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purl.oclc.org/ooxml/officeDocument/relationships/extendedProperties" Target="docProps/app.xml"/><Relationship Id="rId2" Type="http://schemas.openxmlformats.org/package/2006/relationships/metadata/core-properties" Target="docProps/core.xml"/><Relationship Id="rId1" Type="http://purl.oclc.org/ooxml/officeDocument/relationships/officeDocument" Target="ppt/presentation.xml"/></Relationships>
</file>

<file path=ppt/presentation.xml><?xml version="1.0" encoding="utf-8"?>
<p:presentation xmlns:a="http://purl.oclc.org/ooxml/drawingml/main" xmlns:r="http://purl.oclc.org/ooxml/officeDocument/relationships" xmlns:p="http://purl.oclc.org/ooxml/presentationml/main" strictFirstAndLastChars="0" embedTrueTypeFonts="1" saveSubsetFonts="1" autoCompressPictures="0" conformance="strict">
  <p:sldMasterIdLst>
    <p:sldMasterId id="2147483675" r:id="rId1"/>
  </p:sldMasterIdLst>
  <p:notesMasterIdLst>
    <p:notesMasterId r:id="rId11"/>
  </p:notesMasterIdLst>
  <p:sldIdLst>
    <p:sldId id="256" r:id="rId2"/>
    <p:sldId id="258" r:id="rId3"/>
    <p:sldId id="295" r:id="rId4"/>
    <p:sldId id="301" r:id="rId5"/>
    <p:sldId id="296" r:id="rId6"/>
    <p:sldId id="297" r:id="rId7"/>
    <p:sldId id="298" r:id="rId8"/>
    <p:sldId id="299" r:id="rId9"/>
    <p:sldId id="300" r:id="rId1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oppins" panose="000005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%"/>
      </a:lnSpc>
      <a:spcBef>
        <a:spcPts val="0"/>
      </a:spcBef>
      <a:spcAft>
        <a:spcPts val="0"/>
      </a:spcAft>
    </a:defPPr>
    <a:lvl1pPr marR="0" lvl="0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purl.oclc.org/ooxml/drawingml/main" xmlns:r="http://purl.oclc.org/ooxml/officeDocument/relationships" xmlns:p="http://purl.oclc.org/ooxml/presentationml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purl.oclc.org/ooxml/drawingml/main" def="{341D6AB0-DB51-47D8-ACA4-B1B0D665EA74}">
  <a:tblStyle styleId="{341D6AB0-DB51-47D8-ACA4-B1B0D665EA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purl.oclc.org/ooxml/drawingml/main" xmlns:r="http://purl.oclc.org/ooxml/officeDocument/relationships" xmlns:p="http://purl.oclc.org/ooxml/presentationml/main">
  <p:normalViewPr>
    <p:restoredLeft sz="15.62%"/>
    <p:restoredTop sz="82.147%" autoAdjust="0"/>
  </p:normalViewPr>
  <p:slideViewPr>
    <p:cSldViewPr snapToGrid="0">
      <p:cViewPr varScale="1">
        <p:scale>
          <a:sx n="76" d="100"/>
          <a:sy n="76" d="100"/>
        </p:scale>
        <p:origin x="150" y="8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purl.oclc.org/ooxml/officeDocument/relationships/slide" Target="slides/slide7.xml"/><Relationship Id="rId13" Type="http://purl.oclc.org/ooxml/officeDocument/relationships/font" Target="fonts/font2.fntdata"/><Relationship Id="rId18" Type="http://purl.oclc.org/ooxml/officeDocument/relationships/font" Target="fonts/font7.fntdata"/><Relationship Id="rId3" Type="http://purl.oclc.org/ooxml/officeDocument/relationships/slide" Target="slides/slide2.xml"/><Relationship Id="rId21" Type="http://purl.oclc.org/ooxml/officeDocument/relationships/presProps" Target="presProps.xml"/><Relationship Id="rId7" Type="http://purl.oclc.org/ooxml/officeDocument/relationships/slide" Target="slides/slide6.xml"/><Relationship Id="rId12" Type="http://purl.oclc.org/ooxml/officeDocument/relationships/font" Target="fonts/font1.fntdata"/><Relationship Id="rId17" Type="http://purl.oclc.org/ooxml/officeDocument/relationships/font" Target="fonts/font6.fntdata"/><Relationship Id="rId2" Type="http://purl.oclc.org/ooxml/officeDocument/relationships/slide" Target="slides/slide1.xml"/><Relationship Id="rId16" Type="http://purl.oclc.org/ooxml/officeDocument/relationships/font" Target="fonts/font5.fntdata"/><Relationship Id="rId20" Type="http://purl.oclc.org/ooxml/officeDocument/relationships/font" Target="fonts/font9.fntdata"/><Relationship Id="rId1" Type="http://purl.oclc.org/ooxml/officeDocument/relationships/slideMaster" Target="slideMasters/slideMaster1.xml"/><Relationship Id="rId6" Type="http://purl.oclc.org/ooxml/officeDocument/relationships/slide" Target="slides/slide5.xml"/><Relationship Id="rId11" Type="http://purl.oclc.org/ooxml/officeDocument/relationships/notesMaster" Target="notesMasters/notesMaster1.xml"/><Relationship Id="rId24" Type="http://purl.oclc.org/ooxml/officeDocument/relationships/tableStyles" Target="tableStyles.xml"/><Relationship Id="rId5" Type="http://purl.oclc.org/ooxml/officeDocument/relationships/slide" Target="slides/slide4.xml"/><Relationship Id="rId15" Type="http://purl.oclc.org/ooxml/officeDocument/relationships/font" Target="fonts/font4.fntdata"/><Relationship Id="rId23" Type="http://purl.oclc.org/ooxml/officeDocument/relationships/theme" Target="theme/theme1.xml"/><Relationship Id="rId10" Type="http://purl.oclc.org/ooxml/officeDocument/relationships/slide" Target="slides/slide9.xml"/><Relationship Id="rId19" Type="http://purl.oclc.org/ooxml/officeDocument/relationships/font" Target="fonts/font8.fntdata"/><Relationship Id="rId4" Type="http://purl.oclc.org/ooxml/officeDocument/relationships/slide" Target="slides/slide3.xml"/><Relationship Id="rId9" Type="http://purl.oclc.org/ooxml/officeDocument/relationships/slide" Target="slides/slide8.xml"/><Relationship Id="rId14" Type="http://purl.oclc.org/ooxml/officeDocument/relationships/font" Target="fonts/font3.fntdata"/><Relationship Id="rId22" Type="http://purl.oclc.org/ooxml/officeDocument/relationships/viewProps" Target="viewProps.xml"/></Relationships>
</file>

<file path=ppt/media/image1.png>
</file>

<file path=ppt/media/image2.png>
</file>

<file path=ppt/media/image3.webp>
</file>

<file path=ppt/media/image4.webp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purl.oclc.org/ooxml/officeDocument/relationships/theme" Target="../theme/theme2.xml"/></Relationships>
</file>

<file path=ppt/notesMasters/notesMaster1.xml><?xml version="1.0" encoding="utf-8"?>
<p:notesMaster xmlns:a="http://purl.oclc.org/ooxml/drawingml/main" xmlns:r="http://purl.oclc.org/ooxml/officeDocument/relationships" xmlns:p="http://purl.oclc.org/ooxml/presentationml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%"/>
      </a:lnSpc>
      <a:spcBef>
        <a:spcPts val="0"/>
      </a:spcBef>
      <a:spcAft>
        <a:spcPts val="0"/>
      </a:spcAft>
    </a:defPPr>
    <a:lvl1pPr marR="0" lvl="0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%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purl.oclc.org/ooxml/officeDocument/relationships/slide" Target="../slides/slide1.xml"/><Relationship Id="rId1" Type="http://purl.oclc.org/ooxml/officeDocument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purl.oclc.org/ooxml/officeDocument/relationships/slide" Target="../slides/slide2.xml"/><Relationship Id="rId1" Type="http://purl.oclc.org/ooxml/officeDocument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purl.oclc.org/ooxml/officeDocument/relationships/slide" Target="../slides/slide3.xml"/><Relationship Id="rId1" Type="http://purl.oclc.org/ooxml/officeDocument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purl.oclc.org/ooxml/officeDocument/relationships/slide" Target="../slides/slide4.xml"/><Relationship Id="rId1" Type="http://purl.oclc.org/ooxml/officeDocument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purl.oclc.org/ooxml/officeDocument/relationships/slide" Target="../slides/slide5.xml"/><Relationship Id="rId1" Type="http://purl.oclc.org/ooxml/officeDocument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purl.oclc.org/ooxml/officeDocument/relationships/slide" Target="../slides/slide6.xml"/><Relationship Id="rId1" Type="http://purl.oclc.org/ooxml/officeDocument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purl.oclc.org/ooxml/officeDocument/relationships/slide" Target="../slides/slide7.xml"/><Relationship Id="rId1" Type="http://purl.oclc.org/ooxml/officeDocument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purl.oclc.org/ooxml/officeDocument/relationships/slide" Target="../slides/slide8.xml"/><Relationship Id="rId1" Type="http://purl.oclc.org/ooxml/officeDocument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purl.oclc.org/ooxml/officeDocument/relationships/slide" Target="../slides/slide9.xml"/><Relationship Id="rId1" Type="http://purl.oclc.org/ooxml/officeDocument/relationships/notesMaster" Target="../notesMasters/notesMaster1.xml"/></Relationships>
</file>

<file path=ppt/notesSlides/notesSlide1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8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0" name="Google Shape;8750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1" name="Google Shape;8751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Slide </a:t>
            </a:r>
            <a:r>
              <a:rPr lang="en-US" dirty="0" err="1"/>
              <a:t>Corta</a:t>
            </a:r>
            <a:r>
              <a:rPr lang="en-US" dirty="0"/>
              <a:t>: </a:t>
            </a:r>
            <a:r>
              <a:rPr lang="en-US" dirty="0" err="1"/>
              <a:t>Parleremo</a:t>
            </a:r>
            <a:r>
              <a:rPr lang="en-US" dirty="0"/>
              <a:t> adesso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esperienze</a:t>
            </a:r>
            <a:r>
              <a:rPr lang="en-US" dirty="0"/>
              <a:t> </a:t>
            </a:r>
            <a:r>
              <a:rPr lang="en-US" dirty="0" err="1"/>
              <a:t>fatte</a:t>
            </a:r>
            <a:r>
              <a:rPr lang="en-US" dirty="0"/>
              <a:t>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Sono state </a:t>
            </a:r>
            <a:r>
              <a:rPr lang="en-US" dirty="0" err="1"/>
              <a:t>escluse</a:t>
            </a:r>
            <a:r>
              <a:rPr lang="en-US" dirty="0"/>
              <a:t> le </a:t>
            </a:r>
            <a:r>
              <a:rPr lang="en-US" dirty="0" err="1"/>
              <a:t>esperienze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corsi</a:t>
            </a:r>
            <a:r>
              <a:rPr lang="en-US" dirty="0"/>
              <a:t> di </a:t>
            </a:r>
            <a:r>
              <a:rPr lang="en-US" dirty="0" err="1"/>
              <a:t>sicurezza</a:t>
            </a:r>
            <a:r>
              <a:rPr lang="en-US" dirty="0"/>
              <a:t> e cisco.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Il primo stage </a:t>
            </a:r>
            <a:r>
              <a:rPr lang="en-US" dirty="0" err="1"/>
              <a:t>e’stato</a:t>
            </a:r>
            <a:r>
              <a:rPr lang="en-US" dirty="0"/>
              <a:t> </a:t>
            </a:r>
            <a:r>
              <a:rPr lang="en-US" dirty="0" err="1"/>
              <a:t>fatto</a:t>
            </a:r>
            <a:r>
              <a:rPr lang="en-US" dirty="0"/>
              <a:t> a </a:t>
            </a:r>
            <a:r>
              <a:rPr lang="en-US" dirty="0" err="1"/>
              <a:t>Nuovareti</a:t>
            </a:r>
            <a:r>
              <a:rPr lang="en-US" dirty="0"/>
              <a:t>, </a:t>
            </a:r>
            <a:r>
              <a:rPr lang="en-US" dirty="0" err="1"/>
              <a:t>un’azienda</a:t>
            </a:r>
            <a:r>
              <a:rPr lang="en-US" dirty="0"/>
              <a:t> in area di </a:t>
            </a:r>
            <a:r>
              <a:rPr lang="en-US" dirty="0" err="1"/>
              <a:t>portogruaro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E’un</a:t>
            </a:r>
            <a:r>
              <a:rPr lang="en-US" dirty="0"/>
              <a:t> ISP, </a:t>
            </a:r>
            <a:r>
              <a:rPr lang="en-US" dirty="0" err="1"/>
              <a:t>quindi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occupa</a:t>
            </a:r>
            <a:r>
              <a:rPr lang="en-US" dirty="0"/>
              <a:t> di… (</a:t>
            </a:r>
            <a:r>
              <a:rPr lang="en-US" dirty="0" err="1"/>
              <a:t>e’stato</a:t>
            </a:r>
            <a:r>
              <a:rPr lang="en-US" dirty="0"/>
              <a:t> anche possible </a:t>
            </a:r>
            <a:r>
              <a:rPr lang="en-US" dirty="0" err="1"/>
              <a:t>vedere</a:t>
            </a:r>
            <a:r>
              <a:rPr lang="en-US" dirty="0"/>
              <a:t> la </a:t>
            </a:r>
            <a:r>
              <a:rPr lang="en-US" dirty="0" err="1"/>
              <a:t>struttura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reti</a:t>
            </a:r>
            <a:r>
              <a:rPr lang="en-US" dirty="0"/>
              <a:t> da </a:t>
            </a:r>
            <a:r>
              <a:rPr lang="en-US" dirty="0" err="1"/>
              <a:t>remoto</a:t>
            </a:r>
            <a:r>
              <a:rPr lang="en-US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Fibra</a:t>
            </a:r>
            <a:r>
              <a:rPr lang="en-US" dirty="0"/>
              <a:t> e </a:t>
            </a:r>
            <a:r>
              <a:rPr lang="en-US" dirty="0" err="1"/>
              <a:t>Comunicazioni</a:t>
            </a:r>
            <a:r>
              <a:rPr lang="en-US" dirty="0"/>
              <a:t> LOS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Hotel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Piccola</a:t>
            </a:r>
            <a:r>
              <a:rPr lang="en-US" dirty="0"/>
              <a:t> </a:t>
            </a:r>
            <a:r>
              <a:rPr lang="en-US" dirty="0" err="1"/>
              <a:t>azienda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285300"/>
      </p:ext>
    </p:extLst>
  </p:cSld>
  <p:clrMapOvr>
    <a:masterClrMapping/>
  </p:clrMapOvr>
</p:notes>
</file>

<file path=ppt/notesSlides/notesSlide4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L’Esperienza</a:t>
            </a:r>
            <a:r>
              <a:rPr lang="en-US" dirty="0"/>
              <a:t> </a:t>
            </a:r>
            <a:r>
              <a:rPr lang="en-US" dirty="0" err="1"/>
              <a:t>e’stata</a:t>
            </a:r>
            <a:r>
              <a:rPr lang="en-US" dirty="0"/>
              <a:t> divisa in 2 parti: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 prima </a:t>
            </a:r>
            <a:r>
              <a:rPr lang="en-US" dirty="0" err="1"/>
              <a:t>Esperienza</a:t>
            </a:r>
            <a:r>
              <a:rPr lang="en-US" dirty="0"/>
              <a:t> e’ </a:t>
            </a:r>
            <a:r>
              <a:rPr lang="en-US" dirty="0" err="1"/>
              <a:t>legata</a:t>
            </a:r>
            <a:r>
              <a:rPr lang="en-US" dirty="0"/>
              <a:t> a </a:t>
            </a:r>
            <a:r>
              <a:rPr lang="en-US" dirty="0" err="1"/>
              <a:t>sistemi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Oltre</a:t>
            </a:r>
            <a:r>
              <a:rPr lang="en-US" dirty="0"/>
              <a:t> ad aver *solo* </a:t>
            </a:r>
            <a:r>
              <a:rPr lang="en-US" dirty="0" err="1"/>
              <a:t>preso</a:t>
            </a:r>
            <a:r>
              <a:rPr lang="en-US" dirty="0"/>
              <a:t> </a:t>
            </a:r>
            <a:r>
              <a:rPr lang="en-US" dirty="0" err="1"/>
              <a:t>visione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struttura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rete e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operazioni</a:t>
            </a:r>
            <a:r>
              <a:rPr lang="en-US" dirty="0"/>
              <a:t> da </a:t>
            </a:r>
            <a:r>
              <a:rPr lang="en-US" dirty="0" err="1"/>
              <a:t>remoto</a:t>
            </a:r>
            <a:r>
              <a:rPr lang="en-US" dirty="0"/>
              <a:t>… sono </a:t>
            </a:r>
            <a:r>
              <a:rPr lang="en-US" dirty="0" err="1"/>
              <a:t>andato</a:t>
            </a:r>
            <a:r>
              <a:rPr lang="en-US" dirty="0"/>
              <a:t> ad un </a:t>
            </a:r>
            <a:r>
              <a:rPr lang="en-US" dirty="0" err="1"/>
              <a:t>albero</a:t>
            </a:r>
            <a:r>
              <a:rPr lang="en-US" dirty="0"/>
              <a:t> a </a:t>
            </a:r>
            <a:r>
              <a:rPr lang="en-US" dirty="0" err="1"/>
              <a:t>Bibione</a:t>
            </a:r>
            <a:r>
              <a:rPr lang="en-US" dirty="0"/>
              <a:t> a </a:t>
            </a:r>
            <a:r>
              <a:rPr lang="en-US" dirty="0" err="1"/>
              <a:t>montare</a:t>
            </a:r>
            <a:r>
              <a:rPr lang="en-US" dirty="0"/>
              <a:t> access point -&gt; </a:t>
            </a:r>
            <a:r>
              <a:rPr lang="en-US" dirty="0" err="1"/>
              <a:t>cantiere</a:t>
            </a:r>
            <a:r>
              <a:rPr lang="en-US" dirty="0"/>
              <a:t> -&gt; </a:t>
            </a:r>
            <a:r>
              <a:rPr lang="en-US" dirty="0" err="1"/>
              <a:t>e’stato</a:t>
            </a:r>
            <a:r>
              <a:rPr lang="en-US" dirty="0"/>
              <a:t> visto come anche un </a:t>
            </a:r>
            <a:r>
              <a:rPr lang="en-US" dirty="0" err="1"/>
              <a:t>professionale</a:t>
            </a:r>
            <a:r>
              <a:rPr lang="en-US" dirty="0"/>
              <a:t> </a:t>
            </a:r>
            <a:r>
              <a:rPr lang="en-US" dirty="0" err="1"/>
              <a:t>monta</a:t>
            </a:r>
            <a:r>
              <a:rPr lang="en-US" dirty="0"/>
              <a:t> I </a:t>
            </a:r>
            <a:r>
              <a:rPr lang="en-US" dirty="0" err="1"/>
              <a:t>dispositivi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 </a:t>
            </a:r>
            <a:r>
              <a:rPr lang="en-US" dirty="0" err="1"/>
              <a:t>seconda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e </a:t>
            </a:r>
            <a:r>
              <a:rPr lang="en-US" dirty="0" err="1"/>
              <a:t>legata</a:t>
            </a:r>
            <a:r>
              <a:rPr lang="en-US" dirty="0"/>
              <a:t> al </a:t>
            </a:r>
            <a:r>
              <a:rPr lang="en-US" dirty="0" err="1"/>
              <a:t>supporto</a:t>
            </a:r>
            <a:r>
              <a:rPr lang="en-US" dirty="0"/>
              <a:t> client. </a:t>
            </a:r>
            <a:r>
              <a:rPr lang="en-US" dirty="0" err="1"/>
              <a:t>Quando</a:t>
            </a:r>
            <a:r>
              <a:rPr lang="en-US" dirty="0"/>
              <a:t> non </a:t>
            </a:r>
            <a:r>
              <a:rPr lang="en-US" dirty="0" err="1"/>
              <a:t>si</a:t>
            </a:r>
            <a:r>
              <a:rPr lang="en-US" dirty="0"/>
              <a:t> era a </a:t>
            </a:r>
            <a:r>
              <a:rPr lang="en-US" dirty="0" err="1"/>
              <a:t>montare</a:t>
            </a:r>
            <a:r>
              <a:rPr lang="en-US" dirty="0"/>
              <a:t> … mi </a:t>
            </a:r>
            <a:r>
              <a:rPr lang="en-US" dirty="0" err="1"/>
              <a:t>hanno</a:t>
            </a:r>
            <a:r>
              <a:rPr lang="en-US" dirty="0"/>
              <a:t> </a:t>
            </a:r>
            <a:r>
              <a:rPr lang="en-US" dirty="0" err="1"/>
              <a:t>fatto</a:t>
            </a:r>
            <a:r>
              <a:rPr lang="en-US" dirty="0"/>
              <a:t> fare </a:t>
            </a:r>
            <a:r>
              <a:rPr lang="en-US" dirty="0" err="1"/>
              <a:t>questa</a:t>
            </a:r>
            <a:r>
              <a:rPr lang="en-US" dirty="0"/>
              <a:t> </a:t>
            </a:r>
            <a:r>
              <a:rPr lang="en-US" dirty="0" err="1"/>
              <a:t>esperienza</a:t>
            </a:r>
            <a:r>
              <a:rPr lang="en-US" dirty="0"/>
              <a:t>…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5149927"/>
      </p:ext>
    </p:extLst>
  </p:cSld>
  <p:clrMapOvr>
    <a:masterClrMapping/>
  </p:clrMapOvr>
</p:notes>
</file>

<file path=ppt/notesSlides/notesSlide5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 </a:t>
            </a:r>
            <a:r>
              <a:rPr lang="en-US" dirty="0" err="1"/>
              <a:t>seconda</a:t>
            </a:r>
            <a:r>
              <a:rPr lang="en-US" dirty="0"/>
              <a:t> </a:t>
            </a:r>
            <a:r>
              <a:rPr lang="en-US" dirty="0" err="1"/>
              <a:t>esperienza</a:t>
            </a:r>
            <a:r>
              <a:rPr lang="en-US" dirty="0"/>
              <a:t> </a:t>
            </a:r>
            <a:r>
              <a:rPr lang="en-US" dirty="0" err="1"/>
              <a:t>e’quella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olimpiadi</a:t>
            </a:r>
            <a:r>
              <a:rPr lang="en-US" dirty="0"/>
              <a:t> di informatica. Le </a:t>
            </a:r>
            <a:r>
              <a:rPr lang="en-US" dirty="0" err="1"/>
              <a:t>gare</a:t>
            </a:r>
            <a:r>
              <a:rPr lang="en-US" dirty="0"/>
              <a:t> </a:t>
            </a:r>
            <a:r>
              <a:rPr lang="en-US" dirty="0" err="1"/>
              <a:t>consistevano</a:t>
            </a:r>
            <a:r>
              <a:rPr lang="en-US" dirty="0"/>
              <a:t> in…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E’stata</a:t>
            </a:r>
            <a:r>
              <a:rPr lang="en-US" dirty="0"/>
              <a:t> </a:t>
            </a:r>
            <a:r>
              <a:rPr lang="en-US" dirty="0" err="1"/>
              <a:t>fatta</a:t>
            </a:r>
            <a:r>
              <a:rPr lang="en-US" dirty="0"/>
              <a:t> al Kennedy, </a:t>
            </a:r>
            <a:r>
              <a:rPr lang="en-US" dirty="0" err="1"/>
              <a:t>insieme</a:t>
            </a:r>
            <a:r>
              <a:rPr lang="en-US" dirty="0"/>
              <a:t> a… sotto la </a:t>
            </a:r>
            <a:r>
              <a:rPr lang="en-US" dirty="0" err="1"/>
              <a:t>supervisione</a:t>
            </a:r>
            <a:r>
              <a:rPr lang="en-US" dirty="0"/>
              <a:t> di…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 </a:t>
            </a:r>
            <a:r>
              <a:rPr lang="en-US" dirty="0" err="1"/>
              <a:t>e’stato</a:t>
            </a:r>
            <a:r>
              <a:rPr lang="en-US" dirty="0"/>
              <a:t> </a:t>
            </a:r>
            <a:r>
              <a:rPr lang="en-US" dirty="0" err="1"/>
              <a:t>quindi</a:t>
            </a:r>
            <a:r>
              <a:rPr lang="en-US" dirty="0"/>
              <a:t> un </a:t>
            </a:r>
            <a:r>
              <a:rPr lang="en-US" dirty="0" err="1"/>
              <a:t>lavoro</a:t>
            </a:r>
            <a:r>
              <a:rPr lang="en-US" dirty="0"/>
              <a:t> di </a:t>
            </a:r>
            <a:r>
              <a:rPr lang="en-US" dirty="0" err="1"/>
              <a:t>squadra</a:t>
            </a:r>
            <a:r>
              <a:rPr lang="en-US" dirty="0"/>
              <a:t> (3 </a:t>
            </a:r>
            <a:r>
              <a:rPr lang="en-US" dirty="0" err="1"/>
              <a:t>invece</a:t>
            </a:r>
            <a:r>
              <a:rPr lang="en-US" dirty="0"/>
              <a:t> di 4) </a:t>
            </a:r>
            <a:r>
              <a:rPr lang="en-US" dirty="0" err="1"/>
              <a:t>durante</a:t>
            </a:r>
            <a:r>
              <a:rPr lang="en-US" dirty="0"/>
              <a:t> le </a:t>
            </a:r>
            <a:r>
              <a:rPr lang="en-US" dirty="0" err="1"/>
              <a:t>gare</a:t>
            </a:r>
            <a:r>
              <a:rPr lang="en-US" dirty="0"/>
              <a:t>… e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corsi</a:t>
            </a:r>
            <a:r>
              <a:rPr lang="en-US" dirty="0"/>
              <a:t> di </a:t>
            </a:r>
            <a:r>
              <a:rPr lang="en-US" dirty="0" err="1"/>
              <a:t>potenziamento</a:t>
            </a:r>
            <a:r>
              <a:rPr lang="en-US" dirty="0"/>
              <a:t> </a:t>
            </a:r>
            <a:r>
              <a:rPr lang="en-US" dirty="0" err="1"/>
              <a:t>aggiuntivi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</a:t>
            </a:r>
            <a:r>
              <a:rPr lang="en-US" dirty="0" err="1"/>
              <a:t>risultati</a:t>
            </a:r>
            <a:r>
              <a:rPr lang="en-US" dirty="0"/>
              <a:t> non sono </a:t>
            </a:r>
            <a:r>
              <a:rPr lang="en-US" dirty="0" err="1"/>
              <a:t>stati</a:t>
            </a:r>
            <a:r>
              <a:rPr lang="en-US" dirty="0"/>
              <a:t> </a:t>
            </a:r>
            <a:r>
              <a:rPr lang="en-US" dirty="0" err="1"/>
              <a:t>bellissimi</a:t>
            </a:r>
            <a:r>
              <a:rPr lang="en-US" dirty="0"/>
              <a:t> (verso 60esimi su 300 in </a:t>
            </a:r>
            <a:r>
              <a:rPr lang="en-US" dirty="0" err="1"/>
              <a:t>italia</a:t>
            </a:r>
            <a:r>
              <a:rPr lang="en-US" dirty="0"/>
              <a:t>, 3rzi in </a:t>
            </a:r>
            <a:r>
              <a:rPr lang="en-US" dirty="0" err="1"/>
              <a:t>friuli</a:t>
            </a:r>
            <a:r>
              <a:rPr lang="en-US" dirty="0"/>
              <a:t>), ma sono </a:t>
            </a:r>
            <a:r>
              <a:rPr lang="en-US" dirty="0" err="1"/>
              <a:t>piu’che</a:t>
            </a:r>
            <a:r>
              <a:rPr lang="en-US" dirty="0"/>
              <a:t> </a:t>
            </a:r>
            <a:r>
              <a:rPr lang="en-US" dirty="0" err="1"/>
              <a:t>accettabili</a:t>
            </a:r>
            <a:r>
              <a:rPr lang="en-US" dirty="0"/>
              <a:t> </a:t>
            </a:r>
            <a:r>
              <a:rPr lang="en-US" dirty="0" err="1"/>
              <a:t>dato</a:t>
            </a:r>
            <a:r>
              <a:rPr lang="en-US" dirty="0"/>
              <a:t> lo </a:t>
            </a:r>
            <a:r>
              <a:rPr lang="en-US" dirty="0" err="1"/>
              <a:t>svantaggio</a:t>
            </a:r>
            <a:r>
              <a:rPr lang="en-US" dirty="0"/>
              <a:t> </a:t>
            </a:r>
            <a:r>
              <a:rPr lang="en-US" dirty="0" err="1"/>
              <a:t>numerico</a:t>
            </a:r>
            <a:r>
              <a:rPr lang="en-U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6502"/>
      </p:ext>
    </p:extLst>
  </p:cSld>
  <p:clrMapOvr>
    <a:masterClrMapping/>
  </p:clrMapOvr>
</p:notes>
</file>

<file path=ppt/notesSlides/notesSlide6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Verranno</a:t>
            </a:r>
            <a:r>
              <a:rPr lang="en-US" dirty="0"/>
              <a:t> adesso </a:t>
            </a:r>
            <a:r>
              <a:rPr lang="en-US" dirty="0" err="1"/>
              <a:t>esposte</a:t>
            </a:r>
            <a:r>
              <a:rPr lang="en-US" dirty="0"/>
              <a:t> le </a:t>
            </a:r>
            <a:r>
              <a:rPr lang="en-US" dirty="0" err="1"/>
              <a:t>comptentenze</a:t>
            </a:r>
            <a:r>
              <a:rPr lang="en-US" dirty="0"/>
              <a:t> </a:t>
            </a:r>
            <a:r>
              <a:rPr lang="en-US" dirty="0" err="1"/>
              <a:t>acquisite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E’stato</a:t>
            </a:r>
            <a:r>
              <a:rPr lang="en-US" dirty="0"/>
              <a:t> visto come </a:t>
            </a:r>
            <a:r>
              <a:rPr lang="en-US" dirty="0" err="1"/>
              <a:t>funziona</a:t>
            </a:r>
            <a:r>
              <a:rPr lang="en-US" dirty="0"/>
              <a:t> </a:t>
            </a:r>
            <a:r>
              <a:rPr lang="en-US" dirty="0" err="1"/>
              <a:t>l’organizzazione</a:t>
            </a:r>
            <a:r>
              <a:rPr lang="en-US" dirty="0"/>
              <a:t> </a:t>
            </a:r>
            <a:r>
              <a:rPr lang="en-US" dirty="0" err="1"/>
              <a:t>nelle</a:t>
            </a:r>
            <a:r>
              <a:rPr lang="en-US" dirty="0"/>
              <a:t> </a:t>
            </a:r>
            <a:r>
              <a:rPr lang="en-US" dirty="0" err="1"/>
              <a:t>aziende</a:t>
            </a:r>
            <a:r>
              <a:rPr lang="en-US" dirty="0"/>
              <a:t> (ed in </a:t>
            </a:r>
            <a:r>
              <a:rPr lang="en-US" dirty="0" err="1"/>
              <a:t>cantiere</a:t>
            </a:r>
            <a:r>
              <a:rPr lang="en-US" dirty="0"/>
              <a:t>) e la </a:t>
            </a:r>
            <a:r>
              <a:rPr lang="en-US" dirty="0" err="1"/>
              <a:t>coordinazione</a:t>
            </a:r>
            <a:r>
              <a:rPr lang="en-US" dirty="0"/>
              <a:t> </a:t>
            </a:r>
            <a:r>
              <a:rPr lang="en-US" dirty="0" err="1"/>
              <a:t>richiesta</a:t>
            </a:r>
            <a:r>
              <a:rPr lang="en-US" dirty="0"/>
              <a:t> in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squadra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Durante </a:t>
            </a:r>
            <a:r>
              <a:rPr lang="en-US" dirty="0" err="1"/>
              <a:t>l’esperienza</a:t>
            </a:r>
            <a:r>
              <a:rPr lang="en-US" dirty="0"/>
              <a:t> in NR, ci sono </a:t>
            </a:r>
            <a:r>
              <a:rPr lang="en-US" dirty="0" err="1"/>
              <a:t>stati</a:t>
            </a:r>
            <a:r>
              <a:rPr lang="en-US" dirty="0"/>
              <a:t> </a:t>
            </a:r>
            <a:r>
              <a:rPr lang="en-US" dirty="0" err="1"/>
              <a:t>molte</a:t>
            </a:r>
            <a:r>
              <a:rPr lang="en-US" dirty="0"/>
              <a:t> </a:t>
            </a:r>
            <a:r>
              <a:rPr lang="en-US" dirty="0" err="1"/>
              <a:t>conoscienze</a:t>
            </a:r>
            <a:r>
              <a:rPr lang="en-US" dirty="0"/>
              <a:t> </a:t>
            </a:r>
            <a:r>
              <a:rPr lang="en-US" dirty="0" err="1"/>
              <a:t>patiche</a:t>
            </a:r>
            <a:r>
              <a:rPr lang="en-US" dirty="0"/>
              <a:t>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Durante </a:t>
            </a:r>
            <a:r>
              <a:rPr lang="en-US" dirty="0" err="1"/>
              <a:t>l’OIS</a:t>
            </a:r>
            <a:r>
              <a:rPr lang="en-US" dirty="0"/>
              <a:t>, ci sono </a:t>
            </a:r>
            <a:r>
              <a:rPr lang="en-US" dirty="0" err="1"/>
              <a:t>stati</a:t>
            </a:r>
            <a:r>
              <a:rPr lang="en-US" dirty="0"/>
              <a:t> </a:t>
            </a:r>
            <a:r>
              <a:rPr lang="en-US" dirty="0" err="1"/>
              <a:t>piu’approfondamenti</a:t>
            </a:r>
            <a:r>
              <a:rPr lang="en-US" dirty="0"/>
              <a:t> </a:t>
            </a:r>
            <a:r>
              <a:rPr lang="en-US" dirty="0" err="1"/>
              <a:t>teorici</a:t>
            </a:r>
            <a:r>
              <a:rPr lang="en-US" dirty="0"/>
              <a:t>… Si </a:t>
            </a:r>
            <a:r>
              <a:rPr lang="en-US" dirty="0" err="1"/>
              <a:t>sapevano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, ma un Ripasso non fa </a:t>
            </a:r>
            <a:r>
              <a:rPr lang="en-US" dirty="0" err="1"/>
              <a:t>mai</a:t>
            </a:r>
            <a:r>
              <a:rPr lang="en-US" dirty="0"/>
              <a:t> male.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Sono state </a:t>
            </a:r>
            <a:r>
              <a:rPr lang="en-US" dirty="0" err="1"/>
              <a:t>ovviamente</a:t>
            </a:r>
            <a:r>
              <a:rPr lang="en-US" dirty="0"/>
              <a:t> </a:t>
            </a:r>
            <a:r>
              <a:rPr lang="en-US" dirty="0" err="1"/>
              <a:t>quindi</a:t>
            </a:r>
            <a:r>
              <a:rPr lang="en-US" dirty="0"/>
              <a:t> </a:t>
            </a:r>
            <a:r>
              <a:rPr lang="en-US" dirty="0" err="1"/>
              <a:t>apprese</a:t>
            </a:r>
            <a:r>
              <a:rPr lang="en-US" dirty="0"/>
              <a:t> </a:t>
            </a:r>
            <a:r>
              <a:rPr lang="en-US" dirty="0" err="1"/>
              <a:t>sia</a:t>
            </a:r>
            <a:r>
              <a:rPr lang="en-US" dirty="0"/>
              <a:t> soft skills </a:t>
            </a:r>
            <a:r>
              <a:rPr lang="en-US" dirty="0" err="1"/>
              <a:t>che</a:t>
            </a:r>
            <a:r>
              <a:rPr lang="en-US" dirty="0"/>
              <a:t> hard skills.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7602692"/>
      </p:ext>
    </p:extLst>
  </p:cSld>
  <p:clrMapOvr>
    <a:masterClrMapping/>
  </p:clrMapOvr>
</p:notes>
</file>

<file path=ppt/notesSlides/notesSlide7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After </a:t>
            </a:r>
            <a:r>
              <a:rPr lang="en-US" dirty="0" err="1"/>
              <a:t>gradutation</a:t>
            </a:r>
            <a:r>
              <a:rPr lang="en-US" dirty="0"/>
              <a:t> I hade my ideas clear: I will not continue my studies in IT, but I will continue in Computer Science. IT is basically systems.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will surely go to university and </a:t>
            </a:r>
            <a:r>
              <a:rPr lang="en-US" dirty="0" err="1"/>
              <a:t>persue</a:t>
            </a:r>
            <a:r>
              <a:rPr lang="en-US" dirty="0"/>
              <a:t> a Computer Science degree, but I am algo investigating on </a:t>
            </a:r>
            <a:r>
              <a:rPr lang="en-US" dirty="0" err="1"/>
              <a:t>filosophy</a:t>
            </a:r>
            <a:r>
              <a:rPr lang="en-US" dirty="0"/>
              <a:t> (which I have discarded, because of work </a:t>
            </a:r>
            <a:r>
              <a:rPr lang="en-US" dirty="0" err="1"/>
              <a:t>oportunities</a:t>
            </a:r>
            <a:r>
              <a:rPr lang="en-US" dirty="0"/>
              <a:t>) and </a:t>
            </a:r>
            <a:r>
              <a:rPr lang="en-US" dirty="0" err="1"/>
              <a:t>umanistical</a:t>
            </a:r>
            <a:r>
              <a:rPr lang="en-US" dirty="0"/>
              <a:t> informatic.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There are multiple factors that lead to my decision: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PCTO, that helped my to be aware that I don’t like 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PV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Passions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Teachers</a:t>
            </a:r>
          </a:p>
        </p:txBody>
      </p:sp>
    </p:spTree>
    <p:extLst>
      <p:ext uri="{BB962C8B-B14F-4D97-AF65-F5344CB8AC3E}">
        <p14:creationId xmlns:p14="http://schemas.microsoft.com/office/powerpoint/2010/main" val="507598959"/>
      </p:ext>
    </p:extLst>
  </p:cSld>
  <p:clrMapOvr>
    <a:masterClrMapping/>
  </p:clrMapOvr>
</p:notes>
</file>

<file path=ppt/notesSlides/notesSlide8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Rhank</a:t>
            </a:r>
            <a:r>
              <a:rPr lang="en-US" dirty="0"/>
              <a:t> you for </a:t>
            </a:r>
            <a:r>
              <a:rPr lang="en-US" dirty="0" err="1"/>
              <a:t>listeninig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4154935"/>
      </p:ext>
    </p:extLst>
  </p:cSld>
  <p:clrMapOvr>
    <a:masterClrMapping/>
  </p:clrMapOvr>
</p:notes>
</file>

<file path=ppt/notesSlides/notesSlide9.xml><?xml version="1.0" encoding="utf-8"?>
<p:notes xmlns:a="http://purl.oclc.org/ooxml/drawingml/main" xmlns:r="http://purl.oclc.org/ooxml/officeDocument/relationships" xmlns:p="http://purl.oclc.org/ooxml/presentationml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If you have any questions you can ask me now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8168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purl.oclc.org/ooxml/officeDocument/relationships/image" Target="../media/image1.png"/><Relationship Id="rId1" Type="http://purl.oclc.org/ooxml/officeDocument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purl.oclc.org/ooxml/officeDocument/relationships/image" Target="../media/image1.png"/><Relationship Id="rId1" Type="http://purl.oclc.org/ooxml/officeDocument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purl.oclc.org/ooxml/officeDocument/relationships/image" Target="../media/image1.png"/><Relationship Id="rId1" Type="http://purl.oclc.org/ooxml/officeDocument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purl.oclc.org/ooxml/officeDocument/relationships/image" Target="../media/image1.png"/><Relationship Id="rId1" Type="http://purl.oclc.org/ooxml/officeDocument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purl.oclc.org/ooxml/officeDocument/relationships/image" Target="../media/image1.png"/><Relationship Id="rId1" Type="http://purl.oclc.org/ooxml/officeDocument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purl.oclc.org/ooxml/officeDocument/relationships/image" Target="../media/image1.png"/><Relationship Id="rId1" Type="http://purl.oclc.org/ooxml/officeDocument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purl.oclc.org/ooxml/officeDocument/relationships/image" Target="../media/image1.png"/><Relationship Id="rId1" Type="http://purl.oclc.org/ooxml/officeDocument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purl.oclc.org/ooxml/officeDocument/relationships/image" Target="../media/image1.png"/><Relationship Id="rId1" Type="http://purl.oclc.org/ooxml/officeDocument/relationships/slideMaster" Target="../slideMasters/slideMaster1.xml"/></Relationships>
</file>

<file path=ppt/slideLayouts/slideLayout1.xml><?xml version="1.0" encoding="utf-8"?>
<p:sldLayout xmlns:a="http://purl.oclc.org/ooxml/drawingml/main" xmlns:r="http://purl.oclc.org/ooxml/officeDocument/relationships" xmlns:p="http://purl.oclc.org/ooxml/presentationml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10.592%" t="10.592%" r="10.592%" b="10.592%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02300" y="1052075"/>
            <a:ext cx="59394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%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purl.oclc.org/ooxml/drawingml/main" xmlns:r="http://purl.oclc.org/ooxml/officeDocument/relationships" xmlns:p="http://purl.oclc.org/ooxml/presentationml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 rotWithShape="1">
          <a:blip r:embed="rId2">
            <a:alphaModFix/>
          </a:blip>
          <a:srcRect l="10.592%" t="10.592%" r="10.592%" b="10.592%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5105750" y="2233363"/>
            <a:ext cx="3158700" cy="173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960150" y="1172537"/>
            <a:ext cx="1449900" cy="12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purl.oclc.org/ooxml/drawingml/main" xmlns:r="http://purl.oclc.org/ooxml/officeDocument/relationships" xmlns:p="http://purl.oclc.org/ooxml/presentationml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 rotWithShape="1">
          <a:blip r:embed="rId2">
            <a:alphaModFix/>
          </a:blip>
          <a:srcRect l="10.592%" t="10.592%" r="10.592%" b="10.592%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1290750" y="2672122"/>
            <a:ext cx="29076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4945625" y="2672122"/>
            <a:ext cx="29076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>
            <a:off x="1290750" y="3037934"/>
            <a:ext cx="29076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>
            <a:off x="4945625" y="3037934"/>
            <a:ext cx="29076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55757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purl.oclc.org/ooxml/drawingml/main" xmlns:r="http://purl.oclc.org/ooxml/officeDocument/relationships" xmlns:p="http://purl.oclc.org/ooxml/presentationml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 rotWithShape="1">
          <a:blip r:embed="rId2">
            <a:alphaModFix/>
          </a:blip>
          <a:srcRect l="10.592%" t="10.592%" r="10.592%" b="10.592%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purl.oclc.org/ooxml/drawingml/main" xmlns:r="http://purl.oclc.org/ooxml/officeDocument/relationships" xmlns:p="http://purl.oclc.org/ooxml/presentationml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 l="10.592%" t="10.592%" r="10.592%" b="10.592%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40550" y="3910025"/>
            <a:ext cx="7662900" cy="69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purl.oclc.org/ooxml/drawingml/main" xmlns:r="http://purl.oclc.org/ooxml/officeDocument/relationships" xmlns:p="http://purl.oclc.org/ooxml/presentationml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1"/>
          <p:cNvPicPr preferRelativeResize="0"/>
          <p:nvPr/>
        </p:nvPicPr>
        <p:blipFill rotWithShape="1">
          <a:blip r:embed="rId2">
            <a:alphaModFix/>
          </a:blip>
          <a:srcRect l="10.592%" t="10.592%" r="10.592%" b="10.592%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952850"/>
            <a:ext cx="65760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ubTitle" idx="1"/>
          </p:nvPr>
        </p:nvSpPr>
        <p:spPr>
          <a:xfrm>
            <a:off x="1284000" y="2816250"/>
            <a:ext cx="6576000" cy="37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purl.oclc.org/ooxml/drawingml/main" xmlns:r="http://purl.oclc.org/ooxml/officeDocument/relationships" xmlns:p="http://purl.oclc.org/ooxml/presentationml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purl.oclc.org/ooxml/drawingml/main" xmlns:r="http://purl.oclc.org/ooxml/officeDocument/relationships" xmlns:p="http://purl.oclc.org/ooxml/presentationml/main" matchingName="Background">
  <p:cSld name="BLANK_1_1_1_1_1_1_1">
    <p:spTree>
      <p:nvGrpSpPr>
        <p:cNvPr id="1" name="Shape 5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3" name="Google Shape;5503;p25"/>
          <p:cNvPicPr preferRelativeResize="0"/>
          <p:nvPr/>
        </p:nvPicPr>
        <p:blipFill rotWithShape="1">
          <a:blip r:embed="rId2">
            <a:alphaModFix/>
          </a:blip>
          <a:srcRect l="10.592%" t="10.592%" r="10.592%" b="10.592%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04" name="Google Shape;5504;p25"/>
          <p:cNvGrpSpPr/>
          <p:nvPr/>
        </p:nvGrpSpPr>
        <p:grpSpPr>
          <a:xfrm>
            <a:off x="2914081" y="539700"/>
            <a:ext cx="533175" cy="533175"/>
            <a:chOff x="2717238" y="3752575"/>
            <a:chExt cx="533175" cy="533175"/>
          </a:xfrm>
        </p:grpSpPr>
        <p:sp>
          <p:nvSpPr>
            <p:cNvPr id="5505" name="Google Shape;5505;p25"/>
            <p:cNvSpPr/>
            <p:nvPr/>
          </p:nvSpPr>
          <p:spPr>
            <a:xfrm>
              <a:off x="271723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5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49" y="637"/>
                  </a:cubicBezTo>
                  <a:cubicBezTo>
                    <a:pt x="9880" y="637"/>
                    <a:pt x="10353" y="589"/>
                    <a:pt x="10825" y="589"/>
                  </a:cubicBezTo>
                  <a:close/>
                  <a:moveTo>
                    <a:pt x="7880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8" y="1180"/>
                    <a:pt x="9089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17" y="1800"/>
                  </a:moveTo>
                  <a:lnTo>
                    <a:pt x="5817" y="1816"/>
                  </a:lnTo>
                  <a:cubicBezTo>
                    <a:pt x="5848" y="1878"/>
                    <a:pt x="5832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31" y="1862"/>
                  </a:lnTo>
                  <a:lnTo>
                    <a:pt x="5631" y="1800"/>
                  </a:lnTo>
                  <a:close/>
                  <a:moveTo>
                    <a:pt x="11230" y="1660"/>
                  </a:moveTo>
                  <a:cubicBezTo>
                    <a:pt x="11261" y="1660"/>
                    <a:pt x="11307" y="1660"/>
                    <a:pt x="11338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16" y="2002"/>
                  </a:cubicBezTo>
                  <a:cubicBezTo>
                    <a:pt x="11385" y="2048"/>
                    <a:pt x="11323" y="2079"/>
                    <a:pt x="11261" y="2079"/>
                  </a:cubicBezTo>
                  <a:cubicBezTo>
                    <a:pt x="11199" y="2079"/>
                    <a:pt x="11152" y="2048"/>
                    <a:pt x="11090" y="2017"/>
                  </a:cubicBezTo>
                  <a:cubicBezTo>
                    <a:pt x="11013" y="1940"/>
                    <a:pt x="11013" y="1784"/>
                    <a:pt x="11090" y="1691"/>
                  </a:cubicBezTo>
                  <a:lnTo>
                    <a:pt x="11106" y="1660"/>
                  </a:lnTo>
                  <a:close/>
                  <a:moveTo>
                    <a:pt x="9842" y="2095"/>
                  </a:moveTo>
                  <a:cubicBezTo>
                    <a:pt x="9898" y="2095"/>
                    <a:pt x="9962" y="2119"/>
                    <a:pt x="10005" y="2172"/>
                  </a:cubicBezTo>
                  <a:cubicBezTo>
                    <a:pt x="10036" y="2203"/>
                    <a:pt x="10036" y="2250"/>
                    <a:pt x="10036" y="2312"/>
                  </a:cubicBezTo>
                  <a:cubicBezTo>
                    <a:pt x="10020" y="2405"/>
                    <a:pt x="9927" y="2467"/>
                    <a:pt x="9849" y="2467"/>
                  </a:cubicBezTo>
                  <a:cubicBezTo>
                    <a:pt x="9787" y="2467"/>
                    <a:pt x="9756" y="2436"/>
                    <a:pt x="9710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10" y="2157"/>
                    <a:pt x="9772" y="2110"/>
                  </a:cubicBezTo>
                  <a:cubicBezTo>
                    <a:pt x="9792" y="2100"/>
                    <a:pt x="9816" y="2095"/>
                    <a:pt x="9842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7" y="1660"/>
                  </a:cubicBezTo>
                  <a:cubicBezTo>
                    <a:pt x="14363" y="1847"/>
                    <a:pt x="14502" y="2110"/>
                    <a:pt x="14347" y="2327"/>
                  </a:cubicBezTo>
                  <a:cubicBezTo>
                    <a:pt x="14254" y="2482"/>
                    <a:pt x="14084" y="2513"/>
                    <a:pt x="13928" y="2513"/>
                  </a:cubicBezTo>
                  <a:lnTo>
                    <a:pt x="13696" y="2513"/>
                  </a:lnTo>
                  <a:cubicBezTo>
                    <a:pt x="13277" y="2513"/>
                    <a:pt x="12874" y="2467"/>
                    <a:pt x="12471" y="2343"/>
                  </a:cubicBezTo>
                  <a:cubicBezTo>
                    <a:pt x="12145" y="2250"/>
                    <a:pt x="11928" y="1971"/>
                    <a:pt x="11943" y="1660"/>
                  </a:cubicBezTo>
                  <a:cubicBezTo>
                    <a:pt x="11959" y="1629"/>
                    <a:pt x="11959" y="1567"/>
                    <a:pt x="12005" y="1505"/>
                  </a:cubicBezTo>
                  <a:cubicBezTo>
                    <a:pt x="12098" y="1242"/>
                    <a:pt x="12424" y="1242"/>
                    <a:pt x="12548" y="1242"/>
                  </a:cubicBezTo>
                  <a:close/>
                  <a:moveTo>
                    <a:pt x="4917" y="2172"/>
                  </a:moveTo>
                  <a:cubicBezTo>
                    <a:pt x="5026" y="2172"/>
                    <a:pt x="5135" y="2234"/>
                    <a:pt x="5181" y="2312"/>
                  </a:cubicBezTo>
                  <a:cubicBezTo>
                    <a:pt x="5197" y="2343"/>
                    <a:pt x="5197" y="2420"/>
                    <a:pt x="5181" y="2482"/>
                  </a:cubicBezTo>
                  <a:cubicBezTo>
                    <a:pt x="5150" y="2544"/>
                    <a:pt x="5119" y="2575"/>
                    <a:pt x="5057" y="2591"/>
                  </a:cubicBezTo>
                  <a:lnTo>
                    <a:pt x="5041" y="2591"/>
                  </a:lnTo>
                  <a:lnTo>
                    <a:pt x="4731" y="2498"/>
                  </a:lnTo>
                  <a:lnTo>
                    <a:pt x="4731" y="2467"/>
                  </a:lnTo>
                  <a:cubicBezTo>
                    <a:pt x="4747" y="2420"/>
                    <a:pt x="4747" y="2405"/>
                    <a:pt x="4747" y="2389"/>
                  </a:cubicBezTo>
                  <a:cubicBezTo>
                    <a:pt x="4747" y="2327"/>
                    <a:pt x="4731" y="2265"/>
                    <a:pt x="4793" y="2203"/>
                  </a:cubicBezTo>
                  <a:cubicBezTo>
                    <a:pt x="4809" y="2188"/>
                    <a:pt x="4840" y="2172"/>
                    <a:pt x="4902" y="2172"/>
                  </a:cubicBezTo>
                  <a:close/>
                  <a:moveTo>
                    <a:pt x="15647" y="3273"/>
                  </a:moveTo>
                  <a:cubicBezTo>
                    <a:pt x="15716" y="3273"/>
                    <a:pt x="15764" y="3294"/>
                    <a:pt x="15805" y="3335"/>
                  </a:cubicBezTo>
                  <a:cubicBezTo>
                    <a:pt x="15821" y="3366"/>
                    <a:pt x="15836" y="3413"/>
                    <a:pt x="15836" y="3444"/>
                  </a:cubicBezTo>
                  <a:cubicBezTo>
                    <a:pt x="15836" y="3506"/>
                    <a:pt x="15821" y="3568"/>
                    <a:pt x="15790" y="3599"/>
                  </a:cubicBezTo>
                  <a:cubicBezTo>
                    <a:pt x="15728" y="3646"/>
                    <a:pt x="15666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48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26" y="3289"/>
                  </a:lnTo>
                  <a:cubicBezTo>
                    <a:pt x="15572" y="3279"/>
                    <a:pt x="15612" y="3273"/>
                    <a:pt x="15647" y="3273"/>
                  </a:cubicBezTo>
                  <a:close/>
                  <a:moveTo>
                    <a:pt x="14460" y="3474"/>
                  </a:moveTo>
                  <a:cubicBezTo>
                    <a:pt x="14500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70" y="3832"/>
                    <a:pt x="14254" y="3816"/>
                  </a:cubicBezTo>
                  <a:cubicBezTo>
                    <a:pt x="14208" y="3801"/>
                    <a:pt x="14192" y="3754"/>
                    <a:pt x="14192" y="3723"/>
                  </a:cubicBezTo>
                  <a:cubicBezTo>
                    <a:pt x="14192" y="3661"/>
                    <a:pt x="14208" y="3599"/>
                    <a:pt x="14254" y="3568"/>
                  </a:cubicBezTo>
                  <a:cubicBezTo>
                    <a:pt x="14304" y="3508"/>
                    <a:pt x="14387" y="3474"/>
                    <a:pt x="14460" y="3474"/>
                  </a:cubicBezTo>
                  <a:close/>
                  <a:moveTo>
                    <a:pt x="16737" y="2731"/>
                  </a:moveTo>
                  <a:cubicBezTo>
                    <a:pt x="16762" y="2731"/>
                    <a:pt x="16787" y="2736"/>
                    <a:pt x="16813" y="2746"/>
                  </a:cubicBezTo>
                  <a:cubicBezTo>
                    <a:pt x="16844" y="2746"/>
                    <a:pt x="17434" y="3118"/>
                    <a:pt x="17930" y="3646"/>
                  </a:cubicBezTo>
                  <a:cubicBezTo>
                    <a:pt x="17992" y="3708"/>
                    <a:pt x="17992" y="3801"/>
                    <a:pt x="17930" y="3863"/>
                  </a:cubicBezTo>
                  <a:cubicBezTo>
                    <a:pt x="17914" y="3878"/>
                    <a:pt x="17883" y="3894"/>
                    <a:pt x="17837" y="3894"/>
                  </a:cubicBezTo>
                  <a:cubicBezTo>
                    <a:pt x="17806" y="3894"/>
                    <a:pt x="17759" y="3894"/>
                    <a:pt x="17744" y="3863"/>
                  </a:cubicBezTo>
                  <a:cubicBezTo>
                    <a:pt x="17263" y="3351"/>
                    <a:pt x="16674" y="3010"/>
                    <a:pt x="16674" y="3010"/>
                  </a:cubicBezTo>
                  <a:cubicBezTo>
                    <a:pt x="16596" y="2948"/>
                    <a:pt x="16581" y="2870"/>
                    <a:pt x="16612" y="2793"/>
                  </a:cubicBezTo>
                  <a:cubicBezTo>
                    <a:pt x="16643" y="2751"/>
                    <a:pt x="16687" y="2731"/>
                    <a:pt x="16737" y="2731"/>
                  </a:cubicBezTo>
                  <a:close/>
                  <a:moveTo>
                    <a:pt x="6969" y="2963"/>
                  </a:moveTo>
                  <a:cubicBezTo>
                    <a:pt x="7029" y="2963"/>
                    <a:pt x="7090" y="2968"/>
                    <a:pt x="7151" y="2979"/>
                  </a:cubicBezTo>
                  <a:cubicBezTo>
                    <a:pt x="7368" y="3025"/>
                    <a:pt x="7570" y="3149"/>
                    <a:pt x="7539" y="3366"/>
                  </a:cubicBezTo>
                  <a:cubicBezTo>
                    <a:pt x="7539" y="3537"/>
                    <a:pt x="7383" y="3646"/>
                    <a:pt x="7337" y="3677"/>
                  </a:cubicBezTo>
                  <a:cubicBezTo>
                    <a:pt x="7042" y="3878"/>
                    <a:pt x="6717" y="4033"/>
                    <a:pt x="6360" y="4111"/>
                  </a:cubicBezTo>
                  <a:cubicBezTo>
                    <a:pt x="6329" y="4126"/>
                    <a:pt x="6267" y="4126"/>
                    <a:pt x="6220" y="4126"/>
                  </a:cubicBezTo>
                  <a:cubicBezTo>
                    <a:pt x="6034" y="4126"/>
                    <a:pt x="5848" y="4033"/>
                    <a:pt x="5755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7" y="3320"/>
                  </a:cubicBezTo>
                  <a:cubicBezTo>
                    <a:pt x="6225" y="3159"/>
                    <a:pt x="6586" y="2963"/>
                    <a:pt x="6969" y="2963"/>
                  </a:cubicBezTo>
                  <a:close/>
                  <a:moveTo>
                    <a:pt x="4085" y="2952"/>
                  </a:moveTo>
                  <a:cubicBezTo>
                    <a:pt x="4123" y="2952"/>
                    <a:pt x="4166" y="2972"/>
                    <a:pt x="4204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1" y="3506"/>
                    <a:pt x="3211" y="4219"/>
                    <a:pt x="3211" y="4219"/>
                  </a:cubicBezTo>
                  <a:cubicBezTo>
                    <a:pt x="3180" y="4266"/>
                    <a:pt x="3134" y="4282"/>
                    <a:pt x="3103" y="4282"/>
                  </a:cubicBezTo>
                  <a:cubicBezTo>
                    <a:pt x="3056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599" y="3335"/>
                    <a:pt x="4018" y="2979"/>
                  </a:cubicBezTo>
                  <a:cubicBezTo>
                    <a:pt x="4036" y="2960"/>
                    <a:pt x="4059" y="2952"/>
                    <a:pt x="4085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5" y="4008"/>
                    <a:pt x="15827" y="4005"/>
                    <a:pt x="15842" y="4005"/>
                  </a:cubicBezTo>
                  <a:cubicBezTo>
                    <a:pt x="15873" y="4005"/>
                    <a:pt x="15913" y="4023"/>
                    <a:pt x="15945" y="4033"/>
                  </a:cubicBezTo>
                  <a:lnTo>
                    <a:pt x="15976" y="4064"/>
                  </a:lnTo>
                  <a:cubicBezTo>
                    <a:pt x="16022" y="4126"/>
                    <a:pt x="15991" y="4204"/>
                    <a:pt x="15945" y="4266"/>
                  </a:cubicBezTo>
                  <a:cubicBezTo>
                    <a:pt x="15898" y="4297"/>
                    <a:pt x="15836" y="4328"/>
                    <a:pt x="15805" y="4328"/>
                  </a:cubicBezTo>
                  <a:cubicBezTo>
                    <a:pt x="15759" y="4328"/>
                    <a:pt x="15743" y="4328"/>
                    <a:pt x="15728" y="4297"/>
                  </a:cubicBezTo>
                  <a:cubicBezTo>
                    <a:pt x="15666" y="4266"/>
                    <a:pt x="15635" y="4188"/>
                    <a:pt x="15650" y="4111"/>
                  </a:cubicBezTo>
                  <a:cubicBezTo>
                    <a:pt x="15666" y="4033"/>
                    <a:pt x="15728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82" y="4018"/>
                  </a:lnTo>
                  <a:lnTo>
                    <a:pt x="13013" y="4033"/>
                  </a:lnTo>
                  <a:cubicBezTo>
                    <a:pt x="13044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1" y="4359"/>
                    <a:pt x="12719" y="4313"/>
                    <a:pt x="12672" y="4235"/>
                  </a:cubicBezTo>
                  <a:cubicBezTo>
                    <a:pt x="12641" y="4188"/>
                    <a:pt x="12657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67" y="3984"/>
                  </a:moveTo>
                  <a:cubicBezTo>
                    <a:pt x="9053" y="3984"/>
                    <a:pt x="9093" y="4040"/>
                    <a:pt x="9121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59" y="4592"/>
                    <a:pt x="8143" y="4592"/>
                  </a:cubicBezTo>
                  <a:cubicBezTo>
                    <a:pt x="8081" y="4592"/>
                    <a:pt x="8035" y="4576"/>
                    <a:pt x="8004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81" y="4328"/>
                    <a:pt x="8609" y="4049"/>
                    <a:pt x="8934" y="3987"/>
                  </a:cubicBezTo>
                  <a:cubicBezTo>
                    <a:pt x="8946" y="3985"/>
                    <a:pt x="8957" y="3984"/>
                    <a:pt x="8967" y="3984"/>
                  </a:cubicBezTo>
                  <a:close/>
                  <a:moveTo>
                    <a:pt x="9501" y="4450"/>
                  </a:moveTo>
                  <a:cubicBezTo>
                    <a:pt x="9570" y="4450"/>
                    <a:pt x="9636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9" y="4793"/>
                    <a:pt x="9198" y="4824"/>
                    <a:pt x="9043" y="4886"/>
                  </a:cubicBezTo>
                  <a:cubicBezTo>
                    <a:pt x="9012" y="4886"/>
                    <a:pt x="8996" y="4886"/>
                    <a:pt x="8981" y="4902"/>
                  </a:cubicBezTo>
                  <a:cubicBezTo>
                    <a:pt x="8919" y="4902"/>
                    <a:pt x="8857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089" y="4530"/>
                    <a:pt x="9291" y="4499"/>
                    <a:pt x="9477" y="4452"/>
                  </a:cubicBezTo>
                  <a:cubicBezTo>
                    <a:pt x="9485" y="4451"/>
                    <a:pt x="9493" y="4450"/>
                    <a:pt x="9501" y="4450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297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44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19155" y="5352"/>
                  </a:moveTo>
                  <a:cubicBezTo>
                    <a:pt x="19233" y="5398"/>
                    <a:pt x="19248" y="5460"/>
                    <a:pt x="19217" y="5538"/>
                  </a:cubicBezTo>
                  <a:cubicBezTo>
                    <a:pt x="19171" y="5600"/>
                    <a:pt x="19140" y="5646"/>
                    <a:pt x="19078" y="5646"/>
                  </a:cubicBezTo>
                  <a:lnTo>
                    <a:pt x="19062" y="5646"/>
                  </a:lnTo>
                  <a:cubicBezTo>
                    <a:pt x="19000" y="5615"/>
                    <a:pt x="18969" y="5569"/>
                    <a:pt x="18969" y="5491"/>
                  </a:cubicBezTo>
                  <a:cubicBezTo>
                    <a:pt x="18969" y="5460"/>
                    <a:pt x="18985" y="5445"/>
                    <a:pt x="18985" y="5429"/>
                  </a:cubicBezTo>
                  <a:lnTo>
                    <a:pt x="18969" y="5383"/>
                  </a:lnTo>
                  <a:cubicBezTo>
                    <a:pt x="19047" y="5352"/>
                    <a:pt x="19109" y="5352"/>
                    <a:pt x="19155" y="5352"/>
                  </a:cubicBezTo>
                  <a:close/>
                  <a:moveTo>
                    <a:pt x="14890" y="4064"/>
                  </a:moveTo>
                  <a:cubicBezTo>
                    <a:pt x="14968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3" y="4793"/>
                    <a:pt x="15169" y="4809"/>
                    <a:pt x="15185" y="4824"/>
                  </a:cubicBezTo>
                  <a:cubicBezTo>
                    <a:pt x="15402" y="4809"/>
                    <a:pt x="15588" y="4793"/>
                    <a:pt x="15790" y="4762"/>
                  </a:cubicBezTo>
                  <a:cubicBezTo>
                    <a:pt x="15867" y="4762"/>
                    <a:pt x="15945" y="4824"/>
                    <a:pt x="15945" y="4902"/>
                  </a:cubicBezTo>
                  <a:cubicBezTo>
                    <a:pt x="15945" y="4979"/>
                    <a:pt x="15883" y="5057"/>
                    <a:pt x="15805" y="5057"/>
                  </a:cubicBezTo>
                  <a:cubicBezTo>
                    <a:pt x="15728" y="5057"/>
                    <a:pt x="15650" y="5073"/>
                    <a:pt x="15572" y="5073"/>
                  </a:cubicBezTo>
                  <a:cubicBezTo>
                    <a:pt x="15666" y="5150"/>
                    <a:pt x="15790" y="5228"/>
                    <a:pt x="15898" y="5290"/>
                  </a:cubicBezTo>
                  <a:cubicBezTo>
                    <a:pt x="15976" y="5336"/>
                    <a:pt x="15991" y="5414"/>
                    <a:pt x="15960" y="5491"/>
                  </a:cubicBezTo>
                  <a:cubicBezTo>
                    <a:pt x="15945" y="5538"/>
                    <a:pt x="15898" y="5569"/>
                    <a:pt x="15836" y="5569"/>
                  </a:cubicBezTo>
                  <a:cubicBezTo>
                    <a:pt x="15805" y="5569"/>
                    <a:pt x="15790" y="5569"/>
                    <a:pt x="15759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16" y="5615"/>
                  </a:lnTo>
                  <a:cubicBezTo>
                    <a:pt x="15216" y="5693"/>
                    <a:pt x="15169" y="5770"/>
                    <a:pt x="15092" y="5770"/>
                  </a:cubicBezTo>
                  <a:lnTo>
                    <a:pt x="15061" y="5770"/>
                  </a:lnTo>
                  <a:cubicBezTo>
                    <a:pt x="15014" y="5770"/>
                    <a:pt x="14937" y="5724"/>
                    <a:pt x="14937" y="5646"/>
                  </a:cubicBezTo>
                  <a:lnTo>
                    <a:pt x="14875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5" y="5150"/>
                    <a:pt x="14053" y="5104"/>
                    <a:pt x="14053" y="5026"/>
                  </a:cubicBezTo>
                  <a:cubicBezTo>
                    <a:pt x="14053" y="4948"/>
                    <a:pt x="14115" y="4871"/>
                    <a:pt x="14192" y="4871"/>
                  </a:cubicBezTo>
                  <a:cubicBezTo>
                    <a:pt x="14363" y="4840"/>
                    <a:pt x="14564" y="4840"/>
                    <a:pt x="14750" y="4824"/>
                  </a:cubicBezTo>
                  <a:cubicBezTo>
                    <a:pt x="14549" y="4669"/>
                    <a:pt x="14347" y="4514"/>
                    <a:pt x="14177" y="4344"/>
                  </a:cubicBezTo>
                  <a:cubicBezTo>
                    <a:pt x="14115" y="4282"/>
                    <a:pt x="14115" y="4188"/>
                    <a:pt x="14177" y="4126"/>
                  </a:cubicBezTo>
                  <a:cubicBezTo>
                    <a:pt x="14208" y="4095"/>
                    <a:pt x="14246" y="4080"/>
                    <a:pt x="14285" y="4080"/>
                  </a:cubicBezTo>
                  <a:cubicBezTo>
                    <a:pt x="14324" y="4080"/>
                    <a:pt x="14363" y="4095"/>
                    <a:pt x="14394" y="4126"/>
                  </a:cubicBezTo>
                  <a:cubicBezTo>
                    <a:pt x="14518" y="4266"/>
                    <a:pt x="14657" y="4375"/>
                    <a:pt x="14813" y="4499"/>
                  </a:cubicBezTo>
                  <a:lnTo>
                    <a:pt x="14782" y="4219"/>
                  </a:lnTo>
                  <a:cubicBezTo>
                    <a:pt x="14782" y="4142"/>
                    <a:pt x="14828" y="4064"/>
                    <a:pt x="14890" y="4064"/>
                  </a:cubicBezTo>
                  <a:close/>
                  <a:moveTo>
                    <a:pt x="2569" y="4557"/>
                  </a:moveTo>
                  <a:cubicBezTo>
                    <a:pt x="2598" y="4557"/>
                    <a:pt x="2628" y="4567"/>
                    <a:pt x="2653" y="4592"/>
                  </a:cubicBezTo>
                  <a:cubicBezTo>
                    <a:pt x="2715" y="4654"/>
                    <a:pt x="2731" y="4747"/>
                    <a:pt x="2684" y="4809"/>
                  </a:cubicBezTo>
                  <a:cubicBezTo>
                    <a:pt x="2343" y="5197"/>
                    <a:pt x="1955" y="5848"/>
                    <a:pt x="1955" y="5848"/>
                  </a:cubicBezTo>
                  <a:cubicBezTo>
                    <a:pt x="1940" y="5910"/>
                    <a:pt x="1893" y="5926"/>
                    <a:pt x="1847" y="5926"/>
                  </a:cubicBezTo>
                  <a:cubicBezTo>
                    <a:pt x="1800" y="5926"/>
                    <a:pt x="1784" y="5926"/>
                    <a:pt x="1769" y="5910"/>
                  </a:cubicBezTo>
                  <a:cubicBezTo>
                    <a:pt x="1691" y="5848"/>
                    <a:pt x="1660" y="5770"/>
                    <a:pt x="1691" y="5693"/>
                  </a:cubicBezTo>
                  <a:cubicBezTo>
                    <a:pt x="1707" y="5677"/>
                    <a:pt x="2095" y="5026"/>
                    <a:pt x="2451" y="4607"/>
                  </a:cubicBezTo>
                  <a:cubicBezTo>
                    <a:pt x="2479" y="4579"/>
                    <a:pt x="2524" y="4557"/>
                    <a:pt x="2569" y="4557"/>
                  </a:cubicBezTo>
                  <a:close/>
                  <a:moveTo>
                    <a:pt x="5182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1" y="5879"/>
                    <a:pt x="5367" y="5926"/>
                    <a:pt x="5398" y="5972"/>
                  </a:cubicBezTo>
                  <a:cubicBezTo>
                    <a:pt x="5414" y="6034"/>
                    <a:pt x="5398" y="6112"/>
                    <a:pt x="5352" y="6158"/>
                  </a:cubicBezTo>
                  <a:cubicBezTo>
                    <a:pt x="5290" y="6220"/>
                    <a:pt x="5212" y="6267"/>
                    <a:pt x="5135" y="6267"/>
                  </a:cubicBezTo>
                  <a:cubicBezTo>
                    <a:pt x="5088" y="6267"/>
                    <a:pt x="5026" y="6236"/>
                    <a:pt x="4979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2" y="5808"/>
                  </a:cubicBezTo>
                  <a:close/>
                  <a:moveTo>
                    <a:pt x="12061" y="6138"/>
                  </a:moveTo>
                  <a:cubicBezTo>
                    <a:pt x="12104" y="6138"/>
                    <a:pt x="12144" y="6145"/>
                    <a:pt x="12176" y="6158"/>
                  </a:cubicBezTo>
                  <a:lnTo>
                    <a:pt x="12191" y="6189"/>
                  </a:lnTo>
                  <a:cubicBezTo>
                    <a:pt x="12238" y="6267"/>
                    <a:pt x="12238" y="6344"/>
                    <a:pt x="12191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6" y="6468"/>
                    <a:pt x="11850" y="6391"/>
                  </a:cubicBezTo>
                  <a:cubicBezTo>
                    <a:pt x="11835" y="6313"/>
                    <a:pt x="11850" y="6236"/>
                    <a:pt x="11881" y="6189"/>
                  </a:cubicBezTo>
                  <a:cubicBezTo>
                    <a:pt x="11936" y="6153"/>
                    <a:pt x="12001" y="6138"/>
                    <a:pt x="12061" y="6138"/>
                  </a:cubicBezTo>
                  <a:close/>
                  <a:moveTo>
                    <a:pt x="1493" y="6332"/>
                  </a:moveTo>
                  <a:cubicBezTo>
                    <a:pt x="1580" y="6332"/>
                    <a:pt x="1669" y="6374"/>
                    <a:pt x="1722" y="6437"/>
                  </a:cubicBezTo>
                  <a:cubicBezTo>
                    <a:pt x="1800" y="6530"/>
                    <a:pt x="1784" y="6701"/>
                    <a:pt x="1660" y="6779"/>
                  </a:cubicBezTo>
                  <a:lnTo>
                    <a:pt x="1583" y="6779"/>
                  </a:lnTo>
                  <a:cubicBezTo>
                    <a:pt x="1490" y="6779"/>
                    <a:pt x="1412" y="6748"/>
                    <a:pt x="1350" y="6670"/>
                  </a:cubicBezTo>
                  <a:cubicBezTo>
                    <a:pt x="1273" y="6577"/>
                    <a:pt x="1273" y="6453"/>
                    <a:pt x="1350" y="6375"/>
                  </a:cubicBezTo>
                  <a:lnTo>
                    <a:pt x="1381" y="6360"/>
                  </a:lnTo>
                  <a:cubicBezTo>
                    <a:pt x="1415" y="6340"/>
                    <a:pt x="1454" y="6332"/>
                    <a:pt x="1493" y="6332"/>
                  </a:cubicBezTo>
                  <a:close/>
                  <a:moveTo>
                    <a:pt x="14735" y="6468"/>
                  </a:moveTo>
                  <a:cubicBezTo>
                    <a:pt x="14828" y="6468"/>
                    <a:pt x="14937" y="6515"/>
                    <a:pt x="14983" y="6592"/>
                  </a:cubicBezTo>
                  <a:cubicBezTo>
                    <a:pt x="15045" y="6670"/>
                    <a:pt x="15061" y="6810"/>
                    <a:pt x="14983" y="6903"/>
                  </a:cubicBezTo>
                  <a:lnTo>
                    <a:pt x="14968" y="6918"/>
                  </a:lnTo>
                  <a:lnTo>
                    <a:pt x="14952" y="6918"/>
                  </a:lnTo>
                  <a:cubicBezTo>
                    <a:pt x="14797" y="6903"/>
                    <a:pt x="14657" y="6779"/>
                    <a:pt x="14580" y="6654"/>
                  </a:cubicBezTo>
                  <a:cubicBezTo>
                    <a:pt x="14564" y="6623"/>
                    <a:pt x="14549" y="6608"/>
                    <a:pt x="14564" y="6561"/>
                  </a:cubicBezTo>
                  <a:cubicBezTo>
                    <a:pt x="14564" y="6530"/>
                    <a:pt x="14580" y="6484"/>
                    <a:pt x="14626" y="6484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2" y="6618"/>
                  </a:moveTo>
                  <a:cubicBezTo>
                    <a:pt x="13692" y="6618"/>
                    <a:pt x="13761" y="6638"/>
                    <a:pt x="13820" y="6686"/>
                  </a:cubicBezTo>
                  <a:cubicBezTo>
                    <a:pt x="13928" y="6748"/>
                    <a:pt x="13944" y="6856"/>
                    <a:pt x="13897" y="6949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10" y="6670"/>
                  </a:cubicBezTo>
                  <a:lnTo>
                    <a:pt x="13510" y="6623"/>
                  </a:lnTo>
                  <a:lnTo>
                    <a:pt x="13556" y="6623"/>
                  </a:lnTo>
                  <a:cubicBezTo>
                    <a:pt x="13578" y="6620"/>
                    <a:pt x="13600" y="6618"/>
                    <a:pt x="13622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53" y="6825"/>
                    <a:pt x="2653" y="6872"/>
                    <a:pt x="2637" y="6949"/>
                  </a:cubicBezTo>
                  <a:cubicBezTo>
                    <a:pt x="2591" y="7011"/>
                    <a:pt x="2544" y="7073"/>
                    <a:pt x="2467" y="7073"/>
                  </a:cubicBezTo>
                  <a:lnTo>
                    <a:pt x="2420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43" y="6779"/>
                    <a:pt x="2405" y="6732"/>
                  </a:cubicBezTo>
                  <a:lnTo>
                    <a:pt x="2420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9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20" y="7197"/>
                    <a:pt x="7027" y="7228"/>
                    <a:pt x="6903" y="7228"/>
                  </a:cubicBezTo>
                  <a:lnTo>
                    <a:pt x="6856" y="7228"/>
                  </a:lnTo>
                  <a:lnTo>
                    <a:pt x="6841" y="7197"/>
                  </a:lnTo>
                  <a:cubicBezTo>
                    <a:pt x="6810" y="7073"/>
                    <a:pt x="6841" y="6918"/>
                    <a:pt x="6949" y="6825"/>
                  </a:cubicBezTo>
                  <a:cubicBezTo>
                    <a:pt x="7006" y="6768"/>
                    <a:pt x="7092" y="6735"/>
                    <a:pt x="7178" y="6735"/>
                  </a:cubicBezTo>
                  <a:close/>
                  <a:moveTo>
                    <a:pt x="19670" y="6073"/>
                  </a:moveTo>
                  <a:cubicBezTo>
                    <a:pt x="19713" y="6073"/>
                    <a:pt x="19758" y="6098"/>
                    <a:pt x="19776" y="6143"/>
                  </a:cubicBezTo>
                  <a:cubicBezTo>
                    <a:pt x="19791" y="6158"/>
                    <a:pt x="20256" y="6934"/>
                    <a:pt x="20474" y="7818"/>
                  </a:cubicBezTo>
                  <a:cubicBezTo>
                    <a:pt x="20489" y="7895"/>
                    <a:pt x="20458" y="7973"/>
                    <a:pt x="20380" y="7988"/>
                  </a:cubicBezTo>
                  <a:lnTo>
                    <a:pt x="20334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496" y="6205"/>
                    <a:pt x="19527" y="6112"/>
                    <a:pt x="19589" y="6112"/>
                  </a:cubicBezTo>
                  <a:cubicBezTo>
                    <a:pt x="19609" y="6086"/>
                    <a:pt x="19639" y="6073"/>
                    <a:pt x="19670" y="6073"/>
                  </a:cubicBez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48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22" y="8081"/>
                    <a:pt x="1660" y="8066"/>
                  </a:cubicBezTo>
                  <a:lnTo>
                    <a:pt x="1629" y="8050"/>
                  </a:lnTo>
                  <a:lnTo>
                    <a:pt x="1660" y="7756"/>
                  </a:lnTo>
                  <a:lnTo>
                    <a:pt x="1707" y="7756"/>
                  </a:lnTo>
                  <a:cubicBezTo>
                    <a:pt x="1769" y="7740"/>
                    <a:pt x="1815" y="7709"/>
                    <a:pt x="1878" y="7709"/>
                  </a:cubicBezTo>
                  <a:close/>
                  <a:moveTo>
                    <a:pt x="19611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791" y="8159"/>
                    <a:pt x="19791" y="8205"/>
                    <a:pt x="19791" y="8252"/>
                  </a:cubicBezTo>
                  <a:cubicBezTo>
                    <a:pt x="19791" y="8299"/>
                    <a:pt x="19776" y="8361"/>
                    <a:pt x="19745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58" y="8407"/>
                    <a:pt x="19481" y="8376"/>
                    <a:pt x="19450" y="8330"/>
                  </a:cubicBezTo>
                  <a:cubicBezTo>
                    <a:pt x="19403" y="8283"/>
                    <a:pt x="19388" y="8221"/>
                    <a:pt x="19403" y="8159"/>
                  </a:cubicBezTo>
                  <a:cubicBezTo>
                    <a:pt x="19403" y="8112"/>
                    <a:pt x="19450" y="8081"/>
                    <a:pt x="19496" y="8066"/>
                  </a:cubicBezTo>
                  <a:cubicBezTo>
                    <a:pt x="19537" y="8048"/>
                    <a:pt x="19576" y="8040"/>
                    <a:pt x="19611" y="8040"/>
                  </a:cubicBezTo>
                  <a:close/>
                  <a:moveTo>
                    <a:pt x="20560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1" y="8485"/>
                    <a:pt x="20799" y="9353"/>
                    <a:pt x="20784" y="9818"/>
                  </a:cubicBezTo>
                  <a:cubicBezTo>
                    <a:pt x="20784" y="9912"/>
                    <a:pt x="20722" y="9958"/>
                    <a:pt x="20644" y="9958"/>
                  </a:cubicBezTo>
                  <a:cubicBezTo>
                    <a:pt x="20567" y="9958"/>
                    <a:pt x="20520" y="9880"/>
                    <a:pt x="20520" y="9803"/>
                  </a:cubicBezTo>
                  <a:cubicBezTo>
                    <a:pt x="20551" y="9369"/>
                    <a:pt x="20411" y="8485"/>
                    <a:pt x="20411" y="8485"/>
                  </a:cubicBezTo>
                  <a:cubicBezTo>
                    <a:pt x="20396" y="8407"/>
                    <a:pt x="20458" y="8361"/>
                    <a:pt x="20536" y="8330"/>
                  </a:cubicBezTo>
                  <a:cubicBezTo>
                    <a:pt x="20544" y="8328"/>
                    <a:pt x="20552" y="8327"/>
                    <a:pt x="20560" y="8327"/>
                  </a:cubicBezTo>
                  <a:close/>
                  <a:moveTo>
                    <a:pt x="19823" y="9412"/>
                  </a:moveTo>
                  <a:cubicBezTo>
                    <a:pt x="19899" y="9412"/>
                    <a:pt x="19997" y="9458"/>
                    <a:pt x="20024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43"/>
                    <a:pt x="20055" y="10098"/>
                    <a:pt x="19993" y="10253"/>
                  </a:cubicBezTo>
                  <a:lnTo>
                    <a:pt x="19977" y="10299"/>
                  </a:lnTo>
                  <a:lnTo>
                    <a:pt x="19931" y="10299"/>
                  </a:lnTo>
                  <a:cubicBezTo>
                    <a:pt x="19807" y="10299"/>
                    <a:pt x="19760" y="10160"/>
                    <a:pt x="19760" y="10020"/>
                  </a:cubicBezTo>
                  <a:cubicBezTo>
                    <a:pt x="19745" y="9849"/>
                    <a:pt x="19760" y="9648"/>
                    <a:pt x="19760" y="9477"/>
                  </a:cubicBezTo>
                  <a:lnTo>
                    <a:pt x="19760" y="9446"/>
                  </a:lnTo>
                  <a:lnTo>
                    <a:pt x="19791" y="9415"/>
                  </a:lnTo>
                  <a:cubicBezTo>
                    <a:pt x="19801" y="9413"/>
                    <a:pt x="19812" y="9412"/>
                    <a:pt x="19823" y="9412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3" y="11183"/>
                    <a:pt x="6934" y="11245"/>
                    <a:pt x="6934" y="11292"/>
                  </a:cubicBezTo>
                  <a:cubicBezTo>
                    <a:pt x="6934" y="11369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08" y="11462"/>
                    <a:pt x="6577" y="11431"/>
                    <a:pt x="6530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71" y="11633"/>
                    <a:pt x="1955" y="11633"/>
                    <a:pt x="1940" y="11633"/>
                  </a:cubicBezTo>
                  <a:cubicBezTo>
                    <a:pt x="1878" y="11633"/>
                    <a:pt x="1815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33" y="11556"/>
                  </a:moveTo>
                  <a:lnTo>
                    <a:pt x="15495" y="11618"/>
                  </a:lnTo>
                  <a:lnTo>
                    <a:pt x="15557" y="11618"/>
                  </a:lnTo>
                  <a:cubicBezTo>
                    <a:pt x="15580" y="11602"/>
                    <a:pt x="15604" y="11594"/>
                    <a:pt x="15625" y="11594"/>
                  </a:cubicBezTo>
                  <a:cubicBezTo>
                    <a:pt x="15646" y="11594"/>
                    <a:pt x="15666" y="11602"/>
                    <a:pt x="15681" y="11618"/>
                  </a:cubicBezTo>
                  <a:cubicBezTo>
                    <a:pt x="15790" y="11649"/>
                    <a:pt x="15805" y="11742"/>
                    <a:pt x="15743" y="11881"/>
                  </a:cubicBezTo>
                  <a:lnTo>
                    <a:pt x="15743" y="11897"/>
                  </a:lnTo>
                  <a:lnTo>
                    <a:pt x="15728" y="11897"/>
                  </a:lnTo>
                  <a:cubicBezTo>
                    <a:pt x="15712" y="11928"/>
                    <a:pt x="15666" y="11928"/>
                    <a:pt x="15635" y="11928"/>
                  </a:cubicBezTo>
                  <a:cubicBezTo>
                    <a:pt x="15572" y="11928"/>
                    <a:pt x="15526" y="11897"/>
                    <a:pt x="15448" y="11866"/>
                  </a:cubicBezTo>
                  <a:cubicBezTo>
                    <a:pt x="15371" y="11804"/>
                    <a:pt x="15355" y="11695"/>
                    <a:pt x="15402" y="11618"/>
                  </a:cubicBezTo>
                  <a:lnTo>
                    <a:pt x="15433" y="11556"/>
                  </a:lnTo>
                  <a:close/>
                  <a:moveTo>
                    <a:pt x="20753" y="10470"/>
                  </a:moveTo>
                  <a:cubicBezTo>
                    <a:pt x="20830" y="10470"/>
                    <a:pt x="20877" y="10532"/>
                    <a:pt x="20877" y="10578"/>
                  </a:cubicBezTo>
                  <a:cubicBezTo>
                    <a:pt x="20877" y="10625"/>
                    <a:pt x="20877" y="11587"/>
                    <a:pt x="20784" y="11959"/>
                  </a:cubicBezTo>
                  <a:cubicBezTo>
                    <a:pt x="20768" y="12036"/>
                    <a:pt x="20706" y="12083"/>
                    <a:pt x="20644" y="12083"/>
                  </a:cubicBezTo>
                  <a:lnTo>
                    <a:pt x="20613" y="12083"/>
                  </a:lnTo>
                  <a:cubicBezTo>
                    <a:pt x="20536" y="12052"/>
                    <a:pt x="20489" y="11974"/>
                    <a:pt x="20520" y="11897"/>
                  </a:cubicBezTo>
                  <a:cubicBezTo>
                    <a:pt x="20598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3" y="10470"/>
                  </a:cubicBezTo>
                  <a:close/>
                  <a:moveTo>
                    <a:pt x="2984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18" y="13293"/>
                    <a:pt x="3134" y="13370"/>
                    <a:pt x="3103" y="13448"/>
                  </a:cubicBezTo>
                  <a:cubicBezTo>
                    <a:pt x="3087" y="13510"/>
                    <a:pt x="3010" y="13556"/>
                    <a:pt x="2948" y="13556"/>
                  </a:cubicBezTo>
                  <a:cubicBezTo>
                    <a:pt x="2901" y="13556"/>
                    <a:pt x="2886" y="13556"/>
                    <a:pt x="2870" y="13525"/>
                  </a:cubicBezTo>
                  <a:cubicBezTo>
                    <a:pt x="2793" y="13432"/>
                    <a:pt x="2793" y="13339"/>
                    <a:pt x="2824" y="13231"/>
                  </a:cubicBezTo>
                  <a:cubicBezTo>
                    <a:pt x="2853" y="13181"/>
                    <a:pt x="2920" y="13151"/>
                    <a:pt x="2984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83" y="11974"/>
                    <a:pt x="1645" y="12098"/>
                  </a:cubicBezTo>
                  <a:cubicBezTo>
                    <a:pt x="1862" y="12502"/>
                    <a:pt x="1971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05" y="14053"/>
                  </a:cubicBezTo>
                  <a:cubicBezTo>
                    <a:pt x="1257" y="14053"/>
                    <a:pt x="1118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9534" y="13236"/>
                  </a:moveTo>
                  <a:cubicBezTo>
                    <a:pt x="19551" y="13236"/>
                    <a:pt x="19570" y="13239"/>
                    <a:pt x="19589" y="13246"/>
                  </a:cubicBezTo>
                  <a:cubicBezTo>
                    <a:pt x="19667" y="13262"/>
                    <a:pt x="19698" y="13339"/>
                    <a:pt x="19683" y="13417"/>
                  </a:cubicBezTo>
                  <a:cubicBezTo>
                    <a:pt x="19496" y="13975"/>
                    <a:pt x="19078" y="14518"/>
                    <a:pt x="19062" y="14533"/>
                  </a:cubicBezTo>
                  <a:cubicBezTo>
                    <a:pt x="19016" y="14580"/>
                    <a:pt x="18985" y="14595"/>
                    <a:pt x="18938" y="14595"/>
                  </a:cubicBezTo>
                  <a:cubicBezTo>
                    <a:pt x="18907" y="14595"/>
                    <a:pt x="18861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48" y="13866"/>
                    <a:pt x="19403" y="13339"/>
                  </a:cubicBezTo>
                  <a:cubicBezTo>
                    <a:pt x="19428" y="13278"/>
                    <a:pt x="19471" y="13236"/>
                    <a:pt x="19534" y="13236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79" y="14968"/>
                  </a:cubicBezTo>
                  <a:lnTo>
                    <a:pt x="3180" y="14533"/>
                  </a:lnTo>
                  <a:cubicBezTo>
                    <a:pt x="3203" y="14476"/>
                    <a:pt x="3252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4" y="14502"/>
                    <a:pt x="3491" y="14580"/>
                    <a:pt x="3444" y="14657"/>
                  </a:cubicBezTo>
                  <a:lnTo>
                    <a:pt x="3242" y="15138"/>
                  </a:lnTo>
                  <a:cubicBezTo>
                    <a:pt x="3428" y="15231"/>
                    <a:pt x="3646" y="15355"/>
                    <a:pt x="3832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7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1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13" y="14766"/>
                    <a:pt x="2591" y="14813"/>
                  </a:cubicBezTo>
                  <a:cubicBezTo>
                    <a:pt x="2513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17511" y="15883"/>
                  </a:moveTo>
                  <a:cubicBezTo>
                    <a:pt x="17604" y="15883"/>
                    <a:pt x="17666" y="15914"/>
                    <a:pt x="17697" y="15991"/>
                  </a:cubicBezTo>
                  <a:cubicBezTo>
                    <a:pt x="17728" y="16053"/>
                    <a:pt x="17728" y="16131"/>
                    <a:pt x="17682" y="16193"/>
                  </a:cubicBezTo>
                  <a:cubicBezTo>
                    <a:pt x="17651" y="16239"/>
                    <a:pt x="17589" y="16286"/>
                    <a:pt x="17511" y="16286"/>
                  </a:cubicBezTo>
                  <a:lnTo>
                    <a:pt x="17449" y="16286"/>
                  </a:lnTo>
                  <a:cubicBezTo>
                    <a:pt x="17387" y="16270"/>
                    <a:pt x="17356" y="16224"/>
                    <a:pt x="17341" y="16193"/>
                  </a:cubicBezTo>
                  <a:cubicBezTo>
                    <a:pt x="17310" y="16146"/>
                    <a:pt x="17294" y="16069"/>
                    <a:pt x="17310" y="15991"/>
                  </a:cubicBezTo>
                  <a:cubicBezTo>
                    <a:pt x="17325" y="15914"/>
                    <a:pt x="17418" y="15883"/>
                    <a:pt x="17511" y="15883"/>
                  </a:cubicBezTo>
                  <a:close/>
                  <a:moveTo>
                    <a:pt x="19761" y="14685"/>
                  </a:moveTo>
                  <a:cubicBezTo>
                    <a:pt x="19771" y="14685"/>
                    <a:pt x="19781" y="14686"/>
                    <a:pt x="19791" y="14688"/>
                  </a:cubicBezTo>
                  <a:cubicBezTo>
                    <a:pt x="19869" y="14719"/>
                    <a:pt x="19915" y="14797"/>
                    <a:pt x="19884" y="14875"/>
                  </a:cubicBezTo>
                  <a:cubicBezTo>
                    <a:pt x="19745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34" y="14729"/>
                    <a:pt x="19695" y="14685"/>
                    <a:pt x="19761" y="14685"/>
                  </a:cubicBez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86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685" y="16813"/>
                  </a:lnTo>
                  <a:cubicBezTo>
                    <a:pt x="4654" y="16813"/>
                    <a:pt x="4607" y="16782"/>
                    <a:pt x="4576" y="16767"/>
                  </a:cubicBezTo>
                  <a:cubicBezTo>
                    <a:pt x="4530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58" y="16968"/>
                    <a:pt x="3211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15588" y="16705"/>
                  </a:moveTo>
                  <a:lnTo>
                    <a:pt x="15604" y="16751"/>
                  </a:lnTo>
                  <a:cubicBezTo>
                    <a:pt x="15635" y="16860"/>
                    <a:pt x="15604" y="16984"/>
                    <a:pt x="15510" y="17046"/>
                  </a:cubicBezTo>
                  <a:cubicBezTo>
                    <a:pt x="15448" y="17092"/>
                    <a:pt x="15355" y="17139"/>
                    <a:pt x="15262" y="17139"/>
                  </a:cubicBezTo>
                  <a:lnTo>
                    <a:pt x="15216" y="17139"/>
                  </a:lnTo>
                  <a:cubicBezTo>
                    <a:pt x="15169" y="17139"/>
                    <a:pt x="15107" y="17092"/>
                    <a:pt x="15061" y="17046"/>
                  </a:cubicBezTo>
                  <a:cubicBezTo>
                    <a:pt x="15045" y="16999"/>
                    <a:pt x="15045" y="16968"/>
                    <a:pt x="15061" y="16922"/>
                  </a:cubicBezTo>
                  <a:cubicBezTo>
                    <a:pt x="15107" y="16860"/>
                    <a:pt x="15169" y="16844"/>
                    <a:pt x="15216" y="16844"/>
                  </a:cubicBezTo>
                  <a:lnTo>
                    <a:pt x="15262" y="16844"/>
                  </a:lnTo>
                  <a:cubicBezTo>
                    <a:pt x="15309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092" y="17061"/>
                  </a:moveTo>
                  <a:lnTo>
                    <a:pt x="17139" y="17077"/>
                  </a:lnTo>
                  <a:cubicBezTo>
                    <a:pt x="17144" y="17082"/>
                    <a:pt x="17149" y="17084"/>
                    <a:pt x="17156" y="17084"/>
                  </a:cubicBezTo>
                  <a:cubicBezTo>
                    <a:pt x="17168" y="17084"/>
                    <a:pt x="17185" y="17077"/>
                    <a:pt x="17217" y="17077"/>
                  </a:cubicBezTo>
                  <a:cubicBezTo>
                    <a:pt x="17248" y="17069"/>
                    <a:pt x="17275" y="17065"/>
                    <a:pt x="17300" y="17065"/>
                  </a:cubicBezTo>
                  <a:cubicBezTo>
                    <a:pt x="17325" y="17065"/>
                    <a:pt x="17348" y="17069"/>
                    <a:pt x="17372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4" y="17310"/>
                    <a:pt x="17387" y="17341"/>
                  </a:cubicBezTo>
                  <a:cubicBezTo>
                    <a:pt x="17325" y="17372"/>
                    <a:pt x="17294" y="17387"/>
                    <a:pt x="17232" y="17387"/>
                  </a:cubicBezTo>
                  <a:cubicBezTo>
                    <a:pt x="17201" y="17387"/>
                    <a:pt x="17139" y="17387"/>
                    <a:pt x="17092" y="17372"/>
                  </a:cubicBezTo>
                  <a:lnTo>
                    <a:pt x="17077" y="17372"/>
                  </a:lnTo>
                  <a:lnTo>
                    <a:pt x="17077" y="17341"/>
                  </a:lnTo>
                  <a:cubicBezTo>
                    <a:pt x="17046" y="17279"/>
                    <a:pt x="17046" y="17170"/>
                    <a:pt x="17077" y="17092"/>
                  </a:cubicBezTo>
                  <a:lnTo>
                    <a:pt x="17092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12" y="17427"/>
                  </a:moveTo>
                  <a:cubicBezTo>
                    <a:pt x="7535" y="17427"/>
                    <a:pt x="7560" y="17434"/>
                    <a:pt x="7585" y="17449"/>
                  </a:cubicBezTo>
                  <a:cubicBezTo>
                    <a:pt x="7585" y="17449"/>
                    <a:pt x="8035" y="17697"/>
                    <a:pt x="8267" y="17790"/>
                  </a:cubicBezTo>
                  <a:cubicBezTo>
                    <a:pt x="8345" y="17837"/>
                    <a:pt x="8376" y="17914"/>
                    <a:pt x="8345" y="18008"/>
                  </a:cubicBezTo>
                  <a:cubicBezTo>
                    <a:pt x="8298" y="18054"/>
                    <a:pt x="8267" y="18085"/>
                    <a:pt x="8205" y="18085"/>
                  </a:cubicBezTo>
                  <a:cubicBezTo>
                    <a:pt x="8190" y="18085"/>
                    <a:pt x="8159" y="18070"/>
                    <a:pt x="8143" y="18070"/>
                  </a:cubicBezTo>
                  <a:cubicBezTo>
                    <a:pt x="7911" y="17945"/>
                    <a:pt x="7461" y="17713"/>
                    <a:pt x="7445" y="17697"/>
                  </a:cubicBezTo>
                  <a:cubicBezTo>
                    <a:pt x="7368" y="17666"/>
                    <a:pt x="7352" y="17589"/>
                    <a:pt x="7383" y="17511"/>
                  </a:cubicBezTo>
                  <a:cubicBezTo>
                    <a:pt x="7415" y="17459"/>
                    <a:pt x="7461" y="17427"/>
                    <a:pt x="7512" y="17427"/>
                  </a:cubicBezTo>
                  <a:close/>
                  <a:moveTo>
                    <a:pt x="17783" y="17617"/>
                  </a:moveTo>
                  <a:cubicBezTo>
                    <a:pt x="17796" y="17617"/>
                    <a:pt x="17808" y="17618"/>
                    <a:pt x="17821" y="17620"/>
                  </a:cubicBezTo>
                  <a:lnTo>
                    <a:pt x="17852" y="17620"/>
                  </a:lnTo>
                  <a:lnTo>
                    <a:pt x="17852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697" y="18132"/>
                    <a:pt x="17620" y="18132"/>
                  </a:cubicBezTo>
                  <a:cubicBezTo>
                    <a:pt x="17589" y="18132"/>
                    <a:pt x="17542" y="18101"/>
                    <a:pt x="17511" y="18085"/>
                  </a:cubicBezTo>
                  <a:lnTo>
                    <a:pt x="17496" y="18070"/>
                  </a:lnTo>
                  <a:cubicBezTo>
                    <a:pt x="17434" y="17976"/>
                    <a:pt x="17434" y="17837"/>
                    <a:pt x="17511" y="17744"/>
                  </a:cubicBezTo>
                  <a:cubicBezTo>
                    <a:pt x="17581" y="17674"/>
                    <a:pt x="17675" y="17617"/>
                    <a:pt x="17783" y="17617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391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27" y="18070"/>
                    <a:pt x="6143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5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43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0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6" y="18364"/>
                  </a:cubicBezTo>
                  <a:cubicBezTo>
                    <a:pt x="4294" y="18341"/>
                    <a:pt x="4331" y="18331"/>
                    <a:pt x="4370" y="18331"/>
                  </a:cubicBezTo>
                  <a:close/>
                  <a:moveTo>
                    <a:pt x="17100" y="18066"/>
                  </a:moveTo>
                  <a:cubicBezTo>
                    <a:pt x="17127" y="18066"/>
                    <a:pt x="17152" y="18073"/>
                    <a:pt x="17170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14" y="19388"/>
                  </a:cubicBezTo>
                  <a:cubicBezTo>
                    <a:pt x="15898" y="19403"/>
                    <a:pt x="15867" y="19403"/>
                    <a:pt x="15836" y="19403"/>
                  </a:cubicBezTo>
                  <a:cubicBezTo>
                    <a:pt x="15805" y="19403"/>
                    <a:pt x="15743" y="19388"/>
                    <a:pt x="15728" y="19341"/>
                  </a:cubicBezTo>
                  <a:cubicBezTo>
                    <a:pt x="15681" y="19295"/>
                    <a:pt x="15712" y="19186"/>
                    <a:pt x="15759" y="19155"/>
                  </a:cubicBezTo>
                  <a:cubicBezTo>
                    <a:pt x="15759" y="19140"/>
                    <a:pt x="16705" y="18473"/>
                    <a:pt x="16984" y="18132"/>
                  </a:cubicBezTo>
                  <a:cubicBezTo>
                    <a:pt x="17012" y="18084"/>
                    <a:pt x="17058" y="18066"/>
                    <a:pt x="17100" y="18066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5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14535" y="18432"/>
                  </a:moveTo>
                  <a:cubicBezTo>
                    <a:pt x="14756" y="18432"/>
                    <a:pt x="14951" y="18539"/>
                    <a:pt x="15061" y="18721"/>
                  </a:cubicBezTo>
                  <a:cubicBezTo>
                    <a:pt x="15092" y="18767"/>
                    <a:pt x="15107" y="18799"/>
                    <a:pt x="15107" y="18845"/>
                  </a:cubicBezTo>
                  <a:cubicBezTo>
                    <a:pt x="15123" y="19016"/>
                    <a:pt x="15030" y="19171"/>
                    <a:pt x="14813" y="19310"/>
                  </a:cubicBezTo>
                  <a:cubicBezTo>
                    <a:pt x="14487" y="19527"/>
                    <a:pt x="14053" y="19776"/>
                    <a:pt x="13572" y="19776"/>
                  </a:cubicBezTo>
                  <a:cubicBezTo>
                    <a:pt x="13510" y="19776"/>
                    <a:pt x="13448" y="19745"/>
                    <a:pt x="13401" y="19745"/>
                  </a:cubicBezTo>
                  <a:cubicBezTo>
                    <a:pt x="13169" y="19729"/>
                    <a:pt x="12936" y="19574"/>
                    <a:pt x="12951" y="19341"/>
                  </a:cubicBezTo>
                  <a:cubicBezTo>
                    <a:pt x="12951" y="19186"/>
                    <a:pt x="13060" y="19078"/>
                    <a:pt x="13184" y="19000"/>
                  </a:cubicBezTo>
                  <a:cubicBezTo>
                    <a:pt x="13525" y="18767"/>
                    <a:pt x="13913" y="18566"/>
                    <a:pt x="14347" y="18457"/>
                  </a:cubicBezTo>
                  <a:cubicBezTo>
                    <a:pt x="14411" y="18441"/>
                    <a:pt x="14474" y="18432"/>
                    <a:pt x="14535" y="18432"/>
                  </a:cubicBezTo>
                  <a:close/>
                  <a:moveTo>
                    <a:pt x="5175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94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4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2" y="19465"/>
                    <a:pt x="5119" y="18876"/>
                    <a:pt x="5073" y="18861"/>
                  </a:cubicBezTo>
                  <a:cubicBezTo>
                    <a:pt x="5026" y="18830"/>
                    <a:pt x="5010" y="18721"/>
                    <a:pt x="5057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9894" y="19627"/>
                  </a:moveTo>
                  <a:cubicBezTo>
                    <a:pt x="10104" y="19627"/>
                    <a:pt x="10320" y="19638"/>
                    <a:pt x="10516" y="19667"/>
                  </a:cubicBezTo>
                  <a:cubicBezTo>
                    <a:pt x="10749" y="19729"/>
                    <a:pt x="10920" y="19884"/>
                    <a:pt x="10920" y="20086"/>
                  </a:cubicBezTo>
                  <a:cubicBezTo>
                    <a:pt x="10920" y="20117"/>
                    <a:pt x="10920" y="20163"/>
                    <a:pt x="10904" y="20194"/>
                  </a:cubicBezTo>
                  <a:cubicBezTo>
                    <a:pt x="10842" y="20349"/>
                    <a:pt x="10640" y="20380"/>
                    <a:pt x="10516" y="20396"/>
                  </a:cubicBezTo>
                  <a:cubicBezTo>
                    <a:pt x="10462" y="20404"/>
                    <a:pt x="10408" y="20408"/>
                    <a:pt x="10355" y="20408"/>
                  </a:cubicBezTo>
                  <a:cubicBezTo>
                    <a:pt x="10303" y="20408"/>
                    <a:pt x="10253" y="20404"/>
                    <a:pt x="10206" y="20396"/>
                  </a:cubicBezTo>
                  <a:cubicBezTo>
                    <a:pt x="9849" y="20396"/>
                    <a:pt x="9601" y="20334"/>
                    <a:pt x="9384" y="20210"/>
                  </a:cubicBezTo>
                  <a:cubicBezTo>
                    <a:pt x="9322" y="20179"/>
                    <a:pt x="9198" y="20101"/>
                    <a:pt x="9167" y="19962"/>
                  </a:cubicBezTo>
                  <a:cubicBezTo>
                    <a:pt x="9167" y="19915"/>
                    <a:pt x="9198" y="19822"/>
                    <a:pt x="9229" y="19776"/>
                  </a:cubicBezTo>
                  <a:cubicBezTo>
                    <a:pt x="9307" y="19667"/>
                    <a:pt x="9431" y="19652"/>
                    <a:pt x="9539" y="19636"/>
                  </a:cubicBezTo>
                  <a:cubicBezTo>
                    <a:pt x="9653" y="19630"/>
                    <a:pt x="9773" y="19627"/>
                    <a:pt x="9894" y="19627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5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93" y="20362"/>
                  </a:moveTo>
                  <a:cubicBezTo>
                    <a:pt x="12554" y="20362"/>
                    <a:pt x="12614" y="20402"/>
                    <a:pt x="12626" y="20458"/>
                  </a:cubicBezTo>
                  <a:cubicBezTo>
                    <a:pt x="12657" y="20536"/>
                    <a:pt x="12626" y="20613"/>
                    <a:pt x="12533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489"/>
                    <a:pt x="11478" y="20489"/>
                  </a:cubicBezTo>
                  <a:cubicBezTo>
                    <a:pt x="11649" y="20489"/>
                    <a:pt x="12191" y="20458"/>
                    <a:pt x="12424" y="20380"/>
                  </a:cubicBezTo>
                  <a:cubicBezTo>
                    <a:pt x="12445" y="20368"/>
                    <a:pt x="12469" y="20362"/>
                    <a:pt x="12493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7" y="16550"/>
                    <a:pt x="21327" y="10656"/>
                  </a:cubicBezTo>
                  <a:cubicBezTo>
                    <a:pt x="21327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5"/>
            <p:cNvSpPr/>
            <p:nvPr/>
          </p:nvSpPr>
          <p:spPr>
            <a:xfrm>
              <a:off x="27548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5"/>
            <p:cNvSpPr/>
            <p:nvPr/>
          </p:nvSpPr>
          <p:spPr>
            <a:xfrm>
              <a:off x="2954938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37" y="0"/>
                  </a:moveTo>
                  <a:cubicBezTo>
                    <a:pt x="314" y="0"/>
                    <a:pt x="193" y="8"/>
                    <a:pt x="78" y="21"/>
                  </a:cubicBezTo>
                  <a:cubicBezTo>
                    <a:pt x="31" y="21"/>
                    <a:pt x="16" y="21"/>
                    <a:pt x="0" y="52"/>
                  </a:cubicBezTo>
                  <a:cubicBezTo>
                    <a:pt x="16" y="52"/>
                    <a:pt x="16" y="67"/>
                    <a:pt x="31" y="67"/>
                  </a:cubicBezTo>
                  <a:cubicBezTo>
                    <a:pt x="186" y="160"/>
                    <a:pt x="419" y="207"/>
                    <a:pt x="714" y="207"/>
                  </a:cubicBezTo>
                  <a:cubicBezTo>
                    <a:pt x="807" y="207"/>
                    <a:pt x="900" y="207"/>
                    <a:pt x="1008" y="176"/>
                  </a:cubicBezTo>
                  <a:cubicBezTo>
                    <a:pt x="1132" y="176"/>
                    <a:pt x="1163" y="145"/>
                    <a:pt x="1163" y="145"/>
                  </a:cubicBezTo>
                  <a:cubicBezTo>
                    <a:pt x="1117" y="98"/>
                    <a:pt x="1055" y="67"/>
                    <a:pt x="962" y="52"/>
                  </a:cubicBezTo>
                  <a:cubicBezTo>
                    <a:pt x="789" y="15"/>
                    <a:pt x="611" y="0"/>
                    <a:pt x="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5"/>
            <p:cNvSpPr/>
            <p:nvPr/>
          </p:nvSpPr>
          <p:spPr>
            <a:xfrm>
              <a:off x="274243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65" y="0"/>
                  </a:moveTo>
                  <a:cubicBezTo>
                    <a:pt x="218" y="0"/>
                    <a:pt x="156" y="78"/>
                    <a:pt x="110" y="186"/>
                  </a:cubicBezTo>
                  <a:cubicBezTo>
                    <a:pt x="1" y="636"/>
                    <a:pt x="172" y="1117"/>
                    <a:pt x="342" y="1489"/>
                  </a:cubicBezTo>
                  <a:cubicBezTo>
                    <a:pt x="404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75" y="528"/>
                    <a:pt x="404" y="155"/>
                  </a:cubicBezTo>
                  <a:cubicBezTo>
                    <a:pt x="342" y="31"/>
                    <a:pt x="311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5"/>
            <p:cNvSpPr/>
            <p:nvPr/>
          </p:nvSpPr>
          <p:spPr>
            <a:xfrm>
              <a:off x="286768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67" y="1"/>
                    <a:pt x="357" y="172"/>
                    <a:pt x="125" y="311"/>
                  </a:cubicBezTo>
                  <a:cubicBezTo>
                    <a:pt x="32" y="373"/>
                    <a:pt x="1" y="420"/>
                    <a:pt x="1" y="420"/>
                  </a:cubicBezTo>
                  <a:cubicBezTo>
                    <a:pt x="35" y="524"/>
                    <a:pt x="114" y="577"/>
                    <a:pt x="197" y="577"/>
                  </a:cubicBezTo>
                  <a:cubicBezTo>
                    <a:pt x="225" y="577"/>
                    <a:pt x="253" y="571"/>
                    <a:pt x="280" y="559"/>
                  </a:cubicBezTo>
                  <a:cubicBezTo>
                    <a:pt x="590" y="482"/>
                    <a:pt x="900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10" y="32"/>
                    <a:pt x="1133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5"/>
            <p:cNvSpPr/>
            <p:nvPr/>
          </p:nvSpPr>
          <p:spPr>
            <a:xfrm>
              <a:off x="30483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4" y="62"/>
                    <a:pt x="1411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5"/>
            <p:cNvSpPr/>
            <p:nvPr/>
          </p:nvSpPr>
          <p:spPr>
            <a:xfrm>
              <a:off x="3023163" y="3790975"/>
              <a:ext cx="48125" cy="17475"/>
            </a:xfrm>
            <a:custGeom>
              <a:avLst/>
              <a:gdLst/>
              <a:ahLst/>
              <a:cxnLst/>
              <a:rect l="l" t="t" r="r" b="b"/>
              <a:pathLst>
                <a:path w="1925" h="699" extrusionOk="0">
                  <a:moveTo>
                    <a:pt x="296" y="0"/>
                  </a:moveTo>
                  <a:cubicBezTo>
                    <a:pt x="109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09" y="481"/>
                    <a:pt x="311" y="543"/>
                  </a:cubicBezTo>
                  <a:cubicBezTo>
                    <a:pt x="660" y="639"/>
                    <a:pt x="1017" y="698"/>
                    <a:pt x="1363" y="698"/>
                  </a:cubicBezTo>
                  <a:cubicBezTo>
                    <a:pt x="1463" y="698"/>
                    <a:pt x="1563" y="693"/>
                    <a:pt x="1660" y="683"/>
                  </a:cubicBezTo>
                  <a:cubicBezTo>
                    <a:pt x="1738" y="683"/>
                    <a:pt x="1847" y="667"/>
                    <a:pt x="1878" y="636"/>
                  </a:cubicBezTo>
                  <a:cubicBezTo>
                    <a:pt x="1924" y="574"/>
                    <a:pt x="1847" y="435"/>
                    <a:pt x="1738" y="357"/>
                  </a:cubicBezTo>
                  <a:cubicBezTo>
                    <a:pt x="1350" y="31"/>
                    <a:pt x="776" y="0"/>
                    <a:pt x="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5"/>
            <p:cNvSpPr/>
            <p:nvPr/>
          </p:nvSpPr>
          <p:spPr>
            <a:xfrm>
              <a:off x="3015813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83" y="279"/>
                  </a:moveTo>
                  <a:cubicBezTo>
                    <a:pt x="1070" y="279"/>
                    <a:pt x="1644" y="310"/>
                    <a:pt x="2032" y="636"/>
                  </a:cubicBezTo>
                  <a:cubicBezTo>
                    <a:pt x="2141" y="714"/>
                    <a:pt x="2218" y="853"/>
                    <a:pt x="2172" y="915"/>
                  </a:cubicBezTo>
                  <a:cubicBezTo>
                    <a:pt x="2141" y="946"/>
                    <a:pt x="2032" y="962"/>
                    <a:pt x="1954" y="962"/>
                  </a:cubicBezTo>
                  <a:cubicBezTo>
                    <a:pt x="1857" y="972"/>
                    <a:pt x="1757" y="977"/>
                    <a:pt x="1657" y="977"/>
                  </a:cubicBezTo>
                  <a:cubicBezTo>
                    <a:pt x="1311" y="977"/>
                    <a:pt x="954" y="918"/>
                    <a:pt x="605" y="822"/>
                  </a:cubicBezTo>
                  <a:cubicBezTo>
                    <a:pt x="403" y="760"/>
                    <a:pt x="295" y="605"/>
                    <a:pt x="295" y="434"/>
                  </a:cubicBezTo>
                  <a:lnTo>
                    <a:pt x="295" y="372"/>
                  </a:lnTo>
                  <a:cubicBezTo>
                    <a:pt x="310" y="310"/>
                    <a:pt x="403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81" y="0"/>
                    <a:pt x="155" y="16"/>
                    <a:pt x="47" y="279"/>
                  </a:cubicBezTo>
                  <a:cubicBezTo>
                    <a:pt x="16" y="310"/>
                    <a:pt x="0" y="357"/>
                    <a:pt x="0" y="403"/>
                  </a:cubicBezTo>
                  <a:cubicBezTo>
                    <a:pt x="0" y="714"/>
                    <a:pt x="217" y="1008"/>
                    <a:pt x="512" y="1101"/>
                  </a:cubicBezTo>
                  <a:cubicBezTo>
                    <a:pt x="900" y="1225"/>
                    <a:pt x="1319" y="1287"/>
                    <a:pt x="1722" y="1287"/>
                  </a:cubicBezTo>
                  <a:lnTo>
                    <a:pt x="1954" y="1287"/>
                  </a:lnTo>
                  <a:cubicBezTo>
                    <a:pt x="2094" y="1256"/>
                    <a:pt x="2296" y="1241"/>
                    <a:pt x="2389" y="1086"/>
                  </a:cubicBezTo>
                  <a:cubicBezTo>
                    <a:pt x="2544" y="869"/>
                    <a:pt x="2404" y="605"/>
                    <a:pt x="2218" y="434"/>
                  </a:cubicBezTo>
                  <a:cubicBezTo>
                    <a:pt x="1753" y="47"/>
                    <a:pt x="1132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5"/>
            <p:cNvSpPr/>
            <p:nvPr/>
          </p:nvSpPr>
          <p:spPr>
            <a:xfrm>
              <a:off x="285993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43" y="291"/>
                  </a:cubicBezTo>
                  <a:cubicBezTo>
                    <a:pt x="1520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61" y="846"/>
                    <a:pt x="532" y="852"/>
                    <a:pt x="503" y="852"/>
                  </a:cubicBezTo>
                  <a:cubicBezTo>
                    <a:pt x="422" y="852"/>
                    <a:pt x="345" y="806"/>
                    <a:pt x="311" y="726"/>
                  </a:cubicBezTo>
                  <a:cubicBezTo>
                    <a:pt x="311" y="695"/>
                    <a:pt x="326" y="664"/>
                    <a:pt x="435" y="586"/>
                  </a:cubicBezTo>
                  <a:cubicBezTo>
                    <a:pt x="667" y="447"/>
                    <a:pt x="977" y="276"/>
                    <a:pt x="1319" y="276"/>
                  </a:cubicBezTo>
                  <a:close/>
                  <a:moveTo>
                    <a:pt x="1316" y="1"/>
                  </a:moveTo>
                  <a:cubicBezTo>
                    <a:pt x="917" y="1"/>
                    <a:pt x="551" y="177"/>
                    <a:pt x="280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57" y="1160"/>
                    <a:pt x="559" y="1160"/>
                  </a:cubicBezTo>
                  <a:cubicBezTo>
                    <a:pt x="590" y="1160"/>
                    <a:pt x="652" y="1160"/>
                    <a:pt x="698" y="1144"/>
                  </a:cubicBezTo>
                  <a:cubicBezTo>
                    <a:pt x="1040" y="1051"/>
                    <a:pt x="1365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5"/>
            <p:cNvSpPr/>
            <p:nvPr/>
          </p:nvSpPr>
          <p:spPr>
            <a:xfrm>
              <a:off x="3040613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47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3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3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5"/>
            <p:cNvSpPr/>
            <p:nvPr/>
          </p:nvSpPr>
          <p:spPr>
            <a:xfrm>
              <a:off x="2946013" y="4243475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826" y="289"/>
                  </a:moveTo>
                  <a:cubicBezTo>
                    <a:pt x="990" y="289"/>
                    <a:pt x="1157" y="300"/>
                    <a:pt x="1319" y="326"/>
                  </a:cubicBezTo>
                  <a:cubicBezTo>
                    <a:pt x="1412" y="357"/>
                    <a:pt x="1489" y="403"/>
                    <a:pt x="1489" y="434"/>
                  </a:cubicBezTo>
                  <a:cubicBezTo>
                    <a:pt x="1489" y="450"/>
                    <a:pt x="1458" y="465"/>
                    <a:pt x="1365" y="465"/>
                  </a:cubicBezTo>
                  <a:cubicBezTo>
                    <a:pt x="1257" y="481"/>
                    <a:pt x="1164" y="481"/>
                    <a:pt x="1071" y="481"/>
                  </a:cubicBezTo>
                  <a:cubicBezTo>
                    <a:pt x="776" y="481"/>
                    <a:pt x="543" y="450"/>
                    <a:pt x="388" y="357"/>
                  </a:cubicBezTo>
                  <a:cubicBezTo>
                    <a:pt x="373" y="357"/>
                    <a:pt x="373" y="326"/>
                    <a:pt x="357" y="326"/>
                  </a:cubicBezTo>
                  <a:cubicBezTo>
                    <a:pt x="373" y="310"/>
                    <a:pt x="388" y="310"/>
                    <a:pt x="435" y="310"/>
                  </a:cubicBezTo>
                  <a:cubicBezTo>
                    <a:pt x="560" y="296"/>
                    <a:pt x="692" y="289"/>
                    <a:pt x="826" y="289"/>
                  </a:cubicBezTo>
                  <a:close/>
                  <a:moveTo>
                    <a:pt x="717" y="0"/>
                  </a:moveTo>
                  <a:cubicBezTo>
                    <a:pt x="607" y="0"/>
                    <a:pt x="497" y="5"/>
                    <a:pt x="388" y="16"/>
                  </a:cubicBezTo>
                  <a:cubicBezTo>
                    <a:pt x="280" y="47"/>
                    <a:pt x="156" y="62"/>
                    <a:pt x="78" y="155"/>
                  </a:cubicBezTo>
                  <a:cubicBezTo>
                    <a:pt x="16" y="217"/>
                    <a:pt x="1" y="279"/>
                    <a:pt x="16" y="357"/>
                  </a:cubicBezTo>
                  <a:cubicBezTo>
                    <a:pt x="63" y="481"/>
                    <a:pt x="171" y="558"/>
                    <a:pt x="233" y="605"/>
                  </a:cubicBezTo>
                  <a:cubicBezTo>
                    <a:pt x="450" y="713"/>
                    <a:pt x="714" y="775"/>
                    <a:pt x="1055" y="775"/>
                  </a:cubicBezTo>
                  <a:cubicBezTo>
                    <a:pt x="1164" y="775"/>
                    <a:pt x="1257" y="760"/>
                    <a:pt x="1365" y="760"/>
                  </a:cubicBezTo>
                  <a:cubicBezTo>
                    <a:pt x="1489" y="760"/>
                    <a:pt x="1660" y="713"/>
                    <a:pt x="1753" y="589"/>
                  </a:cubicBezTo>
                  <a:cubicBezTo>
                    <a:pt x="1769" y="543"/>
                    <a:pt x="1769" y="512"/>
                    <a:pt x="1769" y="465"/>
                  </a:cubicBezTo>
                  <a:cubicBezTo>
                    <a:pt x="1769" y="279"/>
                    <a:pt x="1598" y="93"/>
                    <a:pt x="1365" y="62"/>
                  </a:cubicBezTo>
                  <a:cubicBezTo>
                    <a:pt x="1159" y="21"/>
                    <a:pt x="938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5"/>
            <p:cNvSpPr/>
            <p:nvPr/>
          </p:nvSpPr>
          <p:spPr>
            <a:xfrm>
              <a:off x="27350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05" y="305"/>
                    <a:pt x="636" y="367"/>
                    <a:pt x="683" y="445"/>
                  </a:cubicBezTo>
                  <a:cubicBezTo>
                    <a:pt x="853" y="802"/>
                    <a:pt x="977" y="1189"/>
                    <a:pt x="1024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36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26"/>
                    <a:pt x="202" y="1484"/>
                    <a:pt x="388" y="1887"/>
                  </a:cubicBezTo>
                  <a:cubicBezTo>
                    <a:pt x="435" y="1996"/>
                    <a:pt x="559" y="2260"/>
                    <a:pt x="822" y="2260"/>
                  </a:cubicBezTo>
                  <a:cubicBezTo>
                    <a:pt x="853" y="2260"/>
                    <a:pt x="915" y="2260"/>
                    <a:pt x="946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48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5"/>
            <p:cNvSpPr/>
            <p:nvPr/>
          </p:nvSpPr>
          <p:spPr>
            <a:xfrm>
              <a:off x="3068538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97" y="590"/>
                    <a:pt x="698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85" y="1567"/>
                  </a:lnTo>
                  <a:cubicBezTo>
                    <a:pt x="885" y="1644"/>
                    <a:pt x="962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0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5"/>
            <p:cNvSpPr/>
            <p:nvPr/>
          </p:nvSpPr>
          <p:spPr>
            <a:xfrm>
              <a:off x="277113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57" y="357"/>
                    <a:pt x="435" y="482"/>
                  </a:cubicBezTo>
                  <a:cubicBezTo>
                    <a:pt x="357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5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76" y="1117"/>
                  </a:cubicBezTo>
                  <a:cubicBezTo>
                    <a:pt x="1490" y="1024"/>
                    <a:pt x="1272" y="900"/>
                    <a:pt x="1086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6" y="113"/>
                    <a:pt x="1047" y="145"/>
                    <a:pt x="1024" y="202"/>
                  </a:cubicBezTo>
                  <a:lnTo>
                    <a:pt x="823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5"/>
            <p:cNvSpPr/>
            <p:nvPr/>
          </p:nvSpPr>
          <p:spPr>
            <a:xfrm>
              <a:off x="27587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9" y="1"/>
                  </a:moveTo>
                  <a:cubicBezTo>
                    <a:pt x="864" y="1"/>
                    <a:pt x="819" y="23"/>
                    <a:pt x="791" y="51"/>
                  </a:cubicBezTo>
                  <a:cubicBezTo>
                    <a:pt x="435" y="470"/>
                    <a:pt x="47" y="1121"/>
                    <a:pt x="31" y="1137"/>
                  </a:cubicBezTo>
                  <a:cubicBezTo>
                    <a:pt x="0" y="1214"/>
                    <a:pt x="31" y="1292"/>
                    <a:pt x="109" y="1354"/>
                  </a:cubicBezTo>
                  <a:cubicBezTo>
                    <a:pt x="124" y="1370"/>
                    <a:pt x="140" y="1370"/>
                    <a:pt x="187" y="1370"/>
                  </a:cubicBezTo>
                  <a:cubicBezTo>
                    <a:pt x="233" y="1370"/>
                    <a:pt x="280" y="1354"/>
                    <a:pt x="295" y="1292"/>
                  </a:cubicBezTo>
                  <a:cubicBezTo>
                    <a:pt x="295" y="1292"/>
                    <a:pt x="683" y="641"/>
                    <a:pt x="1024" y="253"/>
                  </a:cubicBezTo>
                  <a:cubicBezTo>
                    <a:pt x="1071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5"/>
            <p:cNvSpPr/>
            <p:nvPr/>
          </p:nvSpPr>
          <p:spPr>
            <a:xfrm>
              <a:off x="27909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9" y="0"/>
                  </a:moveTo>
                  <a:cubicBezTo>
                    <a:pt x="1113" y="0"/>
                    <a:pt x="1089" y="10"/>
                    <a:pt x="1071" y="35"/>
                  </a:cubicBezTo>
                  <a:cubicBezTo>
                    <a:pt x="652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303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5"/>
            <p:cNvSpPr/>
            <p:nvPr/>
          </p:nvSpPr>
          <p:spPr>
            <a:xfrm>
              <a:off x="2798663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09" y="1075"/>
                    <a:pt x="156" y="1075"/>
                  </a:cubicBezTo>
                  <a:cubicBezTo>
                    <a:pt x="187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40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5"/>
            <p:cNvSpPr/>
            <p:nvPr/>
          </p:nvSpPr>
          <p:spPr>
            <a:xfrm>
              <a:off x="2959963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1" y="55"/>
                    <a:pt x="140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1" y="314"/>
                    <a:pt x="1707" y="350"/>
                  </a:cubicBezTo>
                  <a:lnTo>
                    <a:pt x="1753" y="350"/>
                  </a:lnTo>
                  <a:cubicBezTo>
                    <a:pt x="1815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25"/>
            <p:cNvSpPr/>
            <p:nvPr/>
          </p:nvSpPr>
          <p:spPr>
            <a:xfrm>
              <a:off x="31317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7" y="1"/>
                    <a:pt x="63" y="21"/>
                    <a:pt x="32" y="63"/>
                  </a:cubicBezTo>
                  <a:cubicBezTo>
                    <a:pt x="1" y="140"/>
                    <a:pt x="16" y="218"/>
                    <a:pt x="94" y="280"/>
                  </a:cubicBezTo>
                  <a:cubicBezTo>
                    <a:pt x="94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54" y="388"/>
                    <a:pt x="264" y="16"/>
                    <a:pt x="233" y="16"/>
                  </a:cubicBezTo>
                  <a:cubicBezTo>
                    <a:pt x="207" y="6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5"/>
            <p:cNvSpPr/>
            <p:nvPr/>
          </p:nvSpPr>
          <p:spPr>
            <a:xfrm>
              <a:off x="3205013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8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5"/>
            <p:cNvSpPr/>
            <p:nvPr/>
          </p:nvSpPr>
          <p:spPr>
            <a:xfrm>
              <a:off x="3227113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2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96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5"/>
            <p:cNvSpPr/>
            <p:nvPr/>
          </p:nvSpPr>
          <p:spPr>
            <a:xfrm>
              <a:off x="32290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1" y="32"/>
                    <a:pt x="125" y="94"/>
                    <a:pt x="125" y="171"/>
                  </a:cubicBezTo>
                  <a:cubicBezTo>
                    <a:pt x="125" y="435"/>
                    <a:pt x="94" y="1195"/>
                    <a:pt x="16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5"/>
            <p:cNvSpPr/>
            <p:nvPr/>
          </p:nvSpPr>
          <p:spPr>
            <a:xfrm>
              <a:off x="3180588" y="4119700"/>
              <a:ext cx="34550" cy="49725"/>
            </a:xfrm>
            <a:custGeom>
              <a:avLst/>
              <a:gdLst/>
              <a:ahLst/>
              <a:cxnLst/>
              <a:rect l="l" t="t" r="r" b="b"/>
              <a:pathLst>
                <a:path w="1382" h="1989" extrusionOk="0">
                  <a:moveTo>
                    <a:pt x="1227" y="0"/>
                  </a:moveTo>
                  <a:cubicBezTo>
                    <a:pt x="1161" y="0"/>
                    <a:pt x="1100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1" y="763"/>
                    <a:pt x="1350" y="190"/>
                  </a:cubicBezTo>
                  <a:cubicBezTo>
                    <a:pt x="1381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5"/>
            <p:cNvSpPr/>
            <p:nvPr/>
          </p:nvSpPr>
          <p:spPr>
            <a:xfrm>
              <a:off x="31092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3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5"/>
            <p:cNvSpPr/>
            <p:nvPr/>
          </p:nvSpPr>
          <p:spPr>
            <a:xfrm>
              <a:off x="28424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63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598" y="1191"/>
                    <a:pt x="1629" y="1222"/>
                    <a:pt x="1644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84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5"/>
            <p:cNvSpPr/>
            <p:nvPr/>
          </p:nvSpPr>
          <p:spPr>
            <a:xfrm>
              <a:off x="31864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4" y="1368"/>
                    <a:pt x="140" y="1368"/>
                    <a:pt x="156" y="1368"/>
                  </a:cubicBezTo>
                  <a:cubicBezTo>
                    <a:pt x="202" y="1368"/>
                    <a:pt x="233" y="1352"/>
                    <a:pt x="264" y="1306"/>
                  </a:cubicBezTo>
                  <a:cubicBezTo>
                    <a:pt x="295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1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5"/>
            <p:cNvSpPr/>
            <p:nvPr/>
          </p:nvSpPr>
          <p:spPr>
            <a:xfrm>
              <a:off x="27292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11" y="1560"/>
                    <a:pt x="373" y="1482"/>
                    <a:pt x="373" y="1405"/>
                  </a:cubicBezTo>
                  <a:cubicBezTo>
                    <a:pt x="311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5"/>
            <p:cNvSpPr/>
            <p:nvPr/>
          </p:nvSpPr>
          <p:spPr>
            <a:xfrm>
              <a:off x="28804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5"/>
            <p:cNvSpPr/>
            <p:nvPr/>
          </p:nvSpPr>
          <p:spPr>
            <a:xfrm>
              <a:off x="3001463" y="4261775"/>
              <a:ext cx="32200" cy="10400"/>
            </a:xfrm>
            <a:custGeom>
              <a:avLst/>
              <a:gdLst/>
              <a:ahLst/>
              <a:cxnLst/>
              <a:rect l="l" t="t" r="r" b="b"/>
              <a:pathLst>
                <a:path w="1288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1" y="121"/>
                    <a:pt x="124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47" y="416"/>
                    <a:pt x="124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288" y="168"/>
                    <a:pt x="1257" y="90"/>
                  </a:cubicBezTo>
                  <a:cubicBezTo>
                    <a:pt x="1245" y="33"/>
                    <a:pt x="1200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5"/>
            <p:cNvSpPr/>
            <p:nvPr/>
          </p:nvSpPr>
          <p:spPr>
            <a:xfrm>
              <a:off x="2901038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3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5" y="658"/>
                    <a:pt x="946" y="627"/>
                    <a:pt x="993" y="581"/>
                  </a:cubicBezTo>
                  <a:cubicBezTo>
                    <a:pt x="1024" y="487"/>
                    <a:pt x="993" y="410"/>
                    <a:pt x="915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5"/>
            <p:cNvSpPr/>
            <p:nvPr/>
          </p:nvSpPr>
          <p:spPr>
            <a:xfrm>
              <a:off x="275911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25" y="978"/>
                  </a:cubicBezTo>
                  <a:cubicBezTo>
                    <a:pt x="140" y="1040"/>
                    <a:pt x="203" y="1055"/>
                    <a:pt x="265" y="1055"/>
                  </a:cubicBezTo>
                  <a:cubicBezTo>
                    <a:pt x="280" y="1055"/>
                    <a:pt x="296" y="1055"/>
                    <a:pt x="327" y="1040"/>
                  </a:cubicBezTo>
                  <a:cubicBezTo>
                    <a:pt x="404" y="993"/>
                    <a:pt x="420" y="915"/>
                    <a:pt x="404" y="838"/>
                  </a:cubicBezTo>
                  <a:cubicBezTo>
                    <a:pt x="280" y="590"/>
                    <a:pt x="327" y="156"/>
                    <a:pt x="327" y="156"/>
                  </a:cubicBezTo>
                  <a:cubicBezTo>
                    <a:pt x="327" y="78"/>
                    <a:pt x="26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5"/>
            <p:cNvSpPr/>
            <p:nvPr/>
          </p:nvSpPr>
          <p:spPr>
            <a:xfrm>
              <a:off x="2916538" y="3851775"/>
              <a:ext cx="29125" cy="15600"/>
            </a:xfrm>
            <a:custGeom>
              <a:avLst/>
              <a:gdLst/>
              <a:ahLst/>
              <a:cxnLst/>
              <a:rect l="l" t="t" r="r" b="b"/>
              <a:pathLst>
                <a:path w="1165" h="624" extrusionOk="0">
                  <a:moveTo>
                    <a:pt x="994" y="1"/>
                  </a:moveTo>
                  <a:cubicBezTo>
                    <a:pt x="984" y="1"/>
                    <a:pt x="974" y="2"/>
                    <a:pt x="962" y="3"/>
                  </a:cubicBezTo>
                  <a:cubicBezTo>
                    <a:pt x="652" y="65"/>
                    <a:pt x="109" y="329"/>
                    <a:pt x="94" y="360"/>
                  </a:cubicBezTo>
                  <a:cubicBezTo>
                    <a:pt x="16" y="391"/>
                    <a:pt x="1" y="469"/>
                    <a:pt x="32" y="546"/>
                  </a:cubicBezTo>
                  <a:cubicBezTo>
                    <a:pt x="63" y="608"/>
                    <a:pt x="109" y="624"/>
                    <a:pt x="171" y="624"/>
                  </a:cubicBezTo>
                  <a:cubicBezTo>
                    <a:pt x="187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9" y="127"/>
                  </a:cubicBezTo>
                  <a:cubicBezTo>
                    <a:pt x="1121" y="58"/>
                    <a:pt x="1080" y="1"/>
                    <a:pt x="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5"/>
            <p:cNvSpPr/>
            <p:nvPr/>
          </p:nvSpPr>
          <p:spPr>
            <a:xfrm>
              <a:off x="293748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09" y="1"/>
                  </a:moveTo>
                  <a:cubicBezTo>
                    <a:pt x="695" y="1"/>
                    <a:pt x="681" y="4"/>
                    <a:pt x="667" y="9"/>
                  </a:cubicBezTo>
                  <a:cubicBezTo>
                    <a:pt x="481" y="40"/>
                    <a:pt x="279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47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9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28" y="54"/>
                    <a:pt x="771" y="1"/>
                    <a:pt x="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5"/>
            <p:cNvSpPr/>
            <p:nvPr/>
          </p:nvSpPr>
          <p:spPr>
            <a:xfrm>
              <a:off x="3081338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93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5"/>
            <p:cNvSpPr/>
            <p:nvPr/>
          </p:nvSpPr>
          <p:spPr>
            <a:xfrm>
              <a:off x="3054588" y="3918000"/>
              <a:ext cx="11250" cy="9475"/>
            </a:xfrm>
            <a:custGeom>
              <a:avLst/>
              <a:gdLst/>
              <a:ahLst/>
              <a:cxnLst/>
              <a:rect l="l" t="t" r="r" b="b"/>
              <a:pathLst>
                <a:path w="450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3" y="348"/>
                  </a:lnTo>
                  <a:cubicBezTo>
                    <a:pt x="450" y="239"/>
                    <a:pt x="434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5"/>
            <p:cNvSpPr/>
            <p:nvPr/>
          </p:nvSpPr>
          <p:spPr>
            <a:xfrm>
              <a:off x="3210838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63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295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5"/>
            <p:cNvSpPr/>
            <p:nvPr/>
          </p:nvSpPr>
          <p:spPr>
            <a:xfrm>
              <a:off x="288746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5"/>
            <p:cNvSpPr/>
            <p:nvPr/>
          </p:nvSpPr>
          <p:spPr>
            <a:xfrm>
              <a:off x="27746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4" y="0"/>
                  </a:moveTo>
                  <a:cubicBezTo>
                    <a:pt x="62" y="62"/>
                    <a:pt x="47" y="109"/>
                    <a:pt x="31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5"/>
            <p:cNvSpPr/>
            <p:nvPr/>
          </p:nvSpPr>
          <p:spPr>
            <a:xfrm>
              <a:off x="27878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47" y="98"/>
                    <a:pt x="63" y="160"/>
                  </a:cubicBezTo>
                  <a:lnTo>
                    <a:pt x="32" y="160"/>
                  </a:lnTo>
                  <a:cubicBezTo>
                    <a:pt x="1" y="253"/>
                    <a:pt x="78" y="346"/>
                    <a:pt x="187" y="392"/>
                  </a:cubicBezTo>
                  <a:cubicBezTo>
                    <a:pt x="202" y="392"/>
                    <a:pt x="218" y="408"/>
                    <a:pt x="264" y="408"/>
                  </a:cubicBezTo>
                  <a:cubicBezTo>
                    <a:pt x="295" y="408"/>
                    <a:pt x="342" y="392"/>
                    <a:pt x="373" y="377"/>
                  </a:cubicBezTo>
                  <a:cubicBezTo>
                    <a:pt x="419" y="346"/>
                    <a:pt x="450" y="315"/>
                    <a:pt x="450" y="253"/>
                  </a:cubicBezTo>
                  <a:cubicBezTo>
                    <a:pt x="450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5"/>
            <p:cNvSpPr/>
            <p:nvPr/>
          </p:nvSpPr>
          <p:spPr>
            <a:xfrm>
              <a:off x="28219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31" y="64"/>
                    <a:pt x="0" y="126"/>
                    <a:pt x="0" y="173"/>
                  </a:cubicBezTo>
                  <a:cubicBezTo>
                    <a:pt x="0" y="235"/>
                    <a:pt x="31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307" y="31"/>
                    <a:pt x="243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5"/>
            <p:cNvSpPr/>
            <p:nvPr/>
          </p:nvSpPr>
          <p:spPr>
            <a:xfrm>
              <a:off x="28389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3" y="0"/>
                  </a:moveTo>
                  <a:cubicBezTo>
                    <a:pt x="179" y="0"/>
                    <a:pt x="144" y="9"/>
                    <a:pt x="109" y="28"/>
                  </a:cubicBezTo>
                  <a:cubicBezTo>
                    <a:pt x="16" y="90"/>
                    <a:pt x="1" y="199"/>
                    <a:pt x="32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65" y="370"/>
                    <a:pt x="311" y="370"/>
                  </a:cubicBezTo>
                  <a:cubicBezTo>
                    <a:pt x="342" y="354"/>
                    <a:pt x="389" y="323"/>
                    <a:pt x="404" y="261"/>
                  </a:cubicBezTo>
                  <a:cubicBezTo>
                    <a:pt x="420" y="199"/>
                    <a:pt x="420" y="168"/>
                    <a:pt x="389" y="106"/>
                  </a:cubicBezTo>
                  <a:cubicBezTo>
                    <a:pt x="357" y="42"/>
                    <a:pt x="288" y="0"/>
                    <a:pt x="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5"/>
            <p:cNvSpPr/>
            <p:nvPr/>
          </p:nvSpPr>
          <p:spPr>
            <a:xfrm>
              <a:off x="2829688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57" y="97"/>
                  </a:cubicBezTo>
                  <a:cubicBezTo>
                    <a:pt x="306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5"/>
            <p:cNvSpPr/>
            <p:nvPr/>
          </p:nvSpPr>
          <p:spPr>
            <a:xfrm>
              <a:off x="2870013" y="4199175"/>
              <a:ext cx="9725" cy="9800"/>
            </a:xfrm>
            <a:custGeom>
              <a:avLst/>
              <a:gdLst/>
              <a:ahLst/>
              <a:cxnLst/>
              <a:rect l="l" t="t" r="r" b="b"/>
              <a:pathLst>
                <a:path w="389" h="392" extrusionOk="0">
                  <a:moveTo>
                    <a:pt x="177" y="58"/>
                  </a:moveTo>
                  <a:lnTo>
                    <a:pt x="171" y="81"/>
                  </a:lnTo>
                  <a:lnTo>
                    <a:pt x="171" y="66"/>
                  </a:lnTo>
                  <a:lnTo>
                    <a:pt x="177" y="58"/>
                  </a:lnTo>
                  <a:close/>
                  <a:moveTo>
                    <a:pt x="192" y="1"/>
                  </a:moveTo>
                  <a:cubicBezTo>
                    <a:pt x="139" y="1"/>
                    <a:pt x="87" y="39"/>
                    <a:pt x="47" y="66"/>
                  </a:cubicBezTo>
                  <a:cubicBezTo>
                    <a:pt x="16" y="128"/>
                    <a:pt x="1" y="206"/>
                    <a:pt x="16" y="252"/>
                  </a:cubicBezTo>
                  <a:cubicBezTo>
                    <a:pt x="47" y="330"/>
                    <a:pt x="156" y="392"/>
                    <a:pt x="233" y="392"/>
                  </a:cubicBezTo>
                  <a:cubicBezTo>
                    <a:pt x="264" y="392"/>
                    <a:pt x="295" y="392"/>
                    <a:pt x="311" y="376"/>
                  </a:cubicBezTo>
                  <a:lnTo>
                    <a:pt x="326" y="361"/>
                  </a:lnTo>
                  <a:lnTo>
                    <a:pt x="388" y="66"/>
                  </a:lnTo>
                  <a:lnTo>
                    <a:pt x="203" y="23"/>
                  </a:lnTo>
                  <a:lnTo>
                    <a:pt x="203" y="23"/>
                  </a:lnTo>
                  <a:lnTo>
                    <a:pt x="218" y="4"/>
                  </a:lnTo>
                  <a:cubicBezTo>
                    <a:pt x="209" y="2"/>
                    <a:pt x="201" y="1"/>
                    <a:pt x="1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5"/>
            <p:cNvSpPr/>
            <p:nvPr/>
          </p:nvSpPr>
          <p:spPr>
            <a:xfrm>
              <a:off x="28393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87" y="0"/>
                  </a:moveTo>
                  <a:cubicBezTo>
                    <a:pt x="194" y="0"/>
                    <a:pt x="104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187" y="474"/>
                    <a:pt x="249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512" y="319"/>
                    <a:pt x="528" y="242"/>
                    <a:pt x="512" y="180"/>
                  </a:cubicBezTo>
                  <a:cubicBezTo>
                    <a:pt x="481" y="102"/>
                    <a:pt x="450" y="71"/>
                    <a:pt x="388" y="24"/>
                  </a:cubicBezTo>
                  <a:cubicBezTo>
                    <a:pt x="355" y="8"/>
                    <a:pt x="321" y="0"/>
                    <a:pt x="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5"/>
            <p:cNvSpPr/>
            <p:nvPr/>
          </p:nvSpPr>
          <p:spPr>
            <a:xfrm>
              <a:off x="30933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5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5"/>
            <p:cNvSpPr/>
            <p:nvPr/>
          </p:nvSpPr>
          <p:spPr>
            <a:xfrm>
              <a:off x="3201913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4" y="1"/>
                  </a:moveTo>
                  <a:cubicBezTo>
                    <a:pt x="189" y="1"/>
                    <a:pt x="150" y="9"/>
                    <a:pt x="109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5"/>
            <p:cNvSpPr/>
            <p:nvPr/>
          </p:nvSpPr>
          <p:spPr>
            <a:xfrm>
              <a:off x="2912288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109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5" y="357"/>
                  </a:cubicBezTo>
                  <a:cubicBezTo>
                    <a:pt x="481" y="311"/>
                    <a:pt x="496" y="264"/>
                    <a:pt x="481" y="218"/>
                  </a:cubicBezTo>
                  <a:cubicBezTo>
                    <a:pt x="434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5"/>
            <p:cNvSpPr/>
            <p:nvPr/>
          </p:nvSpPr>
          <p:spPr>
            <a:xfrm>
              <a:off x="283551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62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50" y="310"/>
                  </a:cubicBezTo>
                  <a:cubicBezTo>
                    <a:pt x="466" y="248"/>
                    <a:pt x="466" y="171"/>
                    <a:pt x="450" y="140"/>
                  </a:cubicBezTo>
                  <a:cubicBezTo>
                    <a:pt x="404" y="62"/>
                    <a:pt x="295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5"/>
            <p:cNvSpPr/>
            <p:nvPr/>
          </p:nvSpPr>
          <p:spPr>
            <a:xfrm>
              <a:off x="3012313" y="3906400"/>
              <a:ext cx="10875" cy="9825"/>
            </a:xfrm>
            <a:custGeom>
              <a:avLst/>
              <a:gdLst/>
              <a:ahLst/>
              <a:cxnLst/>
              <a:rect l="l" t="t" r="r" b="b"/>
              <a:pathLst>
                <a:path w="435" h="393" extrusionOk="0">
                  <a:moveTo>
                    <a:pt x="258" y="0"/>
                  </a:moveTo>
                  <a:cubicBezTo>
                    <a:pt x="198" y="0"/>
                    <a:pt x="133" y="15"/>
                    <a:pt x="78" y="52"/>
                  </a:cubicBezTo>
                  <a:cubicBezTo>
                    <a:pt x="32" y="83"/>
                    <a:pt x="1" y="160"/>
                    <a:pt x="32" y="269"/>
                  </a:cubicBezTo>
                  <a:cubicBezTo>
                    <a:pt x="63" y="346"/>
                    <a:pt x="140" y="393"/>
                    <a:pt x="218" y="393"/>
                  </a:cubicBezTo>
                  <a:cubicBezTo>
                    <a:pt x="295" y="393"/>
                    <a:pt x="357" y="362"/>
                    <a:pt x="388" y="284"/>
                  </a:cubicBezTo>
                  <a:cubicBezTo>
                    <a:pt x="435" y="207"/>
                    <a:pt x="435" y="129"/>
                    <a:pt x="388" y="52"/>
                  </a:cubicBezTo>
                  <a:lnTo>
                    <a:pt x="373" y="21"/>
                  </a:lnTo>
                  <a:cubicBezTo>
                    <a:pt x="341" y="8"/>
                    <a:pt x="301" y="0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5"/>
            <p:cNvSpPr/>
            <p:nvPr/>
          </p:nvSpPr>
          <p:spPr>
            <a:xfrm>
              <a:off x="2878538" y="40302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56" y="357"/>
                    <a:pt x="202" y="373"/>
                  </a:cubicBezTo>
                  <a:lnTo>
                    <a:pt x="435" y="451"/>
                  </a:lnTo>
                  <a:lnTo>
                    <a:pt x="451" y="404"/>
                  </a:lnTo>
                  <a:cubicBezTo>
                    <a:pt x="466" y="326"/>
                    <a:pt x="497" y="264"/>
                    <a:pt x="497" y="187"/>
                  </a:cubicBezTo>
                  <a:cubicBezTo>
                    <a:pt x="497" y="140"/>
                    <a:pt x="451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5"/>
            <p:cNvSpPr/>
            <p:nvPr/>
          </p:nvSpPr>
          <p:spPr>
            <a:xfrm>
              <a:off x="31530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8" y="58"/>
                    <a:pt x="78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8" y="469"/>
                  </a:lnTo>
                  <a:cubicBezTo>
                    <a:pt x="109" y="500"/>
                    <a:pt x="156" y="515"/>
                    <a:pt x="187" y="515"/>
                  </a:cubicBezTo>
                  <a:cubicBezTo>
                    <a:pt x="264" y="515"/>
                    <a:pt x="373" y="453"/>
                    <a:pt x="404" y="376"/>
                  </a:cubicBezTo>
                  <a:cubicBezTo>
                    <a:pt x="466" y="282"/>
                    <a:pt x="435" y="158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3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5"/>
            <p:cNvSpPr/>
            <p:nvPr/>
          </p:nvSpPr>
          <p:spPr>
            <a:xfrm>
              <a:off x="2787038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2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09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5"/>
            <p:cNvSpPr/>
            <p:nvPr/>
          </p:nvSpPr>
          <p:spPr>
            <a:xfrm>
              <a:off x="29929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71" y="419"/>
                    <a:pt x="248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34" y="109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5"/>
            <p:cNvSpPr/>
            <p:nvPr/>
          </p:nvSpPr>
          <p:spPr>
            <a:xfrm>
              <a:off x="2935538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7" y="47"/>
                    <a:pt x="326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5"/>
            <p:cNvSpPr/>
            <p:nvPr/>
          </p:nvSpPr>
          <p:spPr>
            <a:xfrm>
              <a:off x="3190288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5"/>
            <p:cNvSpPr/>
            <p:nvPr/>
          </p:nvSpPr>
          <p:spPr>
            <a:xfrm>
              <a:off x="2856063" y="3797550"/>
              <a:ext cx="7375" cy="7025"/>
            </a:xfrm>
            <a:custGeom>
              <a:avLst/>
              <a:gdLst/>
              <a:ahLst/>
              <a:cxnLst/>
              <a:rect l="l" t="t" r="r" b="b"/>
              <a:pathLst>
                <a:path w="295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31" y="249"/>
                  </a:lnTo>
                  <a:cubicBezTo>
                    <a:pt x="47" y="249"/>
                    <a:pt x="93" y="280"/>
                    <a:pt x="109" y="280"/>
                  </a:cubicBezTo>
                  <a:cubicBezTo>
                    <a:pt x="155" y="280"/>
                    <a:pt x="186" y="249"/>
                    <a:pt x="233" y="234"/>
                  </a:cubicBezTo>
                  <a:cubicBezTo>
                    <a:pt x="279" y="172"/>
                    <a:pt x="295" y="79"/>
                    <a:pt x="264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5"/>
            <p:cNvSpPr/>
            <p:nvPr/>
          </p:nvSpPr>
          <p:spPr>
            <a:xfrm>
              <a:off x="2959588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8" y="0"/>
                  </a:moveTo>
                  <a:cubicBezTo>
                    <a:pt x="122" y="0"/>
                    <a:pt x="98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57" y="217"/>
                  </a:cubicBezTo>
                  <a:cubicBezTo>
                    <a:pt x="357" y="155"/>
                    <a:pt x="357" y="108"/>
                    <a:pt x="311" y="77"/>
                  </a:cubicBezTo>
                  <a:cubicBezTo>
                    <a:pt x="268" y="24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5"/>
            <p:cNvSpPr/>
            <p:nvPr/>
          </p:nvSpPr>
          <p:spPr>
            <a:xfrm>
              <a:off x="31495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78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5"/>
            <p:cNvSpPr/>
            <p:nvPr/>
          </p:nvSpPr>
          <p:spPr>
            <a:xfrm>
              <a:off x="2899863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5"/>
            <p:cNvSpPr/>
            <p:nvPr/>
          </p:nvSpPr>
          <p:spPr>
            <a:xfrm>
              <a:off x="2750213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31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41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5"/>
            <p:cNvSpPr/>
            <p:nvPr/>
          </p:nvSpPr>
          <p:spPr>
            <a:xfrm>
              <a:off x="27490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25" y="401"/>
                    <a:pt x="218" y="448"/>
                    <a:pt x="295" y="448"/>
                  </a:cubicBezTo>
                  <a:lnTo>
                    <a:pt x="373" y="448"/>
                  </a:lnTo>
                  <a:cubicBezTo>
                    <a:pt x="497" y="370"/>
                    <a:pt x="512" y="199"/>
                    <a:pt x="435" y="106"/>
                  </a:cubicBezTo>
                  <a:cubicBezTo>
                    <a:pt x="382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5"/>
            <p:cNvSpPr/>
            <p:nvPr/>
          </p:nvSpPr>
          <p:spPr>
            <a:xfrm>
              <a:off x="27579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6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5"/>
            <p:cNvSpPr/>
            <p:nvPr/>
          </p:nvSpPr>
          <p:spPr>
            <a:xfrm>
              <a:off x="3101888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93" y="0"/>
                  </a:moveTo>
                  <a:lnTo>
                    <a:pt x="47" y="47"/>
                  </a:lnTo>
                  <a:cubicBezTo>
                    <a:pt x="0" y="124"/>
                    <a:pt x="31" y="248"/>
                    <a:pt x="109" y="310"/>
                  </a:cubicBezTo>
                  <a:cubicBezTo>
                    <a:pt x="140" y="341"/>
                    <a:pt x="202" y="357"/>
                    <a:pt x="264" y="357"/>
                  </a:cubicBezTo>
                  <a:cubicBezTo>
                    <a:pt x="271" y="371"/>
                    <a:pt x="284" y="378"/>
                    <a:pt x="301" y="378"/>
                  </a:cubicBezTo>
                  <a:cubicBezTo>
                    <a:pt x="321" y="378"/>
                    <a:pt x="347" y="367"/>
                    <a:pt x="373" y="341"/>
                  </a:cubicBezTo>
                  <a:cubicBezTo>
                    <a:pt x="435" y="186"/>
                    <a:pt x="419" y="93"/>
                    <a:pt x="342" y="47"/>
                  </a:cubicBezTo>
                  <a:cubicBezTo>
                    <a:pt x="318" y="39"/>
                    <a:pt x="299" y="35"/>
                    <a:pt x="278" y="35"/>
                  </a:cubicBezTo>
                  <a:cubicBezTo>
                    <a:pt x="256" y="35"/>
                    <a:pt x="233" y="39"/>
                    <a:pt x="202" y="47"/>
                  </a:cubicBezTo>
                  <a:lnTo>
                    <a:pt x="140" y="47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5"/>
            <p:cNvSpPr/>
            <p:nvPr/>
          </p:nvSpPr>
          <p:spPr>
            <a:xfrm>
              <a:off x="3142988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3" y="326"/>
                    <a:pt x="140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88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3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5"/>
            <p:cNvSpPr/>
            <p:nvPr/>
          </p:nvSpPr>
          <p:spPr>
            <a:xfrm>
              <a:off x="3102663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5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5"/>
            <p:cNvSpPr/>
            <p:nvPr/>
          </p:nvSpPr>
          <p:spPr>
            <a:xfrm>
              <a:off x="3072038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8" y="1"/>
                  </a:moveTo>
                  <a:cubicBezTo>
                    <a:pt x="195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45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5"/>
            <p:cNvSpPr/>
            <p:nvPr/>
          </p:nvSpPr>
          <p:spPr>
            <a:xfrm>
              <a:off x="3108088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5"/>
            <p:cNvSpPr/>
            <p:nvPr/>
          </p:nvSpPr>
          <p:spPr>
            <a:xfrm>
              <a:off x="3033263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5" y="1"/>
                    <a:pt x="93" y="32"/>
                    <a:pt x="62" y="78"/>
                  </a:cubicBezTo>
                  <a:cubicBezTo>
                    <a:pt x="16" y="140"/>
                    <a:pt x="0" y="202"/>
                    <a:pt x="47" y="249"/>
                  </a:cubicBezTo>
                  <a:cubicBezTo>
                    <a:pt x="78" y="327"/>
                    <a:pt x="140" y="373"/>
                    <a:pt x="217" y="373"/>
                  </a:cubicBezTo>
                  <a:lnTo>
                    <a:pt x="233" y="373"/>
                  </a:lnTo>
                  <a:cubicBezTo>
                    <a:pt x="295" y="373"/>
                    <a:pt x="357" y="342"/>
                    <a:pt x="388" y="265"/>
                  </a:cubicBezTo>
                  <a:cubicBezTo>
                    <a:pt x="434" y="187"/>
                    <a:pt x="403" y="109"/>
                    <a:pt x="372" y="47"/>
                  </a:cubicBezTo>
                  <a:lnTo>
                    <a:pt x="357" y="32"/>
                  </a:lnTo>
                  <a:lnTo>
                    <a:pt x="326" y="32"/>
                  </a:lnTo>
                  <a:cubicBezTo>
                    <a:pt x="295" y="32"/>
                    <a:pt x="248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3" name="Google Shape;5573;p25"/>
          <p:cNvGrpSpPr/>
          <p:nvPr/>
        </p:nvGrpSpPr>
        <p:grpSpPr>
          <a:xfrm>
            <a:off x="4769681" y="539500"/>
            <a:ext cx="533575" cy="533575"/>
            <a:chOff x="598238" y="3752575"/>
            <a:chExt cx="533575" cy="533575"/>
          </a:xfrm>
        </p:grpSpPr>
        <p:sp>
          <p:nvSpPr>
            <p:cNvPr id="5574" name="Google Shape;5574;p25"/>
            <p:cNvSpPr/>
            <p:nvPr/>
          </p:nvSpPr>
          <p:spPr>
            <a:xfrm>
              <a:off x="904563" y="3790975"/>
              <a:ext cx="48500" cy="17475"/>
            </a:xfrm>
            <a:custGeom>
              <a:avLst/>
              <a:gdLst/>
              <a:ahLst/>
              <a:cxnLst/>
              <a:rect l="l" t="t" r="r" b="b"/>
              <a:pathLst>
                <a:path w="1940" h="699" extrusionOk="0">
                  <a:moveTo>
                    <a:pt x="311" y="0"/>
                  </a:moveTo>
                  <a:cubicBezTo>
                    <a:pt x="156" y="0"/>
                    <a:pt x="47" y="31"/>
                    <a:pt x="16" y="93"/>
                  </a:cubicBezTo>
                  <a:lnTo>
                    <a:pt x="16" y="124"/>
                  </a:lnTo>
                  <a:cubicBezTo>
                    <a:pt x="1" y="326"/>
                    <a:pt x="140" y="481"/>
                    <a:pt x="326" y="543"/>
                  </a:cubicBezTo>
                  <a:cubicBezTo>
                    <a:pt x="675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9" y="683"/>
                    <a:pt x="1862" y="667"/>
                    <a:pt x="1893" y="636"/>
                  </a:cubicBezTo>
                  <a:cubicBezTo>
                    <a:pt x="1939" y="574"/>
                    <a:pt x="1862" y="435"/>
                    <a:pt x="1769" y="357"/>
                  </a:cubicBezTo>
                  <a:cubicBezTo>
                    <a:pt x="1381" y="31"/>
                    <a:pt x="792" y="0"/>
                    <a:pt x="4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5"/>
            <p:cNvSpPr/>
            <p:nvPr/>
          </p:nvSpPr>
          <p:spPr>
            <a:xfrm>
              <a:off x="930163" y="4220200"/>
              <a:ext cx="39950" cy="19650"/>
            </a:xfrm>
            <a:custGeom>
              <a:avLst/>
              <a:gdLst/>
              <a:ahLst/>
              <a:cxnLst/>
              <a:rect l="l" t="t" r="r" b="b"/>
              <a:pathLst>
                <a:path w="1598" h="786" extrusionOk="0">
                  <a:moveTo>
                    <a:pt x="1287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1" y="140"/>
                    <a:pt x="450" y="295"/>
                    <a:pt x="124" y="528"/>
                  </a:cubicBezTo>
                  <a:cubicBezTo>
                    <a:pt x="47" y="590"/>
                    <a:pt x="0" y="621"/>
                    <a:pt x="0" y="667"/>
                  </a:cubicBezTo>
                  <a:cubicBezTo>
                    <a:pt x="0" y="698"/>
                    <a:pt x="93" y="760"/>
                    <a:pt x="202" y="776"/>
                  </a:cubicBezTo>
                  <a:cubicBezTo>
                    <a:pt x="248" y="783"/>
                    <a:pt x="294" y="786"/>
                    <a:pt x="341" y="786"/>
                  </a:cubicBezTo>
                  <a:cubicBezTo>
                    <a:pt x="730" y="786"/>
                    <a:pt x="1120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20" y="62"/>
                    <a:pt x="1396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5"/>
            <p:cNvSpPr/>
            <p:nvPr/>
          </p:nvSpPr>
          <p:spPr>
            <a:xfrm>
              <a:off x="86541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574" y="1660"/>
                  </a:moveTo>
                  <a:cubicBezTo>
                    <a:pt x="620" y="1660"/>
                    <a:pt x="651" y="1660"/>
                    <a:pt x="698" y="1691"/>
                  </a:cubicBezTo>
                  <a:cubicBezTo>
                    <a:pt x="745" y="1707"/>
                    <a:pt x="791" y="1769"/>
                    <a:pt x="807" y="1816"/>
                  </a:cubicBezTo>
                  <a:cubicBezTo>
                    <a:pt x="838" y="1878"/>
                    <a:pt x="807" y="1955"/>
                    <a:pt x="776" y="2002"/>
                  </a:cubicBezTo>
                  <a:cubicBezTo>
                    <a:pt x="729" y="2048"/>
                    <a:pt x="667" y="2079"/>
                    <a:pt x="620" y="2079"/>
                  </a:cubicBezTo>
                  <a:cubicBezTo>
                    <a:pt x="543" y="2079"/>
                    <a:pt x="481" y="2048"/>
                    <a:pt x="434" y="2017"/>
                  </a:cubicBezTo>
                  <a:cubicBezTo>
                    <a:pt x="357" y="1940"/>
                    <a:pt x="357" y="1784"/>
                    <a:pt x="434" y="1691"/>
                  </a:cubicBezTo>
                  <a:lnTo>
                    <a:pt x="465" y="1660"/>
                  </a:lnTo>
                  <a:close/>
                  <a:moveTo>
                    <a:pt x="2001" y="1242"/>
                  </a:moveTo>
                  <a:cubicBezTo>
                    <a:pt x="2420" y="1242"/>
                    <a:pt x="3055" y="1273"/>
                    <a:pt x="3521" y="1660"/>
                  </a:cubicBezTo>
                  <a:cubicBezTo>
                    <a:pt x="3722" y="1847"/>
                    <a:pt x="3846" y="2110"/>
                    <a:pt x="3691" y="2327"/>
                  </a:cubicBezTo>
                  <a:cubicBezTo>
                    <a:pt x="3598" y="2482"/>
                    <a:pt x="3428" y="2513"/>
                    <a:pt x="3273" y="2513"/>
                  </a:cubicBezTo>
                  <a:lnTo>
                    <a:pt x="3040" y="2513"/>
                  </a:lnTo>
                  <a:cubicBezTo>
                    <a:pt x="2637" y="2513"/>
                    <a:pt x="2218" y="2467"/>
                    <a:pt x="1815" y="2343"/>
                  </a:cubicBezTo>
                  <a:cubicBezTo>
                    <a:pt x="1489" y="2250"/>
                    <a:pt x="1272" y="1971"/>
                    <a:pt x="1287" y="1660"/>
                  </a:cubicBezTo>
                  <a:cubicBezTo>
                    <a:pt x="1287" y="1629"/>
                    <a:pt x="1318" y="1567"/>
                    <a:pt x="1349" y="1505"/>
                  </a:cubicBezTo>
                  <a:cubicBezTo>
                    <a:pt x="1442" y="1242"/>
                    <a:pt x="1784" y="1242"/>
                    <a:pt x="1892" y="1242"/>
                  </a:cubicBezTo>
                  <a:close/>
                  <a:moveTo>
                    <a:pt x="5006" y="3273"/>
                  </a:moveTo>
                  <a:cubicBezTo>
                    <a:pt x="5073" y="3273"/>
                    <a:pt x="5118" y="3294"/>
                    <a:pt x="5149" y="3335"/>
                  </a:cubicBezTo>
                  <a:cubicBezTo>
                    <a:pt x="5165" y="3366"/>
                    <a:pt x="5196" y="3413"/>
                    <a:pt x="5196" y="3444"/>
                  </a:cubicBezTo>
                  <a:cubicBezTo>
                    <a:pt x="5196" y="3506"/>
                    <a:pt x="5165" y="3568"/>
                    <a:pt x="5134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901" y="3677"/>
                    <a:pt x="4855" y="3661"/>
                    <a:pt x="4824" y="3646"/>
                  </a:cubicBezTo>
                  <a:lnTo>
                    <a:pt x="4808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70" y="3289"/>
                  </a:lnTo>
                  <a:lnTo>
                    <a:pt x="4886" y="3289"/>
                  </a:lnTo>
                  <a:cubicBezTo>
                    <a:pt x="4932" y="3279"/>
                    <a:pt x="4972" y="3273"/>
                    <a:pt x="5006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40" y="3553"/>
                  </a:lnTo>
                  <a:cubicBezTo>
                    <a:pt x="3940" y="3661"/>
                    <a:pt x="3893" y="3754"/>
                    <a:pt x="3831" y="3832"/>
                  </a:cubicBezTo>
                  <a:lnTo>
                    <a:pt x="3815" y="3863"/>
                  </a:lnTo>
                  <a:lnTo>
                    <a:pt x="3691" y="3863"/>
                  </a:lnTo>
                  <a:cubicBezTo>
                    <a:pt x="3660" y="3863"/>
                    <a:pt x="3614" y="3832"/>
                    <a:pt x="3598" y="3816"/>
                  </a:cubicBezTo>
                  <a:cubicBezTo>
                    <a:pt x="3567" y="3801"/>
                    <a:pt x="3536" y="3754"/>
                    <a:pt x="3536" y="3723"/>
                  </a:cubicBezTo>
                  <a:cubicBezTo>
                    <a:pt x="3536" y="3661"/>
                    <a:pt x="3567" y="3599"/>
                    <a:pt x="3598" y="3568"/>
                  </a:cubicBezTo>
                  <a:cubicBezTo>
                    <a:pt x="3648" y="3508"/>
                    <a:pt x="3731" y="3474"/>
                    <a:pt x="3804" y="3474"/>
                  </a:cubicBezTo>
                  <a:close/>
                  <a:moveTo>
                    <a:pt x="6065" y="2731"/>
                  </a:moveTo>
                  <a:cubicBezTo>
                    <a:pt x="6090" y="2731"/>
                    <a:pt x="6116" y="2736"/>
                    <a:pt x="6142" y="2746"/>
                  </a:cubicBezTo>
                  <a:cubicBezTo>
                    <a:pt x="6173" y="2746"/>
                    <a:pt x="6762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212" y="3894"/>
                    <a:pt x="7166" y="3894"/>
                  </a:cubicBezTo>
                  <a:cubicBezTo>
                    <a:pt x="7134" y="3894"/>
                    <a:pt x="7088" y="3894"/>
                    <a:pt x="7072" y="3863"/>
                  </a:cubicBezTo>
                  <a:cubicBezTo>
                    <a:pt x="6592" y="3351"/>
                    <a:pt x="6002" y="3010"/>
                    <a:pt x="6002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71" y="2751"/>
                    <a:pt x="6016" y="2731"/>
                    <a:pt x="6065" y="2731"/>
                  </a:cubicBezTo>
                  <a:close/>
                  <a:moveTo>
                    <a:pt x="5149" y="3971"/>
                  </a:moveTo>
                  <a:lnTo>
                    <a:pt x="5149" y="4018"/>
                  </a:lnTo>
                  <a:cubicBezTo>
                    <a:pt x="5164" y="4008"/>
                    <a:pt x="5178" y="4005"/>
                    <a:pt x="5193" y="4005"/>
                  </a:cubicBezTo>
                  <a:cubicBezTo>
                    <a:pt x="5225" y="4005"/>
                    <a:pt x="5257" y="4023"/>
                    <a:pt x="5289" y="4033"/>
                  </a:cubicBezTo>
                  <a:lnTo>
                    <a:pt x="5320" y="4064"/>
                  </a:lnTo>
                  <a:cubicBezTo>
                    <a:pt x="5366" y="4126"/>
                    <a:pt x="5351" y="4204"/>
                    <a:pt x="5289" y="4266"/>
                  </a:cubicBezTo>
                  <a:cubicBezTo>
                    <a:pt x="5242" y="4297"/>
                    <a:pt x="5196" y="4328"/>
                    <a:pt x="5149" y="4328"/>
                  </a:cubicBezTo>
                  <a:cubicBezTo>
                    <a:pt x="5118" y="4328"/>
                    <a:pt x="5087" y="4328"/>
                    <a:pt x="5072" y="4297"/>
                  </a:cubicBezTo>
                  <a:cubicBezTo>
                    <a:pt x="5010" y="4266"/>
                    <a:pt x="4979" y="4188"/>
                    <a:pt x="4994" y="4111"/>
                  </a:cubicBezTo>
                  <a:cubicBezTo>
                    <a:pt x="5010" y="4033"/>
                    <a:pt x="5072" y="3971"/>
                    <a:pt x="5149" y="3971"/>
                  </a:cubicBezTo>
                  <a:close/>
                  <a:moveTo>
                    <a:pt x="2202" y="3987"/>
                  </a:moveTo>
                  <a:cubicBezTo>
                    <a:pt x="2218" y="3987"/>
                    <a:pt x="2264" y="4018"/>
                    <a:pt x="2296" y="4018"/>
                  </a:cubicBezTo>
                  <a:lnTo>
                    <a:pt x="2327" y="4018"/>
                  </a:lnTo>
                  <a:lnTo>
                    <a:pt x="2342" y="4033"/>
                  </a:lnTo>
                  <a:cubicBezTo>
                    <a:pt x="2389" y="4095"/>
                    <a:pt x="2404" y="4173"/>
                    <a:pt x="2358" y="4251"/>
                  </a:cubicBezTo>
                  <a:cubicBezTo>
                    <a:pt x="2327" y="4297"/>
                    <a:pt x="2264" y="4344"/>
                    <a:pt x="2202" y="4359"/>
                  </a:cubicBezTo>
                  <a:cubicBezTo>
                    <a:pt x="2202" y="4367"/>
                    <a:pt x="2199" y="4371"/>
                    <a:pt x="2195" y="4371"/>
                  </a:cubicBezTo>
                  <a:cubicBezTo>
                    <a:pt x="2191" y="4371"/>
                    <a:pt x="2187" y="4367"/>
                    <a:pt x="2187" y="4359"/>
                  </a:cubicBezTo>
                  <a:cubicBezTo>
                    <a:pt x="2109" y="4359"/>
                    <a:pt x="2047" y="4313"/>
                    <a:pt x="2016" y="4235"/>
                  </a:cubicBezTo>
                  <a:cubicBezTo>
                    <a:pt x="1970" y="4188"/>
                    <a:pt x="1985" y="4126"/>
                    <a:pt x="2032" y="4064"/>
                  </a:cubicBezTo>
                  <a:cubicBezTo>
                    <a:pt x="2063" y="4018"/>
                    <a:pt x="2125" y="3987"/>
                    <a:pt x="2202" y="3987"/>
                  </a:cubicBezTo>
                  <a:close/>
                  <a:moveTo>
                    <a:pt x="8435" y="5357"/>
                  </a:moveTo>
                  <a:cubicBezTo>
                    <a:pt x="8463" y="5357"/>
                    <a:pt x="8486" y="5361"/>
                    <a:pt x="8499" y="5367"/>
                  </a:cubicBezTo>
                  <a:cubicBezTo>
                    <a:pt x="8592" y="5429"/>
                    <a:pt x="8608" y="5476"/>
                    <a:pt x="8561" y="5553"/>
                  </a:cubicBezTo>
                  <a:cubicBezTo>
                    <a:pt x="8530" y="5615"/>
                    <a:pt x="8484" y="5662"/>
                    <a:pt x="8422" y="5662"/>
                  </a:cubicBezTo>
                  <a:lnTo>
                    <a:pt x="8406" y="5662"/>
                  </a:lnTo>
                  <a:cubicBezTo>
                    <a:pt x="8344" y="5646"/>
                    <a:pt x="8313" y="5584"/>
                    <a:pt x="8313" y="5507"/>
                  </a:cubicBezTo>
                  <a:cubicBezTo>
                    <a:pt x="8313" y="5491"/>
                    <a:pt x="8329" y="5460"/>
                    <a:pt x="8329" y="5445"/>
                  </a:cubicBezTo>
                  <a:lnTo>
                    <a:pt x="8313" y="5383"/>
                  </a:lnTo>
                  <a:cubicBezTo>
                    <a:pt x="8350" y="5365"/>
                    <a:pt x="8397" y="5357"/>
                    <a:pt x="8435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89" y="4126"/>
                    <a:pt x="4389" y="4204"/>
                  </a:cubicBezTo>
                  <a:lnTo>
                    <a:pt x="4451" y="4762"/>
                  </a:lnTo>
                  <a:cubicBezTo>
                    <a:pt x="4467" y="4793"/>
                    <a:pt x="4513" y="4809"/>
                    <a:pt x="4529" y="4824"/>
                  </a:cubicBezTo>
                  <a:cubicBezTo>
                    <a:pt x="4746" y="4809"/>
                    <a:pt x="4932" y="4793"/>
                    <a:pt x="5134" y="4762"/>
                  </a:cubicBezTo>
                  <a:cubicBezTo>
                    <a:pt x="5211" y="4762"/>
                    <a:pt x="5289" y="4824"/>
                    <a:pt x="5289" y="4902"/>
                  </a:cubicBezTo>
                  <a:cubicBezTo>
                    <a:pt x="5289" y="4979"/>
                    <a:pt x="5227" y="5057"/>
                    <a:pt x="5149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34" y="5228"/>
                    <a:pt x="5242" y="5290"/>
                  </a:cubicBezTo>
                  <a:cubicBezTo>
                    <a:pt x="5320" y="5336"/>
                    <a:pt x="5351" y="5414"/>
                    <a:pt x="5304" y="5491"/>
                  </a:cubicBezTo>
                  <a:cubicBezTo>
                    <a:pt x="5289" y="5538"/>
                    <a:pt x="5242" y="5569"/>
                    <a:pt x="5196" y="5569"/>
                  </a:cubicBezTo>
                  <a:cubicBezTo>
                    <a:pt x="5149" y="5569"/>
                    <a:pt x="5134" y="5569"/>
                    <a:pt x="5118" y="5538"/>
                  </a:cubicBezTo>
                  <a:cubicBezTo>
                    <a:pt x="4901" y="5429"/>
                    <a:pt x="4699" y="5290"/>
                    <a:pt x="4513" y="5150"/>
                  </a:cubicBezTo>
                  <a:lnTo>
                    <a:pt x="4513" y="5150"/>
                  </a:lnTo>
                  <a:lnTo>
                    <a:pt x="4575" y="5615"/>
                  </a:lnTo>
                  <a:cubicBezTo>
                    <a:pt x="4575" y="5693"/>
                    <a:pt x="4513" y="5770"/>
                    <a:pt x="4436" y="5770"/>
                  </a:cubicBezTo>
                  <a:lnTo>
                    <a:pt x="4420" y="5770"/>
                  </a:lnTo>
                  <a:cubicBezTo>
                    <a:pt x="4358" y="5770"/>
                    <a:pt x="4281" y="5724"/>
                    <a:pt x="4281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6" y="5150"/>
                  </a:cubicBezTo>
                  <a:cubicBezTo>
                    <a:pt x="3459" y="5150"/>
                    <a:pt x="3412" y="5104"/>
                    <a:pt x="3412" y="5026"/>
                  </a:cubicBezTo>
                  <a:cubicBezTo>
                    <a:pt x="3412" y="4948"/>
                    <a:pt x="3459" y="4871"/>
                    <a:pt x="3536" y="4871"/>
                  </a:cubicBezTo>
                  <a:cubicBezTo>
                    <a:pt x="3722" y="4840"/>
                    <a:pt x="3909" y="4840"/>
                    <a:pt x="4110" y="4824"/>
                  </a:cubicBezTo>
                  <a:cubicBezTo>
                    <a:pt x="3893" y="4669"/>
                    <a:pt x="3691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52" y="4095"/>
                    <a:pt x="3591" y="4080"/>
                    <a:pt x="3629" y="4080"/>
                  </a:cubicBezTo>
                  <a:cubicBezTo>
                    <a:pt x="3668" y="4080"/>
                    <a:pt x="3707" y="4095"/>
                    <a:pt x="3738" y="4126"/>
                  </a:cubicBezTo>
                  <a:cubicBezTo>
                    <a:pt x="3877" y="4266"/>
                    <a:pt x="4002" y="4375"/>
                    <a:pt x="4157" y="4499"/>
                  </a:cubicBezTo>
                  <a:lnTo>
                    <a:pt x="4126" y="4219"/>
                  </a:lnTo>
                  <a:cubicBezTo>
                    <a:pt x="4110" y="4142"/>
                    <a:pt x="4157" y="4064"/>
                    <a:pt x="4234" y="4064"/>
                  </a:cubicBezTo>
                  <a:close/>
                  <a:moveTo>
                    <a:pt x="1400" y="6131"/>
                  </a:moveTo>
                  <a:cubicBezTo>
                    <a:pt x="1439" y="6131"/>
                    <a:pt x="1474" y="6140"/>
                    <a:pt x="1505" y="6158"/>
                  </a:cubicBezTo>
                  <a:lnTo>
                    <a:pt x="1520" y="6189"/>
                  </a:lnTo>
                  <a:cubicBezTo>
                    <a:pt x="1567" y="6267"/>
                    <a:pt x="1567" y="6344"/>
                    <a:pt x="1520" y="6422"/>
                  </a:cubicBezTo>
                  <a:cubicBezTo>
                    <a:pt x="1489" y="6499"/>
                    <a:pt x="1427" y="6530"/>
                    <a:pt x="1349" y="6530"/>
                  </a:cubicBezTo>
                  <a:cubicBezTo>
                    <a:pt x="1272" y="6530"/>
                    <a:pt x="1194" y="6468"/>
                    <a:pt x="1179" y="6391"/>
                  </a:cubicBezTo>
                  <a:cubicBezTo>
                    <a:pt x="1163" y="6313"/>
                    <a:pt x="1179" y="6236"/>
                    <a:pt x="1210" y="6189"/>
                  </a:cubicBezTo>
                  <a:cubicBezTo>
                    <a:pt x="1276" y="6152"/>
                    <a:pt x="1341" y="6131"/>
                    <a:pt x="1400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65" y="6515"/>
                    <a:pt x="4327" y="6592"/>
                  </a:cubicBezTo>
                  <a:cubicBezTo>
                    <a:pt x="4374" y="6670"/>
                    <a:pt x="4389" y="6810"/>
                    <a:pt x="4327" y="6903"/>
                  </a:cubicBezTo>
                  <a:lnTo>
                    <a:pt x="4296" y="6918"/>
                  </a:lnTo>
                  <a:lnTo>
                    <a:pt x="4281" y="6918"/>
                  </a:lnTo>
                  <a:cubicBezTo>
                    <a:pt x="4126" y="6903"/>
                    <a:pt x="3986" y="6779"/>
                    <a:pt x="3909" y="6654"/>
                  </a:cubicBezTo>
                  <a:cubicBezTo>
                    <a:pt x="3893" y="6623"/>
                    <a:pt x="3893" y="6608"/>
                    <a:pt x="3893" y="6561"/>
                  </a:cubicBezTo>
                  <a:cubicBezTo>
                    <a:pt x="3893" y="6530"/>
                    <a:pt x="3909" y="6484"/>
                    <a:pt x="3955" y="6484"/>
                  </a:cubicBezTo>
                  <a:cubicBezTo>
                    <a:pt x="3971" y="6468"/>
                    <a:pt x="4033" y="6468"/>
                    <a:pt x="4064" y="6468"/>
                  </a:cubicBezTo>
                  <a:close/>
                  <a:moveTo>
                    <a:pt x="2968" y="6618"/>
                  </a:moveTo>
                  <a:cubicBezTo>
                    <a:pt x="3043" y="6618"/>
                    <a:pt x="3120" y="6638"/>
                    <a:pt x="3180" y="6686"/>
                  </a:cubicBezTo>
                  <a:cubicBezTo>
                    <a:pt x="3273" y="6748"/>
                    <a:pt x="3288" y="6856"/>
                    <a:pt x="3257" y="6949"/>
                  </a:cubicBezTo>
                  <a:lnTo>
                    <a:pt x="3226" y="6996"/>
                  </a:lnTo>
                  <a:lnTo>
                    <a:pt x="3195" y="6996"/>
                  </a:lnTo>
                  <a:cubicBezTo>
                    <a:pt x="3118" y="6996"/>
                    <a:pt x="3024" y="6980"/>
                    <a:pt x="2962" y="6918"/>
                  </a:cubicBezTo>
                  <a:cubicBezTo>
                    <a:pt x="2885" y="6856"/>
                    <a:pt x="2823" y="6763"/>
                    <a:pt x="2869" y="6670"/>
                  </a:cubicBezTo>
                  <a:lnTo>
                    <a:pt x="2869" y="6623"/>
                  </a:lnTo>
                  <a:lnTo>
                    <a:pt x="2900" y="6623"/>
                  </a:lnTo>
                  <a:cubicBezTo>
                    <a:pt x="2922" y="6620"/>
                    <a:pt x="2945" y="6618"/>
                    <a:pt x="2968" y="6618"/>
                  </a:cubicBezTo>
                  <a:close/>
                  <a:moveTo>
                    <a:pt x="9021" y="6073"/>
                  </a:moveTo>
                  <a:cubicBezTo>
                    <a:pt x="9063" y="6073"/>
                    <a:pt x="9102" y="6098"/>
                    <a:pt x="9120" y="6143"/>
                  </a:cubicBezTo>
                  <a:cubicBezTo>
                    <a:pt x="9151" y="6158"/>
                    <a:pt x="9616" y="6934"/>
                    <a:pt x="9818" y="7818"/>
                  </a:cubicBezTo>
                  <a:cubicBezTo>
                    <a:pt x="9849" y="7895"/>
                    <a:pt x="9802" y="7973"/>
                    <a:pt x="9725" y="7988"/>
                  </a:cubicBezTo>
                  <a:lnTo>
                    <a:pt x="9694" y="7988"/>
                  </a:lnTo>
                  <a:cubicBezTo>
                    <a:pt x="9632" y="7988"/>
                    <a:pt x="9570" y="7926"/>
                    <a:pt x="9554" y="7864"/>
                  </a:cubicBezTo>
                  <a:cubicBezTo>
                    <a:pt x="9352" y="7042"/>
                    <a:pt x="8887" y="6282"/>
                    <a:pt x="8887" y="6282"/>
                  </a:cubicBezTo>
                  <a:cubicBezTo>
                    <a:pt x="8856" y="6205"/>
                    <a:pt x="8872" y="6112"/>
                    <a:pt x="8934" y="6112"/>
                  </a:cubicBezTo>
                  <a:cubicBezTo>
                    <a:pt x="8960" y="6086"/>
                    <a:pt x="8991" y="6073"/>
                    <a:pt x="9021" y="6073"/>
                  </a:cubicBezTo>
                  <a:close/>
                  <a:moveTo>
                    <a:pt x="8959" y="8040"/>
                  </a:moveTo>
                  <a:cubicBezTo>
                    <a:pt x="9015" y="8040"/>
                    <a:pt x="9065" y="8064"/>
                    <a:pt x="9104" y="8112"/>
                  </a:cubicBezTo>
                  <a:cubicBezTo>
                    <a:pt x="9151" y="8159"/>
                    <a:pt x="9151" y="8205"/>
                    <a:pt x="9151" y="8252"/>
                  </a:cubicBezTo>
                  <a:cubicBezTo>
                    <a:pt x="9151" y="8299"/>
                    <a:pt x="9120" y="8361"/>
                    <a:pt x="9089" y="8376"/>
                  </a:cubicBezTo>
                  <a:cubicBezTo>
                    <a:pt x="9042" y="8392"/>
                    <a:pt x="9011" y="8407"/>
                    <a:pt x="8965" y="8407"/>
                  </a:cubicBezTo>
                  <a:cubicBezTo>
                    <a:pt x="8918" y="8407"/>
                    <a:pt x="8841" y="8376"/>
                    <a:pt x="8794" y="8330"/>
                  </a:cubicBezTo>
                  <a:cubicBezTo>
                    <a:pt x="8732" y="8283"/>
                    <a:pt x="8716" y="8221"/>
                    <a:pt x="8763" y="8159"/>
                  </a:cubicBezTo>
                  <a:cubicBezTo>
                    <a:pt x="8763" y="8112"/>
                    <a:pt x="8794" y="8081"/>
                    <a:pt x="8856" y="8066"/>
                  </a:cubicBezTo>
                  <a:cubicBezTo>
                    <a:pt x="8891" y="8048"/>
                    <a:pt x="8926" y="8040"/>
                    <a:pt x="8959" y="8040"/>
                  </a:cubicBezTo>
                  <a:close/>
                  <a:moveTo>
                    <a:pt x="9888" y="8327"/>
                  </a:moveTo>
                  <a:cubicBezTo>
                    <a:pt x="9957" y="8327"/>
                    <a:pt x="10018" y="8384"/>
                    <a:pt x="10004" y="8454"/>
                  </a:cubicBezTo>
                  <a:cubicBezTo>
                    <a:pt x="10019" y="8485"/>
                    <a:pt x="10128" y="9353"/>
                    <a:pt x="10112" y="9818"/>
                  </a:cubicBezTo>
                  <a:cubicBezTo>
                    <a:pt x="10112" y="9912"/>
                    <a:pt x="10050" y="9958"/>
                    <a:pt x="9973" y="9958"/>
                  </a:cubicBezTo>
                  <a:cubicBezTo>
                    <a:pt x="9895" y="9958"/>
                    <a:pt x="9849" y="9880"/>
                    <a:pt x="9849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25" y="8407"/>
                    <a:pt x="9787" y="8361"/>
                    <a:pt x="9864" y="8330"/>
                  </a:cubicBezTo>
                  <a:cubicBezTo>
                    <a:pt x="9872" y="8328"/>
                    <a:pt x="9880" y="8327"/>
                    <a:pt x="9888" y="8327"/>
                  </a:cubicBezTo>
                  <a:close/>
                  <a:moveTo>
                    <a:pt x="9151" y="9412"/>
                  </a:moveTo>
                  <a:cubicBezTo>
                    <a:pt x="9227" y="9412"/>
                    <a:pt x="9325" y="9458"/>
                    <a:pt x="9352" y="9539"/>
                  </a:cubicBezTo>
                  <a:cubicBezTo>
                    <a:pt x="9399" y="9617"/>
                    <a:pt x="9399" y="9694"/>
                    <a:pt x="9399" y="9772"/>
                  </a:cubicBezTo>
                  <a:cubicBezTo>
                    <a:pt x="9399" y="9927"/>
                    <a:pt x="9383" y="10098"/>
                    <a:pt x="9321" y="10253"/>
                  </a:cubicBezTo>
                  <a:lnTo>
                    <a:pt x="9306" y="10299"/>
                  </a:lnTo>
                  <a:lnTo>
                    <a:pt x="9259" y="10299"/>
                  </a:lnTo>
                  <a:cubicBezTo>
                    <a:pt x="9151" y="10299"/>
                    <a:pt x="9089" y="10160"/>
                    <a:pt x="9089" y="10020"/>
                  </a:cubicBezTo>
                  <a:cubicBezTo>
                    <a:pt x="9073" y="9849"/>
                    <a:pt x="9089" y="9648"/>
                    <a:pt x="9089" y="9477"/>
                  </a:cubicBezTo>
                  <a:lnTo>
                    <a:pt x="9089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901" y="11618"/>
                  </a:lnTo>
                  <a:cubicBezTo>
                    <a:pt x="4932" y="11602"/>
                    <a:pt x="4955" y="11594"/>
                    <a:pt x="4977" y="11594"/>
                  </a:cubicBezTo>
                  <a:cubicBezTo>
                    <a:pt x="4998" y="11594"/>
                    <a:pt x="5017" y="11602"/>
                    <a:pt x="5041" y="11618"/>
                  </a:cubicBezTo>
                  <a:cubicBezTo>
                    <a:pt x="5134" y="11649"/>
                    <a:pt x="5149" y="11742"/>
                    <a:pt x="5103" y="11881"/>
                  </a:cubicBezTo>
                  <a:lnTo>
                    <a:pt x="5103" y="11897"/>
                  </a:lnTo>
                  <a:lnTo>
                    <a:pt x="5072" y="11897"/>
                  </a:lnTo>
                  <a:cubicBezTo>
                    <a:pt x="5056" y="11928"/>
                    <a:pt x="5010" y="11928"/>
                    <a:pt x="4979" y="11928"/>
                  </a:cubicBezTo>
                  <a:cubicBezTo>
                    <a:pt x="4917" y="11928"/>
                    <a:pt x="4855" y="11897"/>
                    <a:pt x="4808" y="11866"/>
                  </a:cubicBezTo>
                  <a:cubicBezTo>
                    <a:pt x="4731" y="11804"/>
                    <a:pt x="4715" y="11695"/>
                    <a:pt x="4746" y="11618"/>
                  </a:cubicBezTo>
                  <a:lnTo>
                    <a:pt x="4777" y="11556"/>
                  </a:lnTo>
                  <a:close/>
                  <a:moveTo>
                    <a:pt x="10081" y="10470"/>
                  </a:moveTo>
                  <a:cubicBezTo>
                    <a:pt x="10159" y="10470"/>
                    <a:pt x="10236" y="10532"/>
                    <a:pt x="10205" y="10578"/>
                  </a:cubicBezTo>
                  <a:cubicBezTo>
                    <a:pt x="10205" y="10625"/>
                    <a:pt x="10205" y="11587"/>
                    <a:pt x="10112" y="11959"/>
                  </a:cubicBezTo>
                  <a:cubicBezTo>
                    <a:pt x="10097" y="12036"/>
                    <a:pt x="10035" y="12083"/>
                    <a:pt x="9973" y="12083"/>
                  </a:cubicBezTo>
                  <a:lnTo>
                    <a:pt x="9942" y="12083"/>
                  </a:lnTo>
                  <a:cubicBezTo>
                    <a:pt x="9864" y="12052"/>
                    <a:pt x="9818" y="11974"/>
                    <a:pt x="9849" y="11897"/>
                  </a:cubicBezTo>
                  <a:cubicBezTo>
                    <a:pt x="9926" y="11633"/>
                    <a:pt x="9942" y="10873"/>
                    <a:pt x="9942" y="10609"/>
                  </a:cubicBezTo>
                  <a:cubicBezTo>
                    <a:pt x="9942" y="10532"/>
                    <a:pt x="10004" y="10470"/>
                    <a:pt x="10081" y="10470"/>
                  </a:cubicBezTo>
                  <a:close/>
                  <a:moveTo>
                    <a:pt x="8869" y="13236"/>
                  </a:moveTo>
                  <a:cubicBezTo>
                    <a:pt x="8885" y="13236"/>
                    <a:pt x="8902" y="13239"/>
                    <a:pt x="8918" y="13246"/>
                  </a:cubicBezTo>
                  <a:cubicBezTo>
                    <a:pt x="8996" y="13262"/>
                    <a:pt x="9027" y="13339"/>
                    <a:pt x="9011" y="13417"/>
                  </a:cubicBezTo>
                  <a:cubicBezTo>
                    <a:pt x="8841" y="13975"/>
                    <a:pt x="8406" y="14518"/>
                    <a:pt x="8391" y="14533"/>
                  </a:cubicBezTo>
                  <a:cubicBezTo>
                    <a:pt x="8344" y="14580"/>
                    <a:pt x="8313" y="14595"/>
                    <a:pt x="8267" y="14595"/>
                  </a:cubicBezTo>
                  <a:cubicBezTo>
                    <a:pt x="8236" y="14595"/>
                    <a:pt x="8205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92" y="13866"/>
                    <a:pt x="8747" y="13339"/>
                  </a:cubicBezTo>
                  <a:cubicBezTo>
                    <a:pt x="8760" y="13278"/>
                    <a:pt x="8810" y="13236"/>
                    <a:pt x="8869" y="13236"/>
                  </a:cubicBezTo>
                  <a:close/>
                  <a:moveTo>
                    <a:pt x="6855" y="15883"/>
                  </a:moveTo>
                  <a:cubicBezTo>
                    <a:pt x="6948" y="15883"/>
                    <a:pt x="7010" y="15914"/>
                    <a:pt x="7057" y="15991"/>
                  </a:cubicBezTo>
                  <a:cubicBezTo>
                    <a:pt x="7072" y="16053"/>
                    <a:pt x="7072" y="16131"/>
                    <a:pt x="7026" y="16193"/>
                  </a:cubicBezTo>
                  <a:cubicBezTo>
                    <a:pt x="6995" y="16239"/>
                    <a:pt x="6933" y="16286"/>
                    <a:pt x="6855" y="16286"/>
                  </a:cubicBezTo>
                  <a:lnTo>
                    <a:pt x="6793" y="16286"/>
                  </a:lnTo>
                  <a:cubicBezTo>
                    <a:pt x="6747" y="16270"/>
                    <a:pt x="6700" y="16224"/>
                    <a:pt x="6685" y="16193"/>
                  </a:cubicBezTo>
                  <a:cubicBezTo>
                    <a:pt x="6638" y="16146"/>
                    <a:pt x="6638" y="16069"/>
                    <a:pt x="6669" y="15991"/>
                  </a:cubicBezTo>
                  <a:cubicBezTo>
                    <a:pt x="6685" y="15914"/>
                    <a:pt x="6762" y="15883"/>
                    <a:pt x="6855" y="15883"/>
                  </a:cubicBezTo>
                  <a:close/>
                  <a:moveTo>
                    <a:pt x="9121" y="14685"/>
                  </a:moveTo>
                  <a:cubicBezTo>
                    <a:pt x="9131" y="14685"/>
                    <a:pt x="9141" y="14686"/>
                    <a:pt x="9151" y="14688"/>
                  </a:cubicBezTo>
                  <a:cubicBezTo>
                    <a:pt x="9228" y="14719"/>
                    <a:pt x="9259" y="14797"/>
                    <a:pt x="9244" y="14875"/>
                  </a:cubicBezTo>
                  <a:cubicBezTo>
                    <a:pt x="9089" y="15448"/>
                    <a:pt x="8189" y="16581"/>
                    <a:pt x="8158" y="16612"/>
                  </a:cubicBezTo>
                  <a:cubicBezTo>
                    <a:pt x="8112" y="16658"/>
                    <a:pt x="8081" y="16674"/>
                    <a:pt x="8034" y="16674"/>
                  </a:cubicBezTo>
                  <a:cubicBezTo>
                    <a:pt x="8003" y="16674"/>
                    <a:pt x="7957" y="16658"/>
                    <a:pt x="7941" y="16627"/>
                  </a:cubicBezTo>
                  <a:cubicBezTo>
                    <a:pt x="7863" y="16581"/>
                    <a:pt x="7863" y="16503"/>
                    <a:pt x="7941" y="16441"/>
                  </a:cubicBezTo>
                  <a:cubicBezTo>
                    <a:pt x="7941" y="16441"/>
                    <a:pt x="8810" y="15309"/>
                    <a:pt x="8980" y="14797"/>
                  </a:cubicBezTo>
                  <a:cubicBezTo>
                    <a:pt x="8994" y="14729"/>
                    <a:pt x="9054" y="14685"/>
                    <a:pt x="9121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79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91" y="17139"/>
                  </a:cubicBezTo>
                  <a:lnTo>
                    <a:pt x="4544" y="17139"/>
                  </a:lnTo>
                  <a:cubicBezTo>
                    <a:pt x="4498" y="17139"/>
                    <a:pt x="4436" y="17092"/>
                    <a:pt x="4389" y="17046"/>
                  </a:cubicBezTo>
                  <a:cubicBezTo>
                    <a:pt x="4374" y="16999"/>
                    <a:pt x="4374" y="16968"/>
                    <a:pt x="4389" y="16922"/>
                  </a:cubicBezTo>
                  <a:cubicBezTo>
                    <a:pt x="4436" y="16860"/>
                    <a:pt x="4498" y="16844"/>
                    <a:pt x="4544" y="16844"/>
                  </a:cubicBezTo>
                  <a:lnTo>
                    <a:pt x="4591" y="16844"/>
                  </a:lnTo>
                  <a:cubicBezTo>
                    <a:pt x="4653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37" y="17061"/>
                  </a:moveTo>
                  <a:lnTo>
                    <a:pt x="6468" y="17077"/>
                  </a:lnTo>
                  <a:cubicBezTo>
                    <a:pt x="6473" y="17082"/>
                    <a:pt x="6480" y="17084"/>
                    <a:pt x="6488" y="17084"/>
                  </a:cubicBezTo>
                  <a:cubicBezTo>
                    <a:pt x="6504" y="17084"/>
                    <a:pt x="6524" y="17077"/>
                    <a:pt x="6545" y="17077"/>
                  </a:cubicBezTo>
                  <a:cubicBezTo>
                    <a:pt x="6576" y="17069"/>
                    <a:pt x="6607" y="17065"/>
                    <a:pt x="6634" y="17065"/>
                  </a:cubicBezTo>
                  <a:cubicBezTo>
                    <a:pt x="6661" y="17065"/>
                    <a:pt x="6685" y="17069"/>
                    <a:pt x="6700" y="17077"/>
                  </a:cubicBezTo>
                  <a:cubicBezTo>
                    <a:pt x="6747" y="17092"/>
                    <a:pt x="6778" y="17139"/>
                    <a:pt x="6778" y="17201"/>
                  </a:cubicBezTo>
                  <a:cubicBezTo>
                    <a:pt x="6778" y="17248"/>
                    <a:pt x="6762" y="17310"/>
                    <a:pt x="6716" y="17341"/>
                  </a:cubicBezTo>
                  <a:cubicBezTo>
                    <a:pt x="6669" y="17372"/>
                    <a:pt x="6623" y="17387"/>
                    <a:pt x="6561" y="17387"/>
                  </a:cubicBezTo>
                  <a:cubicBezTo>
                    <a:pt x="6530" y="17387"/>
                    <a:pt x="6468" y="17387"/>
                    <a:pt x="6437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75" y="17279"/>
                    <a:pt x="6375" y="17170"/>
                    <a:pt x="6406" y="17092"/>
                  </a:cubicBezTo>
                  <a:lnTo>
                    <a:pt x="6437" y="17061"/>
                  </a:lnTo>
                  <a:close/>
                  <a:moveTo>
                    <a:pt x="7112" y="17617"/>
                  </a:moveTo>
                  <a:cubicBezTo>
                    <a:pt x="7124" y="17617"/>
                    <a:pt x="7137" y="17618"/>
                    <a:pt x="7150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212" y="17775"/>
                    <a:pt x="7228" y="17899"/>
                    <a:pt x="7166" y="17992"/>
                  </a:cubicBezTo>
                  <a:cubicBezTo>
                    <a:pt x="7134" y="18070"/>
                    <a:pt x="7026" y="18132"/>
                    <a:pt x="6948" y="18132"/>
                  </a:cubicBezTo>
                  <a:cubicBezTo>
                    <a:pt x="6917" y="18132"/>
                    <a:pt x="6871" y="18101"/>
                    <a:pt x="6840" y="18085"/>
                  </a:cubicBezTo>
                  <a:lnTo>
                    <a:pt x="6824" y="18070"/>
                  </a:lnTo>
                  <a:cubicBezTo>
                    <a:pt x="6762" y="17976"/>
                    <a:pt x="6762" y="17837"/>
                    <a:pt x="6840" y="17744"/>
                  </a:cubicBezTo>
                  <a:cubicBezTo>
                    <a:pt x="6909" y="17674"/>
                    <a:pt x="7004" y="17617"/>
                    <a:pt x="7112" y="17617"/>
                  </a:cubicBezTo>
                  <a:close/>
                  <a:moveTo>
                    <a:pt x="6448" y="18066"/>
                  </a:moveTo>
                  <a:cubicBezTo>
                    <a:pt x="6477" y="18066"/>
                    <a:pt x="6506" y="18073"/>
                    <a:pt x="6530" y="18085"/>
                  </a:cubicBezTo>
                  <a:cubicBezTo>
                    <a:pt x="6592" y="18132"/>
                    <a:pt x="6607" y="18225"/>
                    <a:pt x="6545" y="18302"/>
                  </a:cubicBezTo>
                  <a:cubicBezTo>
                    <a:pt x="6266" y="18690"/>
                    <a:pt x="5304" y="19357"/>
                    <a:pt x="5273" y="19388"/>
                  </a:cubicBezTo>
                  <a:cubicBezTo>
                    <a:pt x="5258" y="19403"/>
                    <a:pt x="5211" y="19403"/>
                    <a:pt x="5196" y="19403"/>
                  </a:cubicBezTo>
                  <a:cubicBezTo>
                    <a:pt x="5149" y="19403"/>
                    <a:pt x="5103" y="19388"/>
                    <a:pt x="5072" y="19341"/>
                  </a:cubicBezTo>
                  <a:cubicBezTo>
                    <a:pt x="5041" y="19295"/>
                    <a:pt x="5056" y="19186"/>
                    <a:pt x="5118" y="19155"/>
                  </a:cubicBezTo>
                  <a:cubicBezTo>
                    <a:pt x="5118" y="19140"/>
                    <a:pt x="6064" y="18473"/>
                    <a:pt x="6328" y="18132"/>
                  </a:cubicBezTo>
                  <a:cubicBezTo>
                    <a:pt x="6357" y="18084"/>
                    <a:pt x="6402" y="18066"/>
                    <a:pt x="6448" y="18066"/>
                  </a:cubicBezTo>
                  <a:close/>
                  <a:moveTo>
                    <a:pt x="3881" y="18417"/>
                  </a:moveTo>
                  <a:cubicBezTo>
                    <a:pt x="4106" y="18417"/>
                    <a:pt x="4311" y="18523"/>
                    <a:pt x="4420" y="18705"/>
                  </a:cubicBezTo>
                  <a:cubicBezTo>
                    <a:pt x="4436" y="18767"/>
                    <a:pt x="4451" y="18799"/>
                    <a:pt x="4451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412" y="19745"/>
                    <a:pt x="2916" y="19745"/>
                  </a:cubicBezTo>
                  <a:cubicBezTo>
                    <a:pt x="2869" y="19745"/>
                    <a:pt x="2807" y="19729"/>
                    <a:pt x="2745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20" y="19047"/>
                    <a:pt x="2528" y="18969"/>
                  </a:cubicBezTo>
                  <a:cubicBezTo>
                    <a:pt x="2885" y="18752"/>
                    <a:pt x="3273" y="18550"/>
                    <a:pt x="3691" y="18442"/>
                  </a:cubicBezTo>
                  <a:cubicBezTo>
                    <a:pt x="3755" y="18425"/>
                    <a:pt x="3819" y="18417"/>
                    <a:pt x="3881" y="18417"/>
                  </a:cubicBezTo>
                  <a:close/>
                  <a:moveTo>
                    <a:pt x="1849" y="20362"/>
                  </a:moveTo>
                  <a:cubicBezTo>
                    <a:pt x="1907" y="20362"/>
                    <a:pt x="1959" y="20402"/>
                    <a:pt x="1970" y="20458"/>
                  </a:cubicBezTo>
                  <a:cubicBezTo>
                    <a:pt x="1985" y="20536"/>
                    <a:pt x="1954" y="20613"/>
                    <a:pt x="1877" y="20644"/>
                  </a:cubicBezTo>
                  <a:cubicBezTo>
                    <a:pt x="1567" y="20768"/>
                    <a:pt x="869" y="20784"/>
                    <a:pt x="838" y="20784"/>
                  </a:cubicBezTo>
                  <a:cubicBezTo>
                    <a:pt x="760" y="20784"/>
                    <a:pt x="698" y="20722"/>
                    <a:pt x="698" y="20644"/>
                  </a:cubicBezTo>
                  <a:cubicBezTo>
                    <a:pt x="698" y="20567"/>
                    <a:pt x="760" y="20489"/>
                    <a:pt x="838" y="20489"/>
                  </a:cubicBezTo>
                  <a:cubicBezTo>
                    <a:pt x="1008" y="20489"/>
                    <a:pt x="1551" y="20458"/>
                    <a:pt x="1784" y="20380"/>
                  </a:cubicBezTo>
                  <a:cubicBezTo>
                    <a:pt x="1805" y="20368"/>
                    <a:pt x="1828" y="20362"/>
                    <a:pt x="1849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79" y="575"/>
                    <a:pt x="589" y="575"/>
                    <a:pt x="807" y="606"/>
                  </a:cubicBezTo>
                  <a:cubicBezTo>
                    <a:pt x="884" y="621"/>
                    <a:pt x="946" y="699"/>
                    <a:pt x="931" y="776"/>
                  </a:cubicBezTo>
                  <a:cubicBezTo>
                    <a:pt x="931" y="854"/>
                    <a:pt x="853" y="885"/>
                    <a:pt x="791" y="885"/>
                  </a:cubicBezTo>
                  <a:lnTo>
                    <a:pt x="745" y="885"/>
                  </a:lnTo>
                  <a:cubicBezTo>
                    <a:pt x="558" y="854"/>
                    <a:pt x="264" y="854"/>
                    <a:pt x="0" y="854"/>
                  </a:cubicBezTo>
                  <a:lnTo>
                    <a:pt x="0" y="19729"/>
                  </a:lnTo>
                  <a:cubicBezTo>
                    <a:pt x="155" y="19791"/>
                    <a:pt x="248" y="19931"/>
                    <a:pt x="248" y="20086"/>
                  </a:cubicBezTo>
                  <a:cubicBezTo>
                    <a:pt x="248" y="20117"/>
                    <a:pt x="248" y="20163"/>
                    <a:pt x="233" y="20194"/>
                  </a:cubicBezTo>
                  <a:cubicBezTo>
                    <a:pt x="186" y="20303"/>
                    <a:pt x="93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55" y="16550"/>
                    <a:pt x="10655" y="10656"/>
                  </a:cubicBezTo>
                  <a:cubicBezTo>
                    <a:pt x="10655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5"/>
            <p:cNvSpPr/>
            <p:nvPr/>
          </p:nvSpPr>
          <p:spPr>
            <a:xfrm>
              <a:off x="89718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79"/>
                  </a:moveTo>
                  <a:cubicBezTo>
                    <a:pt x="1087" y="279"/>
                    <a:pt x="1676" y="310"/>
                    <a:pt x="2064" y="636"/>
                  </a:cubicBezTo>
                  <a:cubicBezTo>
                    <a:pt x="2157" y="714"/>
                    <a:pt x="2234" y="853"/>
                    <a:pt x="2203" y="915"/>
                  </a:cubicBezTo>
                  <a:cubicBezTo>
                    <a:pt x="2157" y="946"/>
                    <a:pt x="2064" y="962"/>
                    <a:pt x="1986" y="962"/>
                  </a:cubicBezTo>
                  <a:cubicBezTo>
                    <a:pt x="1885" y="972"/>
                    <a:pt x="1783" y="977"/>
                    <a:pt x="1680" y="977"/>
                  </a:cubicBezTo>
                  <a:cubicBezTo>
                    <a:pt x="1328" y="977"/>
                    <a:pt x="970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51" y="279"/>
                    <a:pt x="606" y="279"/>
                  </a:cubicBezTo>
                  <a:close/>
                  <a:moveTo>
                    <a:pt x="606" y="0"/>
                  </a:moveTo>
                  <a:cubicBezTo>
                    <a:pt x="513" y="0"/>
                    <a:pt x="171" y="16"/>
                    <a:pt x="63" y="279"/>
                  </a:cubicBezTo>
                  <a:cubicBezTo>
                    <a:pt x="47" y="310"/>
                    <a:pt x="16" y="357"/>
                    <a:pt x="16" y="403"/>
                  </a:cubicBezTo>
                  <a:cubicBezTo>
                    <a:pt x="1" y="714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53" y="1287"/>
                  </a:cubicBezTo>
                  <a:lnTo>
                    <a:pt x="1986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9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5"/>
            <p:cNvSpPr/>
            <p:nvPr/>
          </p:nvSpPr>
          <p:spPr>
            <a:xfrm>
              <a:off x="92201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613" y="275"/>
                  </a:moveTo>
                  <a:cubicBezTo>
                    <a:pt x="1722" y="275"/>
                    <a:pt x="1815" y="337"/>
                    <a:pt x="1877" y="431"/>
                  </a:cubicBezTo>
                  <a:cubicBezTo>
                    <a:pt x="1893" y="431"/>
                    <a:pt x="1893" y="446"/>
                    <a:pt x="1893" y="446"/>
                  </a:cubicBezTo>
                  <a:cubicBezTo>
                    <a:pt x="1893" y="508"/>
                    <a:pt x="1846" y="570"/>
                    <a:pt x="1738" y="648"/>
                  </a:cubicBezTo>
                  <a:cubicBezTo>
                    <a:pt x="1446" y="842"/>
                    <a:pt x="1056" y="1061"/>
                    <a:pt x="667" y="1061"/>
                  </a:cubicBezTo>
                  <a:cubicBezTo>
                    <a:pt x="620" y="1061"/>
                    <a:pt x="574" y="1058"/>
                    <a:pt x="528" y="1051"/>
                  </a:cubicBezTo>
                  <a:cubicBezTo>
                    <a:pt x="419" y="1035"/>
                    <a:pt x="326" y="973"/>
                    <a:pt x="326" y="942"/>
                  </a:cubicBezTo>
                  <a:cubicBezTo>
                    <a:pt x="326" y="896"/>
                    <a:pt x="373" y="865"/>
                    <a:pt x="450" y="803"/>
                  </a:cubicBezTo>
                  <a:cubicBezTo>
                    <a:pt x="776" y="570"/>
                    <a:pt x="1117" y="415"/>
                    <a:pt x="1505" y="291"/>
                  </a:cubicBezTo>
                  <a:cubicBezTo>
                    <a:pt x="1536" y="275"/>
                    <a:pt x="1567" y="275"/>
                    <a:pt x="1613" y="275"/>
                  </a:cubicBezTo>
                  <a:close/>
                  <a:moveTo>
                    <a:pt x="1615" y="0"/>
                  </a:moveTo>
                  <a:cubicBezTo>
                    <a:pt x="1549" y="0"/>
                    <a:pt x="1480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74" y="1346"/>
                    <a:pt x="636" y="1346"/>
                  </a:cubicBezTo>
                  <a:cubicBezTo>
                    <a:pt x="1102" y="1346"/>
                    <a:pt x="1551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25" y="275"/>
                  </a:cubicBezTo>
                  <a:cubicBezTo>
                    <a:pt x="2030" y="97"/>
                    <a:pt x="1834" y="0"/>
                    <a:pt x="1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5"/>
            <p:cNvSpPr/>
            <p:nvPr/>
          </p:nvSpPr>
          <p:spPr>
            <a:xfrm>
              <a:off x="865788" y="4245800"/>
              <a:ext cx="6225" cy="15525"/>
            </a:xfrm>
            <a:custGeom>
              <a:avLst/>
              <a:gdLst/>
              <a:ahLst/>
              <a:cxnLst/>
              <a:rect l="l" t="t" r="r" b="b"/>
              <a:pathLst>
                <a:path w="249" h="621" extrusionOk="0">
                  <a:moveTo>
                    <a:pt x="1" y="0"/>
                  </a:moveTo>
                  <a:lnTo>
                    <a:pt x="1" y="620"/>
                  </a:lnTo>
                  <a:cubicBezTo>
                    <a:pt x="78" y="620"/>
                    <a:pt x="171" y="574"/>
                    <a:pt x="233" y="465"/>
                  </a:cubicBezTo>
                  <a:cubicBezTo>
                    <a:pt x="249" y="434"/>
                    <a:pt x="249" y="388"/>
                    <a:pt x="249" y="357"/>
                  </a:cubicBezTo>
                  <a:cubicBezTo>
                    <a:pt x="249" y="202"/>
                    <a:pt x="156" y="6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5"/>
            <p:cNvSpPr/>
            <p:nvPr/>
          </p:nvSpPr>
          <p:spPr>
            <a:xfrm>
              <a:off x="949938" y="3854950"/>
              <a:ext cx="48475" cy="42675"/>
            </a:xfrm>
            <a:custGeom>
              <a:avLst/>
              <a:gdLst/>
              <a:ahLst/>
              <a:cxnLst/>
              <a:rect l="l" t="t" r="r" b="b"/>
              <a:pathLst>
                <a:path w="1939" h="1707" extrusionOk="0">
                  <a:moveTo>
                    <a:pt x="838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21" y="280"/>
                    <a:pt x="465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6" y="590"/>
                    <a:pt x="698" y="745"/>
                  </a:cubicBezTo>
                  <a:cubicBezTo>
                    <a:pt x="512" y="776"/>
                    <a:pt x="310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2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08" y="1706"/>
                  </a:cubicBezTo>
                  <a:lnTo>
                    <a:pt x="1039" y="1706"/>
                  </a:lnTo>
                  <a:cubicBezTo>
                    <a:pt x="1117" y="1706"/>
                    <a:pt x="1163" y="1629"/>
                    <a:pt x="1163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84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39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5"/>
            <p:cNvSpPr/>
            <p:nvPr/>
          </p:nvSpPr>
          <p:spPr>
            <a:xfrm>
              <a:off x="865788" y="3766550"/>
              <a:ext cx="23675" cy="8925"/>
            </a:xfrm>
            <a:custGeom>
              <a:avLst/>
              <a:gdLst/>
              <a:ahLst/>
              <a:cxnLst/>
              <a:rect l="l" t="t" r="r" b="b"/>
              <a:pathLst>
                <a:path w="947" h="357" extrusionOk="0">
                  <a:moveTo>
                    <a:pt x="1" y="0"/>
                  </a:moveTo>
                  <a:lnTo>
                    <a:pt x="1" y="295"/>
                  </a:lnTo>
                  <a:cubicBezTo>
                    <a:pt x="249" y="310"/>
                    <a:pt x="543" y="310"/>
                    <a:pt x="761" y="357"/>
                  </a:cubicBezTo>
                  <a:lnTo>
                    <a:pt x="792" y="357"/>
                  </a:lnTo>
                  <a:cubicBezTo>
                    <a:pt x="854" y="357"/>
                    <a:pt x="931" y="310"/>
                    <a:pt x="931" y="233"/>
                  </a:cubicBezTo>
                  <a:cubicBezTo>
                    <a:pt x="947" y="155"/>
                    <a:pt x="885" y="78"/>
                    <a:pt x="807" y="62"/>
                  </a:cubicBezTo>
                  <a:cubicBezTo>
                    <a:pt x="574" y="16"/>
                    <a:pt x="29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5"/>
            <p:cNvSpPr/>
            <p:nvPr/>
          </p:nvSpPr>
          <p:spPr>
            <a:xfrm>
              <a:off x="101351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68" y="621"/>
                    <a:pt x="1148" y="1133"/>
                  </a:cubicBezTo>
                  <a:cubicBezTo>
                    <a:pt x="1164" y="1164"/>
                    <a:pt x="1210" y="1164"/>
                    <a:pt x="1242" y="1164"/>
                  </a:cubicBezTo>
                  <a:cubicBezTo>
                    <a:pt x="1288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5"/>
            <p:cNvSpPr/>
            <p:nvPr/>
          </p:nvSpPr>
          <p:spPr>
            <a:xfrm>
              <a:off x="10864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514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5"/>
            <p:cNvSpPr/>
            <p:nvPr/>
          </p:nvSpPr>
          <p:spPr>
            <a:xfrm>
              <a:off x="1108513" y="3961125"/>
              <a:ext cx="10100" cy="40800"/>
            </a:xfrm>
            <a:custGeom>
              <a:avLst/>
              <a:gdLst/>
              <a:ahLst/>
              <a:cxnLst/>
              <a:rect l="l" t="t" r="r" b="b"/>
              <a:pathLst>
                <a:path w="404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1" y="1632"/>
                    <a:pt x="249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04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5"/>
            <p:cNvSpPr/>
            <p:nvPr/>
          </p:nvSpPr>
          <p:spPr>
            <a:xfrm>
              <a:off x="1110838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64" y="1"/>
                  </a:moveTo>
                  <a:cubicBezTo>
                    <a:pt x="187" y="1"/>
                    <a:pt x="125" y="94"/>
                    <a:pt x="125" y="171"/>
                  </a:cubicBezTo>
                  <a:cubicBezTo>
                    <a:pt x="125" y="435"/>
                    <a:pt x="109" y="1195"/>
                    <a:pt x="32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5"/>
            <p:cNvSpPr/>
            <p:nvPr/>
          </p:nvSpPr>
          <p:spPr>
            <a:xfrm>
              <a:off x="106198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94" y="1973"/>
                    <a:pt x="140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34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5"/>
            <p:cNvSpPr/>
            <p:nvPr/>
          </p:nvSpPr>
          <p:spPr>
            <a:xfrm>
              <a:off x="99141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2" y="0"/>
                  </a:moveTo>
                  <a:cubicBezTo>
                    <a:pt x="1361" y="0"/>
                    <a:pt x="1316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1" y="1214"/>
                    <a:pt x="32" y="1276"/>
                  </a:cubicBezTo>
                  <a:cubicBezTo>
                    <a:pt x="63" y="1322"/>
                    <a:pt x="109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64" y="1291"/>
                    <a:pt x="1226" y="609"/>
                    <a:pt x="1505" y="221"/>
                  </a:cubicBezTo>
                  <a:cubicBezTo>
                    <a:pt x="1552" y="175"/>
                    <a:pt x="1552" y="66"/>
                    <a:pt x="1474" y="35"/>
                  </a:cubicBezTo>
                  <a:cubicBezTo>
                    <a:pt x="1456" y="10"/>
                    <a:pt x="1429" y="0"/>
                    <a:pt x="14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5"/>
            <p:cNvSpPr/>
            <p:nvPr/>
          </p:nvSpPr>
          <p:spPr>
            <a:xfrm>
              <a:off x="1068588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0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3" y="1368"/>
                    <a:pt x="109" y="1368"/>
                    <a:pt x="140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5"/>
            <p:cNvSpPr/>
            <p:nvPr/>
          </p:nvSpPr>
          <p:spPr>
            <a:xfrm>
              <a:off x="88286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5"/>
            <p:cNvSpPr/>
            <p:nvPr/>
          </p:nvSpPr>
          <p:spPr>
            <a:xfrm>
              <a:off x="962713" y="391427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72" y="0"/>
                  </a:moveTo>
                  <a:cubicBezTo>
                    <a:pt x="141" y="0"/>
                    <a:pt x="79" y="0"/>
                    <a:pt x="63" y="16"/>
                  </a:cubicBezTo>
                  <a:cubicBezTo>
                    <a:pt x="17" y="16"/>
                    <a:pt x="1" y="62"/>
                    <a:pt x="1" y="93"/>
                  </a:cubicBezTo>
                  <a:cubicBezTo>
                    <a:pt x="1" y="140"/>
                    <a:pt x="17" y="155"/>
                    <a:pt x="32" y="171"/>
                  </a:cubicBezTo>
                  <a:cubicBezTo>
                    <a:pt x="94" y="311"/>
                    <a:pt x="234" y="435"/>
                    <a:pt x="389" y="450"/>
                  </a:cubicBezTo>
                  <a:lnTo>
                    <a:pt x="404" y="450"/>
                  </a:lnTo>
                  <a:lnTo>
                    <a:pt x="435" y="435"/>
                  </a:lnTo>
                  <a:cubicBezTo>
                    <a:pt x="497" y="342"/>
                    <a:pt x="482" y="202"/>
                    <a:pt x="435" y="124"/>
                  </a:cubicBezTo>
                  <a:cubicBezTo>
                    <a:pt x="373" y="47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5"/>
            <p:cNvSpPr/>
            <p:nvPr/>
          </p:nvSpPr>
          <p:spPr>
            <a:xfrm>
              <a:off x="93636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0" y="1"/>
                  </a:moveTo>
                  <a:cubicBezTo>
                    <a:pt x="107" y="1"/>
                    <a:pt x="84" y="3"/>
                    <a:pt x="62" y="6"/>
                  </a:cubicBezTo>
                  <a:lnTo>
                    <a:pt x="31" y="6"/>
                  </a:lnTo>
                  <a:lnTo>
                    <a:pt x="31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186" y="348"/>
                    <a:pt x="280" y="363"/>
                    <a:pt x="357" y="379"/>
                  </a:cubicBezTo>
                  <a:lnTo>
                    <a:pt x="388" y="379"/>
                  </a:lnTo>
                  <a:lnTo>
                    <a:pt x="419" y="348"/>
                  </a:lnTo>
                  <a:cubicBezTo>
                    <a:pt x="450" y="239"/>
                    <a:pt x="435" y="131"/>
                    <a:pt x="342" y="69"/>
                  </a:cubicBezTo>
                  <a:cubicBezTo>
                    <a:pt x="282" y="21"/>
                    <a:pt x="20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5"/>
            <p:cNvSpPr/>
            <p:nvPr/>
          </p:nvSpPr>
          <p:spPr>
            <a:xfrm>
              <a:off x="109223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87" y="0"/>
                  </a:moveTo>
                  <a:cubicBezTo>
                    <a:pt x="74" y="0"/>
                    <a:pt x="61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79" y="127"/>
                  </a:cubicBezTo>
                  <a:cubicBezTo>
                    <a:pt x="252" y="46"/>
                    <a:pt x="178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5"/>
            <p:cNvSpPr/>
            <p:nvPr/>
          </p:nvSpPr>
          <p:spPr>
            <a:xfrm>
              <a:off x="97513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79" y="125"/>
                    <a:pt x="217" y="125"/>
                  </a:cubicBezTo>
                  <a:lnTo>
                    <a:pt x="186" y="125"/>
                  </a:lnTo>
                  <a:cubicBezTo>
                    <a:pt x="124" y="125"/>
                    <a:pt x="62" y="156"/>
                    <a:pt x="31" y="202"/>
                  </a:cubicBezTo>
                  <a:cubicBezTo>
                    <a:pt x="0" y="249"/>
                    <a:pt x="0" y="280"/>
                    <a:pt x="31" y="326"/>
                  </a:cubicBezTo>
                  <a:cubicBezTo>
                    <a:pt x="62" y="388"/>
                    <a:pt x="124" y="419"/>
                    <a:pt x="186" y="419"/>
                  </a:cubicBezTo>
                  <a:lnTo>
                    <a:pt x="217" y="419"/>
                  </a:lnTo>
                  <a:cubicBezTo>
                    <a:pt x="310" y="419"/>
                    <a:pt x="419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5"/>
            <p:cNvSpPr/>
            <p:nvPr/>
          </p:nvSpPr>
          <p:spPr>
            <a:xfrm>
              <a:off x="108368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10" y="353"/>
                    <a:pt x="156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20" y="260"/>
                    <a:pt x="420" y="213"/>
                  </a:cubicBezTo>
                  <a:cubicBezTo>
                    <a:pt x="420" y="166"/>
                    <a:pt x="420" y="120"/>
                    <a:pt x="373" y="73"/>
                  </a:cubicBezTo>
                  <a:cubicBezTo>
                    <a:pt x="334" y="25"/>
                    <a:pt x="284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5"/>
            <p:cNvSpPr/>
            <p:nvPr/>
          </p:nvSpPr>
          <p:spPr>
            <a:xfrm>
              <a:off x="89448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6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47" y="353"/>
                    <a:pt x="124" y="400"/>
                    <a:pt x="202" y="400"/>
                  </a:cubicBezTo>
                  <a:cubicBezTo>
                    <a:pt x="279" y="400"/>
                    <a:pt x="342" y="369"/>
                    <a:pt x="388" y="291"/>
                  </a:cubicBezTo>
                  <a:cubicBezTo>
                    <a:pt x="419" y="214"/>
                    <a:pt x="419" y="136"/>
                    <a:pt x="388" y="59"/>
                  </a:cubicBezTo>
                  <a:lnTo>
                    <a:pt x="357" y="28"/>
                  </a:lnTo>
                  <a:cubicBezTo>
                    <a:pt x="326" y="9"/>
                    <a:pt x="291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5"/>
            <p:cNvSpPr/>
            <p:nvPr/>
          </p:nvSpPr>
          <p:spPr>
            <a:xfrm>
              <a:off x="10344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72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5"/>
            <p:cNvSpPr/>
            <p:nvPr/>
          </p:nvSpPr>
          <p:spPr>
            <a:xfrm>
              <a:off x="874313" y="3794075"/>
              <a:ext cx="11675" cy="10500"/>
            </a:xfrm>
            <a:custGeom>
              <a:avLst/>
              <a:gdLst/>
              <a:ahLst/>
              <a:cxnLst/>
              <a:rect l="l" t="t" r="r" b="b"/>
              <a:pathLst>
                <a:path w="467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4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66" y="218"/>
                    <a:pt x="451" y="156"/>
                  </a:cubicBezTo>
                  <a:cubicBezTo>
                    <a:pt x="435" y="109"/>
                    <a:pt x="389" y="47"/>
                    <a:pt x="342" y="31"/>
                  </a:cubicBezTo>
                  <a:cubicBezTo>
                    <a:pt x="295" y="0"/>
                    <a:pt x="264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5"/>
            <p:cNvSpPr/>
            <p:nvPr/>
          </p:nvSpPr>
          <p:spPr>
            <a:xfrm>
              <a:off x="1072063" y="3885875"/>
              <a:ext cx="8550" cy="8250"/>
            </a:xfrm>
            <a:custGeom>
              <a:avLst/>
              <a:gdLst/>
              <a:ahLst/>
              <a:cxnLst/>
              <a:rect l="l" t="t" r="r" b="b"/>
              <a:pathLst>
                <a:path w="342" h="330" extrusionOk="0">
                  <a:moveTo>
                    <a:pt x="117" y="0"/>
                  </a:moveTo>
                  <a:cubicBezTo>
                    <a:pt x="78" y="0"/>
                    <a:pt x="39" y="12"/>
                    <a:pt x="1" y="35"/>
                  </a:cubicBezTo>
                  <a:lnTo>
                    <a:pt x="32" y="97"/>
                  </a:lnTo>
                  <a:cubicBezTo>
                    <a:pt x="63" y="128"/>
                    <a:pt x="47" y="159"/>
                    <a:pt x="47" y="175"/>
                  </a:cubicBezTo>
                  <a:cubicBezTo>
                    <a:pt x="47" y="252"/>
                    <a:pt x="78" y="314"/>
                    <a:pt x="140" y="330"/>
                  </a:cubicBezTo>
                  <a:lnTo>
                    <a:pt x="156" y="330"/>
                  </a:lnTo>
                  <a:cubicBezTo>
                    <a:pt x="218" y="330"/>
                    <a:pt x="264" y="283"/>
                    <a:pt x="295" y="237"/>
                  </a:cubicBezTo>
                  <a:cubicBezTo>
                    <a:pt x="342" y="159"/>
                    <a:pt x="326" y="97"/>
                    <a:pt x="233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5"/>
            <p:cNvSpPr/>
            <p:nvPr/>
          </p:nvSpPr>
          <p:spPr>
            <a:xfrm>
              <a:off x="103136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31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09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19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5"/>
            <p:cNvSpPr/>
            <p:nvPr/>
          </p:nvSpPr>
          <p:spPr>
            <a:xfrm>
              <a:off x="98366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25" y="341"/>
                    <a:pt x="187" y="357"/>
                    <a:pt x="249" y="357"/>
                  </a:cubicBezTo>
                  <a:cubicBezTo>
                    <a:pt x="263" y="371"/>
                    <a:pt x="280" y="378"/>
                    <a:pt x="297" y="378"/>
                  </a:cubicBezTo>
                  <a:cubicBezTo>
                    <a:pt x="318" y="378"/>
                    <a:pt x="340" y="367"/>
                    <a:pt x="357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25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5"/>
            <p:cNvSpPr/>
            <p:nvPr/>
          </p:nvSpPr>
          <p:spPr>
            <a:xfrm>
              <a:off x="102476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63" y="0"/>
                  </a:moveTo>
                  <a:lnTo>
                    <a:pt x="32" y="31"/>
                  </a:lnTo>
                  <a:cubicBezTo>
                    <a:pt x="1" y="109"/>
                    <a:pt x="1" y="218"/>
                    <a:pt x="32" y="295"/>
                  </a:cubicBezTo>
                  <a:lnTo>
                    <a:pt x="32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95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30" y="23"/>
                    <a:pt x="114" y="23"/>
                  </a:cubicBezTo>
                  <a:cubicBezTo>
                    <a:pt x="106" y="23"/>
                    <a:pt x="99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5"/>
            <p:cNvSpPr/>
            <p:nvPr/>
          </p:nvSpPr>
          <p:spPr>
            <a:xfrm>
              <a:off x="98443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9" y="0"/>
                  </a:moveTo>
                  <a:cubicBezTo>
                    <a:pt x="187" y="0"/>
                    <a:pt x="150" y="6"/>
                    <a:pt x="109" y="16"/>
                  </a:cubicBezTo>
                  <a:lnTo>
                    <a:pt x="78" y="16"/>
                  </a:lnTo>
                  <a:lnTo>
                    <a:pt x="63" y="47"/>
                  </a:lnTo>
                  <a:cubicBezTo>
                    <a:pt x="1" y="124"/>
                    <a:pt x="1" y="249"/>
                    <a:pt x="47" y="373"/>
                  </a:cubicBezTo>
                  <a:cubicBezTo>
                    <a:pt x="78" y="388"/>
                    <a:pt x="125" y="404"/>
                    <a:pt x="156" y="404"/>
                  </a:cubicBezTo>
                  <a:cubicBezTo>
                    <a:pt x="233" y="404"/>
                    <a:pt x="295" y="373"/>
                    <a:pt x="357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5"/>
            <p:cNvSpPr/>
            <p:nvPr/>
          </p:nvSpPr>
          <p:spPr>
            <a:xfrm>
              <a:off x="953813" y="3839400"/>
              <a:ext cx="10100" cy="9750"/>
            </a:xfrm>
            <a:custGeom>
              <a:avLst/>
              <a:gdLst/>
              <a:ahLst/>
              <a:cxnLst/>
              <a:rect l="l" t="t" r="r" b="b"/>
              <a:pathLst>
                <a:path w="404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31" y="126"/>
                    <a:pt x="0" y="188"/>
                    <a:pt x="0" y="250"/>
                  </a:cubicBezTo>
                  <a:cubicBezTo>
                    <a:pt x="0" y="281"/>
                    <a:pt x="31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404" y="188"/>
                    <a:pt x="404" y="80"/>
                  </a:cubicBezTo>
                  <a:lnTo>
                    <a:pt x="404" y="49"/>
                  </a:lnTo>
                  <a:lnTo>
                    <a:pt x="373" y="33"/>
                  </a:lnTo>
                  <a:cubicBezTo>
                    <a:pt x="340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5"/>
            <p:cNvSpPr/>
            <p:nvPr/>
          </p:nvSpPr>
          <p:spPr>
            <a:xfrm>
              <a:off x="98948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25"/>
            <p:cNvSpPr/>
            <p:nvPr/>
          </p:nvSpPr>
          <p:spPr>
            <a:xfrm>
              <a:off x="91463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25"/>
            <p:cNvSpPr/>
            <p:nvPr/>
          </p:nvSpPr>
          <p:spPr>
            <a:xfrm>
              <a:off x="598638" y="3752575"/>
              <a:ext cx="266800" cy="533175"/>
            </a:xfrm>
            <a:custGeom>
              <a:avLst/>
              <a:gdLst/>
              <a:ahLst/>
              <a:cxnLst/>
              <a:rect l="l" t="t" r="r" b="b"/>
              <a:pathLst>
                <a:path w="10672" h="21327" extrusionOk="0">
                  <a:moveTo>
                    <a:pt x="10671" y="1"/>
                  </a:moveTo>
                  <a:cubicBezTo>
                    <a:pt x="4777" y="1"/>
                    <a:pt x="0" y="4762"/>
                    <a:pt x="0" y="10656"/>
                  </a:cubicBezTo>
                  <a:cubicBezTo>
                    <a:pt x="0" y="4762"/>
                    <a:pt x="4793" y="1"/>
                    <a:pt x="10671" y="1"/>
                  </a:cubicBezTo>
                  <a:close/>
                  <a:moveTo>
                    <a:pt x="0" y="10661"/>
                  </a:moveTo>
                  <a:lnTo>
                    <a:pt x="0" y="10661"/>
                  </a:lnTo>
                  <a:cubicBezTo>
                    <a:pt x="3" y="16552"/>
                    <a:pt x="4779" y="21327"/>
                    <a:pt x="10671" y="21327"/>
                  </a:cubicBezTo>
                  <a:cubicBezTo>
                    <a:pt x="4795" y="21327"/>
                    <a:pt x="3" y="16552"/>
                    <a:pt x="0" y="106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25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25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25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25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25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25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25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25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25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25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25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25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25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25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25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5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5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5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25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25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25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25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25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5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5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5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5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5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5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5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5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5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25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25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5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25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25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25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25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25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25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5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5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5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5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5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5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5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5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5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5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5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5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5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5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5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5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5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5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5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5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5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5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5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5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5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5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5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5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5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5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5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5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5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5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5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5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5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5" name="Google Shape;5685;p25"/>
          <p:cNvGrpSpPr/>
          <p:nvPr/>
        </p:nvGrpSpPr>
        <p:grpSpPr>
          <a:xfrm>
            <a:off x="3841894" y="539700"/>
            <a:ext cx="533150" cy="533175"/>
            <a:chOff x="1658338" y="3752200"/>
            <a:chExt cx="533150" cy="533175"/>
          </a:xfrm>
        </p:grpSpPr>
        <p:sp>
          <p:nvSpPr>
            <p:cNvPr id="5686" name="Google Shape;5686;p25"/>
            <p:cNvSpPr/>
            <p:nvPr/>
          </p:nvSpPr>
          <p:spPr>
            <a:xfrm>
              <a:off x="1989063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2" y="0"/>
                    <a:pt x="1211" y="0"/>
                    <a:pt x="1195" y="16"/>
                  </a:cubicBezTo>
                  <a:cubicBezTo>
                    <a:pt x="807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109" y="760"/>
                    <a:pt x="202" y="776"/>
                  </a:cubicBezTo>
                  <a:cubicBezTo>
                    <a:pt x="250" y="783"/>
                    <a:pt x="298" y="786"/>
                    <a:pt x="345" y="786"/>
                  </a:cubicBezTo>
                  <a:cubicBezTo>
                    <a:pt x="743" y="786"/>
                    <a:pt x="1123" y="567"/>
                    <a:pt x="1428" y="373"/>
                  </a:cubicBezTo>
                  <a:cubicBezTo>
                    <a:pt x="1536" y="295"/>
                    <a:pt x="1598" y="233"/>
                    <a:pt x="1583" y="171"/>
                  </a:cubicBezTo>
                  <a:cubicBezTo>
                    <a:pt x="1583" y="171"/>
                    <a:pt x="1583" y="156"/>
                    <a:pt x="1567" y="156"/>
                  </a:cubicBezTo>
                  <a:cubicBezTo>
                    <a:pt x="1521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5"/>
            <p:cNvSpPr/>
            <p:nvPr/>
          </p:nvSpPr>
          <p:spPr>
            <a:xfrm>
              <a:off x="196386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25" y="0"/>
                    <a:pt x="32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25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93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5"/>
            <p:cNvSpPr/>
            <p:nvPr/>
          </p:nvSpPr>
          <p:spPr>
            <a:xfrm>
              <a:off x="1738213" y="3778575"/>
              <a:ext cx="451725" cy="480800"/>
            </a:xfrm>
            <a:custGeom>
              <a:avLst/>
              <a:gdLst/>
              <a:ahLst/>
              <a:cxnLst/>
              <a:rect l="l" t="t" r="r" b="b"/>
              <a:pathLst>
                <a:path w="18069" h="19232" extrusionOk="0">
                  <a:moveTo>
                    <a:pt x="8019" y="605"/>
                  </a:moveTo>
                  <a:cubicBezTo>
                    <a:pt x="8065" y="605"/>
                    <a:pt x="8096" y="605"/>
                    <a:pt x="8143" y="620"/>
                  </a:cubicBezTo>
                  <a:cubicBezTo>
                    <a:pt x="8205" y="651"/>
                    <a:pt x="8236" y="698"/>
                    <a:pt x="8251" y="760"/>
                  </a:cubicBezTo>
                  <a:cubicBezTo>
                    <a:pt x="8282" y="822"/>
                    <a:pt x="8251" y="900"/>
                    <a:pt x="8220" y="931"/>
                  </a:cubicBezTo>
                  <a:cubicBezTo>
                    <a:pt x="8174" y="993"/>
                    <a:pt x="8127" y="1008"/>
                    <a:pt x="8065" y="1008"/>
                  </a:cubicBezTo>
                  <a:cubicBezTo>
                    <a:pt x="7988" y="1008"/>
                    <a:pt x="7926" y="993"/>
                    <a:pt x="7895" y="962"/>
                  </a:cubicBezTo>
                  <a:cubicBezTo>
                    <a:pt x="7817" y="884"/>
                    <a:pt x="7817" y="729"/>
                    <a:pt x="7895" y="620"/>
                  </a:cubicBezTo>
                  <a:lnTo>
                    <a:pt x="7910" y="605"/>
                  </a:lnTo>
                  <a:close/>
                  <a:moveTo>
                    <a:pt x="6618" y="1055"/>
                  </a:moveTo>
                  <a:cubicBezTo>
                    <a:pt x="6678" y="1055"/>
                    <a:pt x="6746" y="1079"/>
                    <a:pt x="6778" y="1132"/>
                  </a:cubicBezTo>
                  <a:cubicBezTo>
                    <a:pt x="6824" y="1163"/>
                    <a:pt x="6824" y="1210"/>
                    <a:pt x="6824" y="1272"/>
                  </a:cubicBezTo>
                  <a:cubicBezTo>
                    <a:pt x="6809" y="1365"/>
                    <a:pt x="6700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68" y="1148"/>
                    <a:pt x="6514" y="1117"/>
                    <a:pt x="6545" y="1070"/>
                  </a:cubicBezTo>
                  <a:cubicBezTo>
                    <a:pt x="6565" y="1060"/>
                    <a:pt x="6591" y="1055"/>
                    <a:pt x="6618" y="1055"/>
                  </a:cubicBezTo>
                  <a:close/>
                  <a:moveTo>
                    <a:pt x="9446" y="202"/>
                  </a:moveTo>
                  <a:cubicBezTo>
                    <a:pt x="9864" y="202"/>
                    <a:pt x="10500" y="233"/>
                    <a:pt x="10965" y="620"/>
                  </a:cubicBezTo>
                  <a:cubicBezTo>
                    <a:pt x="11167" y="807"/>
                    <a:pt x="11307" y="1070"/>
                    <a:pt x="11152" y="1287"/>
                  </a:cubicBezTo>
                  <a:cubicBezTo>
                    <a:pt x="11043" y="1442"/>
                    <a:pt x="10872" y="1473"/>
                    <a:pt x="10717" y="1473"/>
                  </a:cubicBezTo>
                  <a:lnTo>
                    <a:pt x="10485" y="1473"/>
                  </a:lnTo>
                  <a:cubicBezTo>
                    <a:pt x="10081" y="1473"/>
                    <a:pt x="9678" y="1427"/>
                    <a:pt x="9259" y="1303"/>
                  </a:cubicBezTo>
                  <a:cubicBezTo>
                    <a:pt x="8934" y="1210"/>
                    <a:pt x="8717" y="931"/>
                    <a:pt x="8748" y="620"/>
                  </a:cubicBezTo>
                  <a:cubicBezTo>
                    <a:pt x="8748" y="589"/>
                    <a:pt x="8763" y="527"/>
                    <a:pt x="8779" y="465"/>
                  </a:cubicBezTo>
                  <a:cubicBezTo>
                    <a:pt x="8903" y="202"/>
                    <a:pt x="9228" y="202"/>
                    <a:pt x="9337" y="202"/>
                  </a:cubicBezTo>
                  <a:close/>
                  <a:moveTo>
                    <a:pt x="12450" y="2233"/>
                  </a:moveTo>
                  <a:cubicBezTo>
                    <a:pt x="12518" y="2233"/>
                    <a:pt x="12563" y="2254"/>
                    <a:pt x="12594" y="2295"/>
                  </a:cubicBezTo>
                  <a:cubicBezTo>
                    <a:pt x="12625" y="2326"/>
                    <a:pt x="12640" y="2373"/>
                    <a:pt x="12640" y="2404"/>
                  </a:cubicBezTo>
                  <a:cubicBezTo>
                    <a:pt x="12640" y="2466"/>
                    <a:pt x="12625" y="2528"/>
                    <a:pt x="12578" y="2559"/>
                  </a:cubicBezTo>
                  <a:cubicBezTo>
                    <a:pt x="12516" y="2606"/>
                    <a:pt x="12470" y="2637"/>
                    <a:pt x="12392" y="2637"/>
                  </a:cubicBezTo>
                  <a:cubicBezTo>
                    <a:pt x="12346" y="2637"/>
                    <a:pt x="12315" y="2621"/>
                    <a:pt x="12268" y="2606"/>
                  </a:cubicBezTo>
                  <a:lnTo>
                    <a:pt x="12253" y="2590"/>
                  </a:lnTo>
                  <a:cubicBezTo>
                    <a:pt x="12206" y="2482"/>
                    <a:pt x="12206" y="2357"/>
                    <a:pt x="12284" y="2280"/>
                  </a:cubicBezTo>
                  <a:lnTo>
                    <a:pt x="12315" y="2249"/>
                  </a:lnTo>
                  <a:lnTo>
                    <a:pt x="12330" y="2249"/>
                  </a:lnTo>
                  <a:cubicBezTo>
                    <a:pt x="12377" y="2239"/>
                    <a:pt x="12416" y="2233"/>
                    <a:pt x="12450" y="2233"/>
                  </a:cubicBezTo>
                  <a:close/>
                  <a:moveTo>
                    <a:pt x="11248" y="2434"/>
                  </a:moveTo>
                  <a:cubicBezTo>
                    <a:pt x="11289" y="2434"/>
                    <a:pt x="11326" y="2444"/>
                    <a:pt x="11353" y="2466"/>
                  </a:cubicBezTo>
                  <a:lnTo>
                    <a:pt x="11384" y="2513"/>
                  </a:lnTo>
                  <a:cubicBezTo>
                    <a:pt x="11384" y="2621"/>
                    <a:pt x="11338" y="2714"/>
                    <a:pt x="11276" y="2792"/>
                  </a:cubicBezTo>
                  <a:lnTo>
                    <a:pt x="11260" y="2823"/>
                  </a:lnTo>
                  <a:lnTo>
                    <a:pt x="11152" y="2823"/>
                  </a:lnTo>
                  <a:cubicBezTo>
                    <a:pt x="11105" y="2823"/>
                    <a:pt x="11074" y="2792"/>
                    <a:pt x="11043" y="2776"/>
                  </a:cubicBezTo>
                  <a:cubicBezTo>
                    <a:pt x="11012" y="2761"/>
                    <a:pt x="10996" y="2714"/>
                    <a:pt x="10996" y="2683"/>
                  </a:cubicBezTo>
                  <a:cubicBezTo>
                    <a:pt x="10996" y="2621"/>
                    <a:pt x="11012" y="2559"/>
                    <a:pt x="11043" y="2528"/>
                  </a:cubicBezTo>
                  <a:cubicBezTo>
                    <a:pt x="11093" y="2468"/>
                    <a:pt x="11175" y="2434"/>
                    <a:pt x="11248" y="2434"/>
                  </a:cubicBezTo>
                  <a:close/>
                  <a:moveTo>
                    <a:pt x="13511" y="1691"/>
                  </a:moveTo>
                  <a:cubicBezTo>
                    <a:pt x="13535" y="1691"/>
                    <a:pt x="13561" y="1696"/>
                    <a:pt x="13587" y="1706"/>
                  </a:cubicBezTo>
                  <a:cubicBezTo>
                    <a:pt x="13633" y="1706"/>
                    <a:pt x="14207" y="2078"/>
                    <a:pt x="14719" y="2606"/>
                  </a:cubicBezTo>
                  <a:cubicBezTo>
                    <a:pt x="14781" y="2668"/>
                    <a:pt x="14781" y="2761"/>
                    <a:pt x="14719" y="2823"/>
                  </a:cubicBezTo>
                  <a:cubicBezTo>
                    <a:pt x="14703" y="2838"/>
                    <a:pt x="14657" y="2854"/>
                    <a:pt x="14610" y="2854"/>
                  </a:cubicBezTo>
                  <a:cubicBezTo>
                    <a:pt x="14579" y="2854"/>
                    <a:pt x="14533" y="2854"/>
                    <a:pt x="14517" y="2823"/>
                  </a:cubicBezTo>
                  <a:cubicBezTo>
                    <a:pt x="14036" y="2311"/>
                    <a:pt x="13447" y="1970"/>
                    <a:pt x="13447" y="1970"/>
                  </a:cubicBezTo>
                  <a:cubicBezTo>
                    <a:pt x="13400" y="1908"/>
                    <a:pt x="13369" y="1830"/>
                    <a:pt x="13400" y="1753"/>
                  </a:cubicBezTo>
                  <a:cubicBezTo>
                    <a:pt x="13421" y="1711"/>
                    <a:pt x="13462" y="1691"/>
                    <a:pt x="13511" y="1691"/>
                  </a:cubicBezTo>
                  <a:close/>
                  <a:moveTo>
                    <a:pt x="12594" y="2931"/>
                  </a:moveTo>
                  <a:lnTo>
                    <a:pt x="12594" y="2978"/>
                  </a:lnTo>
                  <a:cubicBezTo>
                    <a:pt x="12608" y="2968"/>
                    <a:pt x="12624" y="2965"/>
                    <a:pt x="12640" y="2965"/>
                  </a:cubicBezTo>
                  <a:cubicBezTo>
                    <a:pt x="12676" y="2965"/>
                    <a:pt x="12712" y="2983"/>
                    <a:pt x="12734" y="2993"/>
                  </a:cubicBezTo>
                  <a:lnTo>
                    <a:pt x="12780" y="3024"/>
                  </a:lnTo>
                  <a:cubicBezTo>
                    <a:pt x="12811" y="3086"/>
                    <a:pt x="12796" y="3164"/>
                    <a:pt x="12734" y="3226"/>
                  </a:cubicBezTo>
                  <a:cubicBezTo>
                    <a:pt x="12703" y="3257"/>
                    <a:pt x="12640" y="3288"/>
                    <a:pt x="12594" y="3288"/>
                  </a:cubicBezTo>
                  <a:cubicBezTo>
                    <a:pt x="12563" y="3288"/>
                    <a:pt x="12547" y="3288"/>
                    <a:pt x="12516" y="3257"/>
                  </a:cubicBezTo>
                  <a:cubicBezTo>
                    <a:pt x="12470" y="3226"/>
                    <a:pt x="12423" y="3148"/>
                    <a:pt x="12439" y="3071"/>
                  </a:cubicBezTo>
                  <a:cubicBezTo>
                    <a:pt x="12470" y="2993"/>
                    <a:pt x="12516" y="2931"/>
                    <a:pt x="12594" y="2931"/>
                  </a:cubicBezTo>
                  <a:close/>
                  <a:moveTo>
                    <a:pt x="9678" y="2947"/>
                  </a:moveTo>
                  <a:cubicBezTo>
                    <a:pt x="9694" y="2947"/>
                    <a:pt x="9740" y="2978"/>
                    <a:pt x="9771" y="2978"/>
                  </a:cubicBezTo>
                  <a:lnTo>
                    <a:pt x="9787" y="2978"/>
                  </a:lnTo>
                  <a:lnTo>
                    <a:pt x="9818" y="2993"/>
                  </a:lnTo>
                  <a:cubicBezTo>
                    <a:pt x="9849" y="3055"/>
                    <a:pt x="9864" y="3133"/>
                    <a:pt x="9833" y="3211"/>
                  </a:cubicBezTo>
                  <a:cubicBezTo>
                    <a:pt x="9787" y="3257"/>
                    <a:pt x="9725" y="3304"/>
                    <a:pt x="9678" y="3319"/>
                  </a:cubicBezTo>
                  <a:cubicBezTo>
                    <a:pt x="9663" y="3327"/>
                    <a:pt x="9655" y="3331"/>
                    <a:pt x="9653" y="3331"/>
                  </a:cubicBezTo>
                  <a:cubicBezTo>
                    <a:pt x="9651" y="3331"/>
                    <a:pt x="9655" y="3327"/>
                    <a:pt x="9663" y="3319"/>
                  </a:cubicBezTo>
                  <a:cubicBezTo>
                    <a:pt x="9585" y="3319"/>
                    <a:pt x="9523" y="3273"/>
                    <a:pt x="9477" y="3195"/>
                  </a:cubicBezTo>
                  <a:cubicBezTo>
                    <a:pt x="9446" y="3148"/>
                    <a:pt x="9461" y="3086"/>
                    <a:pt x="9508" y="3024"/>
                  </a:cubicBezTo>
                  <a:cubicBezTo>
                    <a:pt x="9539" y="2978"/>
                    <a:pt x="9601" y="2947"/>
                    <a:pt x="9678" y="2947"/>
                  </a:cubicBezTo>
                  <a:close/>
                  <a:moveTo>
                    <a:pt x="5767" y="2929"/>
                  </a:moveTo>
                  <a:cubicBezTo>
                    <a:pt x="5844" y="2929"/>
                    <a:pt x="5895" y="2986"/>
                    <a:pt x="5909" y="3055"/>
                  </a:cubicBezTo>
                  <a:cubicBezTo>
                    <a:pt x="5925" y="3117"/>
                    <a:pt x="5878" y="3195"/>
                    <a:pt x="5801" y="3226"/>
                  </a:cubicBezTo>
                  <a:cubicBezTo>
                    <a:pt x="5568" y="3257"/>
                    <a:pt x="5134" y="3459"/>
                    <a:pt x="4994" y="3536"/>
                  </a:cubicBezTo>
                  <a:cubicBezTo>
                    <a:pt x="4979" y="3552"/>
                    <a:pt x="4963" y="3552"/>
                    <a:pt x="4948" y="3552"/>
                  </a:cubicBezTo>
                  <a:cubicBezTo>
                    <a:pt x="4886" y="3552"/>
                    <a:pt x="4824" y="3536"/>
                    <a:pt x="4808" y="3474"/>
                  </a:cubicBezTo>
                  <a:cubicBezTo>
                    <a:pt x="4762" y="3397"/>
                    <a:pt x="4793" y="3319"/>
                    <a:pt x="4870" y="3257"/>
                  </a:cubicBezTo>
                  <a:cubicBezTo>
                    <a:pt x="4886" y="3257"/>
                    <a:pt x="5413" y="2993"/>
                    <a:pt x="5739" y="2931"/>
                  </a:cubicBezTo>
                  <a:cubicBezTo>
                    <a:pt x="5748" y="2930"/>
                    <a:pt x="5758" y="2929"/>
                    <a:pt x="5767" y="2929"/>
                  </a:cubicBezTo>
                  <a:close/>
                  <a:moveTo>
                    <a:pt x="6282" y="3412"/>
                  </a:moveTo>
                  <a:cubicBezTo>
                    <a:pt x="6359" y="3412"/>
                    <a:pt x="6437" y="3474"/>
                    <a:pt x="6452" y="3552"/>
                  </a:cubicBezTo>
                  <a:cubicBezTo>
                    <a:pt x="6468" y="3645"/>
                    <a:pt x="6421" y="3707"/>
                    <a:pt x="6344" y="3722"/>
                  </a:cubicBezTo>
                  <a:cubicBezTo>
                    <a:pt x="6157" y="3769"/>
                    <a:pt x="5987" y="3800"/>
                    <a:pt x="5832" y="3862"/>
                  </a:cubicBezTo>
                  <a:lnTo>
                    <a:pt x="5770" y="3862"/>
                  </a:lnTo>
                  <a:cubicBezTo>
                    <a:pt x="5723" y="3862"/>
                    <a:pt x="5661" y="3831"/>
                    <a:pt x="5646" y="3769"/>
                  </a:cubicBezTo>
                  <a:cubicBezTo>
                    <a:pt x="5599" y="3691"/>
                    <a:pt x="5646" y="3598"/>
                    <a:pt x="5723" y="3567"/>
                  </a:cubicBezTo>
                  <a:cubicBezTo>
                    <a:pt x="5894" y="3490"/>
                    <a:pt x="6080" y="3459"/>
                    <a:pt x="6282" y="3412"/>
                  </a:cubicBezTo>
                  <a:close/>
                  <a:moveTo>
                    <a:pt x="15960" y="4312"/>
                  </a:moveTo>
                  <a:cubicBezTo>
                    <a:pt x="16037" y="4358"/>
                    <a:pt x="16053" y="4420"/>
                    <a:pt x="16006" y="4498"/>
                  </a:cubicBezTo>
                  <a:cubicBezTo>
                    <a:pt x="15975" y="4560"/>
                    <a:pt x="15944" y="4606"/>
                    <a:pt x="15882" y="4606"/>
                  </a:cubicBezTo>
                  <a:lnTo>
                    <a:pt x="15866" y="4606"/>
                  </a:lnTo>
                  <a:cubicBezTo>
                    <a:pt x="15804" y="4575"/>
                    <a:pt x="15758" y="4529"/>
                    <a:pt x="15758" y="4451"/>
                  </a:cubicBezTo>
                  <a:cubicBezTo>
                    <a:pt x="15758" y="4420"/>
                    <a:pt x="15773" y="4405"/>
                    <a:pt x="15773" y="4389"/>
                  </a:cubicBezTo>
                  <a:lnTo>
                    <a:pt x="15758" y="4343"/>
                  </a:lnTo>
                  <a:cubicBezTo>
                    <a:pt x="15835" y="4312"/>
                    <a:pt x="15913" y="4312"/>
                    <a:pt x="15960" y="4312"/>
                  </a:cubicBezTo>
                  <a:close/>
                  <a:moveTo>
                    <a:pt x="11694" y="3024"/>
                  </a:moveTo>
                  <a:cubicBezTo>
                    <a:pt x="11772" y="3024"/>
                    <a:pt x="11849" y="3086"/>
                    <a:pt x="11849" y="3164"/>
                  </a:cubicBezTo>
                  <a:lnTo>
                    <a:pt x="11896" y="3722"/>
                  </a:lnTo>
                  <a:cubicBezTo>
                    <a:pt x="11927" y="3753"/>
                    <a:pt x="11958" y="3769"/>
                    <a:pt x="11974" y="3784"/>
                  </a:cubicBezTo>
                  <a:cubicBezTo>
                    <a:pt x="12191" y="3769"/>
                    <a:pt x="12392" y="3753"/>
                    <a:pt x="12578" y="3722"/>
                  </a:cubicBezTo>
                  <a:cubicBezTo>
                    <a:pt x="12656" y="3722"/>
                    <a:pt x="12734" y="3784"/>
                    <a:pt x="12734" y="3862"/>
                  </a:cubicBezTo>
                  <a:cubicBezTo>
                    <a:pt x="12734" y="3939"/>
                    <a:pt x="12671" y="4017"/>
                    <a:pt x="12594" y="4017"/>
                  </a:cubicBezTo>
                  <a:cubicBezTo>
                    <a:pt x="12516" y="4017"/>
                    <a:pt x="12439" y="4033"/>
                    <a:pt x="12361" y="4033"/>
                  </a:cubicBezTo>
                  <a:cubicBezTo>
                    <a:pt x="12470" y="4110"/>
                    <a:pt x="12578" y="4188"/>
                    <a:pt x="12703" y="4250"/>
                  </a:cubicBezTo>
                  <a:cubicBezTo>
                    <a:pt x="12780" y="4296"/>
                    <a:pt x="12796" y="4374"/>
                    <a:pt x="12749" y="4451"/>
                  </a:cubicBezTo>
                  <a:cubicBezTo>
                    <a:pt x="12734" y="4498"/>
                    <a:pt x="12703" y="4529"/>
                    <a:pt x="12640" y="4529"/>
                  </a:cubicBezTo>
                  <a:cubicBezTo>
                    <a:pt x="12594" y="4529"/>
                    <a:pt x="12578" y="4529"/>
                    <a:pt x="12563" y="4498"/>
                  </a:cubicBezTo>
                  <a:cubicBezTo>
                    <a:pt x="12346" y="4389"/>
                    <a:pt x="12160" y="4250"/>
                    <a:pt x="11958" y="4110"/>
                  </a:cubicBezTo>
                  <a:lnTo>
                    <a:pt x="11958" y="4110"/>
                  </a:lnTo>
                  <a:lnTo>
                    <a:pt x="12020" y="4575"/>
                  </a:lnTo>
                  <a:cubicBezTo>
                    <a:pt x="12020" y="4653"/>
                    <a:pt x="11958" y="4730"/>
                    <a:pt x="11881" y="4730"/>
                  </a:cubicBezTo>
                  <a:lnTo>
                    <a:pt x="11865" y="4730"/>
                  </a:lnTo>
                  <a:cubicBezTo>
                    <a:pt x="11803" y="4730"/>
                    <a:pt x="11725" y="4684"/>
                    <a:pt x="11725" y="4606"/>
                  </a:cubicBezTo>
                  <a:lnTo>
                    <a:pt x="11663" y="4079"/>
                  </a:lnTo>
                  <a:cubicBezTo>
                    <a:pt x="11431" y="4095"/>
                    <a:pt x="11229" y="4110"/>
                    <a:pt x="10996" y="4110"/>
                  </a:cubicBezTo>
                  <a:cubicBezTo>
                    <a:pt x="10919" y="4110"/>
                    <a:pt x="10857" y="4064"/>
                    <a:pt x="10857" y="3986"/>
                  </a:cubicBezTo>
                  <a:cubicBezTo>
                    <a:pt x="10857" y="3908"/>
                    <a:pt x="10919" y="3831"/>
                    <a:pt x="10996" y="3831"/>
                  </a:cubicBezTo>
                  <a:cubicBezTo>
                    <a:pt x="11167" y="3800"/>
                    <a:pt x="11353" y="3800"/>
                    <a:pt x="11555" y="3784"/>
                  </a:cubicBezTo>
                  <a:cubicBezTo>
                    <a:pt x="11338" y="3629"/>
                    <a:pt x="11152" y="3474"/>
                    <a:pt x="10965" y="3304"/>
                  </a:cubicBezTo>
                  <a:cubicBezTo>
                    <a:pt x="10919" y="3242"/>
                    <a:pt x="10919" y="3148"/>
                    <a:pt x="10965" y="3086"/>
                  </a:cubicBezTo>
                  <a:cubicBezTo>
                    <a:pt x="10996" y="3055"/>
                    <a:pt x="11035" y="3040"/>
                    <a:pt x="11074" y="3040"/>
                  </a:cubicBezTo>
                  <a:cubicBezTo>
                    <a:pt x="11113" y="3040"/>
                    <a:pt x="11152" y="3055"/>
                    <a:pt x="11183" y="3086"/>
                  </a:cubicBezTo>
                  <a:cubicBezTo>
                    <a:pt x="11322" y="3226"/>
                    <a:pt x="11462" y="3335"/>
                    <a:pt x="11617" y="3459"/>
                  </a:cubicBezTo>
                  <a:lnTo>
                    <a:pt x="11570" y="3179"/>
                  </a:lnTo>
                  <a:cubicBezTo>
                    <a:pt x="11570" y="3102"/>
                    <a:pt x="11617" y="3024"/>
                    <a:pt x="11694" y="3024"/>
                  </a:cubicBezTo>
                  <a:close/>
                  <a:moveTo>
                    <a:pt x="1948" y="4768"/>
                  </a:moveTo>
                  <a:cubicBezTo>
                    <a:pt x="1983" y="4768"/>
                    <a:pt x="2017" y="4775"/>
                    <a:pt x="2047" y="4792"/>
                  </a:cubicBezTo>
                  <a:cubicBezTo>
                    <a:pt x="2109" y="4839"/>
                    <a:pt x="2156" y="4886"/>
                    <a:pt x="2172" y="4948"/>
                  </a:cubicBezTo>
                  <a:cubicBezTo>
                    <a:pt x="2187" y="5025"/>
                    <a:pt x="2172" y="5103"/>
                    <a:pt x="2125" y="5118"/>
                  </a:cubicBezTo>
                  <a:cubicBezTo>
                    <a:pt x="2078" y="5180"/>
                    <a:pt x="2001" y="5227"/>
                    <a:pt x="1923" y="5227"/>
                  </a:cubicBezTo>
                  <a:cubicBezTo>
                    <a:pt x="1861" y="5227"/>
                    <a:pt x="1799" y="5196"/>
                    <a:pt x="1768" y="5180"/>
                  </a:cubicBezTo>
                  <a:cubicBezTo>
                    <a:pt x="1706" y="5149"/>
                    <a:pt x="1660" y="5072"/>
                    <a:pt x="1660" y="5010"/>
                  </a:cubicBezTo>
                  <a:cubicBezTo>
                    <a:pt x="1660" y="4963"/>
                    <a:pt x="1660" y="4932"/>
                    <a:pt x="1706" y="4886"/>
                  </a:cubicBezTo>
                  <a:cubicBezTo>
                    <a:pt x="1762" y="4818"/>
                    <a:pt x="1858" y="4768"/>
                    <a:pt x="1948" y="4768"/>
                  </a:cubicBezTo>
                  <a:close/>
                  <a:moveTo>
                    <a:pt x="8865" y="5098"/>
                  </a:moveTo>
                  <a:cubicBezTo>
                    <a:pt x="8908" y="5098"/>
                    <a:pt x="8948" y="5105"/>
                    <a:pt x="8980" y="5118"/>
                  </a:cubicBezTo>
                  <a:lnTo>
                    <a:pt x="8996" y="5118"/>
                  </a:lnTo>
                  <a:lnTo>
                    <a:pt x="8996" y="5149"/>
                  </a:lnTo>
                  <a:cubicBezTo>
                    <a:pt x="9027" y="5227"/>
                    <a:pt x="9027" y="5304"/>
                    <a:pt x="8996" y="5382"/>
                  </a:cubicBezTo>
                  <a:cubicBezTo>
                    <a:pt x="8949" y="5459"/>
                    <a:pt x="8903" y="5490"/>
                    <a:pt x="8825" y="5490"/>
                  </a:cubicBezTo>
                  <a:cubicBezTo>
                    <a:pt x="8748" y="5490"/>
                    <a:pt x="8670" y="5428"/>
                    <a:pt x="8639" y="5351"/>
                  </a:cubicBezTo>
                  <a:cubicBezTo>
                    <a:pt x="8608" y="5273"/>
                    <a:pt x="8623" y="5196"/>
                    <a:pt x="8686" y="5149"/>
                  </a:cubicBezTo>
                  <a:cubicBezTo>
                    <a:pt x="8740" y="5113"/>
                    <a:pt x="8805" y="5098"/>
                    <a:pt x="8865" y="5098"/>
                  </a:cubicBezTo>
                  <a:close/>
                  <a:moveTo>
                    <a:pt x="11539" y="5428"/>
                  </a:moveTo>
                  <a:cubicBezTo>
                    <a:pt x="11632" y="5428"/>
                    <a:pt x="11725" y="5475"/>
                    <a:pt x="11787" y="5552"/>
                  </a:cubicBezTo>
                  <a:cubicBezTo>
                    <a:pt x="11849" y="5630"/>
                    <a:pt x="11865" y="5770"/>
                    <a:pt x="11787" y="5863"/>
                  </a:cubicBezTo>
                  <a:lnTo>
                    <a:pt x="11772" y="5878"/>
                  </a:lnTo>
                  <a:lnTo>
                    <a:pt x="11741" y="5878"/>
                  </a:lnTo>
                  <a:cubicBezTo>
                    <a:pt x="11586" y="5863"/>
                    <a:pt x="11462" y="5739"/>
                    <a:pt x="11384" y="5614"/>
                  </a:cubicBezTo>
                  <a:cubicBezTo>
                    <a:pt x="11338" y="5583"/>
                    <a:pt x="11338" y="5568"/>
                    <a:pt x="11353" y="5521"/>
                  </a:cubicBezTo>
                  <a:cubicBezTo>
                    <a:pt x="11353" y="5490"/>
                    <a:pt x="11384" y="5444"/>
                    <a:pt x="11415" y="5444"/>
                  </a:cubicBezTo>
                  <a:cubicBezTo>
                    <a:pt x="11431" y="5428"/>
                    <a:pt x="11493" y="5428"/>
                    <a:pt x="11539" y="5428"/>
                  </a:cubicBezTo>
                  <a:close/>
                  <a:moveTo>
                    <a:pt x="10419" y="5578"/>
                  </a:moveTo>
                  <a:cubicBezTo>
                    <a:pt x="10497" y="5578"/>
                    <a:pt x="10565" y="5598"/>
                    <a:pt x="10624" y="5646"/>
                  </a:cubicBezTo>
                  <a:cubicBezTo>
                    <a:pt x="10717" y="5708"/>
                    <a:pt x="10733" y="5816"/>
                    <a:pt x="10702" y="5909"/>
                  </a:cubicBezTo>
                  <a:lnTo>
                    <a:pt x="10686" y="5956"/>
                  </a:lnTo>
                  <a:lnTo>
                    <a:pt x="10640" y="5956"/>
                  </a:lnTo>
                  <a:cubicBezTo>
                    <a:pt x="10562" y="5956"/>
                    <a:pt x="10469" y="5940"/>
                    <a:pt x="10407" y="5878"/>
                  </a:cubicBezTo>
                  <a:cubicBezTo>
                    <a:pt x="10345" y="5816"/>
                    <a:pt x="10299" y="5723"/>
                    <a:pt x="10314" y="5630"/>
                  </a:cubicBezTo>
                  <a:lnTo>
                    <a:pt x="10314" y="5583"/>
                  </a:lnTo>
                  <a:lnTo>
                    <a:pt x="10345" y="5583"/>
                  </a:lnTo>
                  <a:cubicBezTo>
                    <a:pt x="10371" y="5580"/>
                    <a:pt x="10395" y="5578"/>
                    <a:pt x="10419" y="5578"/>
                  </a:cubicBezTo>
                  <a:close/>
                  <a:moveTo>
                    <a:pt x="3974" y="5695"/>
                  </a:moveTo>
                  <a:cubicBezTo>
                    <a:pt x="4029" y="5695"/>
                    <a:pt x="4083" y="5708"/>
                    <a:pt x="4126" y="5739"/>
                  </a:cubicBezTo>
                  <a:lnTo>
                    <a:pt x="4141" y="5770"/>
                  </a:lnTo>
                  <a:lnTo>
                    <a:pt x="4141" y="5785"/>
                  </a:lnTo>
                  <a:cubicBezTo>
                    <a:pt x="4172" y="5894"/>
                    <a:pt x="4110" y="6018"/>
                    <a:pt x="3986" y="6095"/>
                  </a:cubicBezTo>
                  <a:cubicBezTo>
                    <a:pt x="3909" y="6157"/>
                    <a:pt x="3800" y="6173"/>
                    <a:pt x="3707" y="6188"/>
                  </a:cubicBezTo>
                  <a:lnTo>
                    <a:pt x="3660" y="6188"/>
                  </a:lnTo>
                  <a:lnTo>
                    <a:pt x="3645" y="6157"/>
                  </a:lnTo>
                  <a:cubicBezTo>
                    <a:pt x="3614" y="6033"/>
                    <a:pt x="3645" y="5878"/>
                    <a:pt x="3738" y="5785"/>
                  </a:cubicBezTo>
                  <a:cubicBezTo>
                    <a:pt x="3795" y="5728"/>
                    <a:pt x="3886" y="5695"/>
                    <a:pt x="3974" y="5695"/>
                  </a:cubicBezTo>
                  <a:close/>
                  <a:moveTo>
                    <a:pt x="16467" y="5033"/>
                  </a:moveTo>
                  <a:cubicBezTo>
                    <a:pt x="16510" y="5033"/>
                    <a:pt x="16553" y="5058"/>
                    <a:pt x="16580" y="5103"/>
                  </a:cubicBezTo>
                  <a:cubicBezTo>
                    <a:pt x="16595" y="5118"/>
                    <a:pt x="17061" y="5894"/>
                    <a:pt x="17278" y="6778"/>
                  </a:cubicBezTo>
                  <a:cubicBezTo>
                    <a:pt x="17293" y="6855"/>
                    <a:pt x="17247" y="6933"/>
                    <a:pt x="17169" y="6948"/>
                  </a:cubicBezTo>
                  <a:lnTo>
                    <a:pt x="17138" y="6948"/>
                  </a:lnTo>
                  <a:cubicBezTo>
                    <a:pt x="17076" y="6948"/>
                    <a:pt x="17030" y="6886"/>
                    <a:pt x="16999" y="6824"/>
                  </a:cubicBezTo>
                  <a:cubicBezTo>
                    <a:pt x="16813" y="6002"/>
                    <a:pt x="16347" y="5242"/>
                    <a:pt x="16347" y="5242"/>
                  </a:cubicBezTo>
                  <a:cubicBezTo>
                    <a:pt x="16301" y="5165"/>
                    <a:pt x="16316" y="5072"/>
                    <a:pt x="16378" y="5072"/>
                  </a:cubicBezTo>
                  <a:cubicBezTo>
                    <a:pt x="16404" y="5046"/>
                    <a:pt x="16435" y="5033"/>
                    <a:pt x="16467" y="5033"/>
                  </a:cubicBezTo>
                  <a:close/>
                  <a:moveTo>
                    <a:pt x="16416" y="7000"/>
                  </a:moveTo>
                  <a:cubicBezTo>
                    <a:pt x="16475" y="7000"/>
                    <a:pt x="16526" y="7024"/>
                    <a:pt x="16564" y="7072"/>
                  </a:cubicBezTo>
                  <a:cubicBezTo>
                    <a:pt x="16595" y="7119"/>
                    <a:pt x="16595" y="7165"/>
                    <a:pt x="16595" y="7212"/>
                  </a:cubicBezTo>
                  <a:cubicBezTo>
                    <a:pt x="16595" y="7259"/>
                    <a:pt x="16580" y="7321"/>
                    <a:pt x="16533" y="7336"/>
                  </a:cubicBezTo>
                  <a:cubicBezTo>
                    <a:pt x="16502" y="7352"/>
                    <a:pt x="16456" y="7367"/>
                    <a:pt x="16425" y="7367"/>
                  </a:cubicBezTo>
                  <a:cubicBezTo>
                    <a:pt x="16363" y="7367"/>
                    <a:pt x="16285" y="7336"/>
                    <a:pt x="16254" y="7290"/>
                  </a:cubicBezTo>
                  <a:cubicBezTo>
                    <a:pt x="16208" y="7243"/>
                    <a:pt x="16192" y="7181"/>
                    <a:pt x="16208" y="7119"/>
                  </a:cubicBezTo>
                  <a:cubicBezTo>
                    <a:pt x="16208" y="7072"/>
                    <a:pt x="16254" y="7041"/>
                    <a:pt x="16301" y="7026"/>
                  </a:cubicBezTo>
                  <a:cubicBezTo>
                    <a:pt x="16341" y="7008"/>
                    <a:pt x="16380" y="7000"/>
                    <a:pt x="16416" y="7000"/>
                  </a:cubicBezTo>
                  <a:close/>
                  <a:moveTo>
                    <a:pt x="17341" y="7287"/>
                  </a:moveTo>
                  <a:cubicBezTo>
                    <a:pt x="17426" y="7287"/>
                    <a:pt x="17462" y="7344"/>
                    <a:pt x="17448" y="7414"/>
                  </a:cubicBezTo>
                  <a:cubicBezTo>
                    <a:pt x="17464" y="7445"/>
                    <a:pt x="17588" y="8313"/>
                    <a:pt x="17557" y="8778"/>
                  </a:cubicBezTo>
                  <a:cubicBezTo>
                    <a:pt x="17557" y="8872"/>
                    <a:pt x="17510" y="8918"/>
                    <a:pt x="17433" y="8918"/>
                  </a:cubicBezTo>
                  <a:cubicBezTo>
                    <a:pt x="17355" y="8918"/>
                    <a:pt x="17293" y="8840"/>
                    <a:pt x="17293" y="8763"/>
                  </a:cubicBezTo>
                  <a:cubicBezTo>
                    <a:pt x="17324" y="8329"/>
                    <a:pt x="17200" y="7445"/>
                    <a:pt x="17200" y="7445"/>
                  </a:cubicBezTo>
                  <a:cubicBezTo>
                    <a:pt x="17185" y="7367"/>
                    <a:pt x="17231" y="7321"/>
                    <a:pt x="17309" y="7290"/>
                  </a:cubicBezTo>
                  <a:cubicBezTo>
                    <a:pt x="17320" y="7288"/>
                    <a:pt x="17331" y="7287"/>
                    <a:pt x="17341" y="7287"/>
                  </a:cubicBezTo>
                  <a:close/>
                  <a:moveTo>
                    <a:pt x="16627" y="8372"/>
                  </a:moveTo>
                  <a:cubicBezTo>
                    <a:pt x="16703" y="8372"/>
                    <a:pt x="16801" y="8418"/>
                    <a:pt x="16828" y="8499"/>
                  </a:cubicBezTo>
                  <a:cubicBezTo>
                    <a:pt x="16859" y="8577"/>
                    <a:pt x="16859" y="8654"/>
                    <a:pt x="16859" y="8732"/>
                  </a:cubicBezTo>
                  <a:cubicBezTo>
                    <a:pt x="16844" y="8903"/>
                    <a:pt x="16844" y="9058"/>
                    <a:pt x="16797" y="9213"/>
                  </a:cubicBezTo>
                  <a:lnTo>
                    <a:pt x="16766" y="9259"/>
                  </a:lnTo>
                  <a:lnTo>
                    <a:pt x="16735" y="9259"/>
                  </a:lnTo>
                  <a:cubicBezTo>
                    <a:pt x="16611" y="9259"/>
                    <a:pt x="16564" y="9120"/>
                    <a:pt x="16564" y="8980"/>
                  </a:cubicBezTo>
                  <a:cubicBezTo>
                    <a:pt x="16533" y="8809"/>
                    <a:pt x="16564" y="8608"/>
                    <a:pt x="16564" y="8437"/>
                  </a:cubicBezTo>
                  <a:lnTo>
                    <a:pt x="16564" y="8406"/>
                  </a:lnTo>
                  <a:lnTo>
                    <a:pt x="16595" y="8375"/>
                  </a:lnTo>
                  <a:cubicBezTo>
                    <a:pt x="16605" y="8373"/>
                    <a:pt x="16616" y="8372"/>
                    <a:pt x="16627" y="8372"/>
                  </a:cubicBezTo>
                  <a:close/>
                  <a:moveTo>
                    <a:pt x="3366" y="10050"/>
                  </a:moveTo>
                  <a:lnTo>
                    <a:pt x="3598" y="10097"/>
                  </a:lnTo>
                  <a:cubicBezTo>
                    <a:pt x="3676" y="10128"/>
                    <a:pt x="3722" y="10190"/>
                    <a:pt x="3722" y="10236"/>
                  </a:cubicBezTo>
                  <a:cubicBezTo>
                    <a:pt x="3738" y="10314"/>
                    <a:pt x="3722" y="10391"/>
                    <a:pt x="3660" y="10453"/>
                  </a:cubicBezTo>
                  <a:lnTo>
                    <a:pt x="3645" y="10485"/>
                  </a:lnTo>
                  <a:lnTo>
                    <a:pt x="3412" y="10422"/>
                  </a:lnTo>
                  <a:cubicBezTo>
                    <a:pt x="3366" y="10391"/>
                    <a:pt x="3335" y="10376"/>
                    <a:pt x="3288" y="10345"/>
                  </a:cubicBezTo>
                  <a:cubicBezTo>
                    <a:pt x="3273" y="10298"/>
                    <a:pt x="3242" y="10205"/>
                    <a:pt x="3350" y="10066"/>
                  </a:cubicBezTo>
                  <a:lnTo>
                    <a:pt x="3366" y="10050"/>
                  </a:lnTo>
                  <a:close/>
                  <a:moveTo>
                    <a:pt x="12237" y="10516"/>
                  </a:moveTo>
                  <a:lnTo>
                    <a:pt x="12284" y="10578"/>
                  </a:lnTo>
                  <a:lnTo>
                    <a:pt x="12346" y="10578"/>
                  </a:lnTo>
                  <a:cubicBezTo>
                    <a:pt x="12377" y="10562"/>
                    <a:pt x="12400" y="10554"/>
                    <a:pt x="12421" y="10554"/>
                  </a:cubicBezTo>
                  <a:cubicBezTo>
                    <a:pt x="12443" y="10554"/>
                    <a:pt x="12462" y="10562"/>
                    <a:pt x="12485" y="10578"/>
                  </a:cubicBezTo>
                  <a:cubicBezTo>
                    <a:pt x="12578" y="10609"/>
                    <a:pt x="12594" y="10702"/>
                    <a:pt x="12547" y="10841"/>
                  </a:cubicBezTo>
                  <a:lnTo>
                    <a:pt x="12547" y="10857"/>
                  </a:lnTo>
                  <a:lnTo>
                    <a:pt x="12516" y="10857"/>
                  </a:lnTo>
                  <a:cubicBezTo>
                    <a:pt x="12501" y="10888"/>
                    <a:pt x="12470" y="10888"/>
                    <a:pt x="12423" y="10888"/>
                  </a:cubicBezTo>
                  <a:cubicBezTo>
                    <a:pt x="12377" y="10888"/>
                    <a:pt x="12315" y="10857"/>
                    <a:pt x="12253" y="10826"/>
                  </a:cubicBezTo>
                  <a:cubicBezTo>
                    <a:pt x="12175" y="10764"/>
                    <a:pt x="12160" y="10655"/>
                    <a:pt x="12191" y="10578"/>
                  </a:cubicBezTo>
                  <a:lnTo>
                    <a:pt x="12237" y="10516"/>
                  </a:lnTo>
                  <a:close/>
                  <a:moveTo>
                    <a:pt x="17526" y="9430"/>
                  </a:moveTo>
                  <a:cubicBezTo>
                    <a:pt x="17604" y="9430"/>
                    <a:pt x="17681" y="9492"/>
                    <a:pt x="17666" y="9569"/>
                  </a:cubicBezTo>
                  <a:cubicBezTo>
                    <a:pt x="17666" y="9600"/>
                    <a:pt x="17666" y="10578"/>
                    <a:pt x="17557" y="10934"/>
                  </a:cubicBezTo>
                  <a:cubicBezTo>
                    <a:pt x="17542" y="10996"/>
                    <a:pt x="17495" y="11043"/>
                    <a:pt x="17433" y="11043"/>
                  </a:cubicBezTo>
                  <a:lnTo>
                    <a:pt x="17386" y="11043"/>
                  </a:lnTo>
                  <a:cubicBezTo>
                    <a:pt x="17309" y="11012"/>
                    <a:pt x="17278" y="10934"/>
                    <a:pt x="17293" y="10857"/>
                  </a:cubicBezTo>
                  <a:cubicBezTo>
                    <a:pt x="17371" y="10593"/>
                    <a:pt x="17386" y="9833"/>
                    <a:pt x="17386" y="9569"/>
                  </a:cubicBezTo>
                  <a:cubicBezTo>
                    <a:pt x="17386" y="9492"/>
                    <a:pt x="17448" y="9430"/>
                    <a:pt x="17526" y="9430"/>
                  </a:cubicBezTo>
                  <a:close/>
                  <a:moveTo>
                    <a:pt x="16314" y="12196"/>
                  </a:moveTo>
                  <a:cubicBezTo>
                    <a:pt x="16330" y="12196"/>
                    <a:pt x="16346" y="12199"/>
                    <a:pt x="16363" y="12206"/>
                  </a:cubicBezTo>
                  <a:cubicBezTo>
                    <a:pt x="16440" y="12222"/>
                    <a:pt x="16471" y="12299"/>
                    <a:pt x="16456" y="12377"/>
                  </a:cubicBezTo>
                  <a:cubicBezTo>
                    <a:pt x="16285" y="12935"/>
                    <a:pt x="15851" y="13478"/>
                    <a:pt x="15835" y="13493"/>
                  </a:cubicBezTo>
                  <a:cubicBezTo>
                    <a:pt x="15804" y="13540"/>
                    <a:pt x="15758" y="13555"/>
                    <a:pt x="15727" y="13555"/>
                  </a:cubicBezTo>
                  <a:cubicBezTo>
                    <a:pt x="15680" y="13555"/>
                    <a:pt x="15649" y="13540"/>
                    <a:pt x="15618" y="13524"/>
                  </a:cubicBezTo>
                  <a:cubicBezTo>
                    <a:pt x="15572" y="13462"/>
                    <a:pt x="15572" y="13385"/>
                    <a:pt x="15618" y="13323"/>
                  </a:cubicBezTo>
                  <a:cubicBezTo>
                    <a:pt x="15618" y="13323"/>
                    <a:pt x="16037" y="12826"/>
                    <a:pt x="16192" y="12299"/>
                  </a:cubicBezTo>
                  <a:cubicBezTo>
                    <a:pt x="16204" y="12238"/>
                    <a:pt x="16255" y="12196"/>
                    <a:pt x="16314" y="12196"/>
                  </a:cubicBezTo>
                  <a:close/>
                  <a:moveTo>
                    <a:pt x="14316" y="14843"/>
                  </a:moveTo>
                  <a:cubicBezTo>
                    <a:pt x="14409" y="14843"/>
                    <a:pt x="14471" y="14874"/>
                    <a:pt x="14502" y="14951"/>
                  </a:cubicBezTo>
                  <a:cubicBezTo>
                    <a:pt x="14517" y="15013"/>
                    <a:pt x="14517" y="15091"/>
                    <a:pt x="14486" y="15153"/>
                  </a:cubicBezTo>
                  <a:cubicBezTo>
                    <a:pt x="14440" y="15199"/>
                    <a:pt x="14393" y="15246"/>
                    <a:pt x="14316" y="15246"/>
                  </a:cubicBezTo>
                  <a:lnTo>
                    <a:pt x="14253" y="15246"/>
                  </a:lnTo>
                  <a:cubicBezTo>
                    <a:pt x="14191" y="15230"/>
                    <a:pt x="14145" y="15184"/>
                    <a:pt x="14129" y="15153"/>
                  </a:cubicBezTo>
                  <a:cubicBezTo>
                    <a:pt x="14098" y="15106"/>
                    <a:pt x="14098" y="15029"/>
                    <a:pt x="14114" y="14951"/>
                  </a:cubicBezTo>
                  <a:cubicBezTo>
                    <a:pt x="14129" y="14874"/>
                    <a:pt x="14207" y="14843"/>
                    <a:pt x="14316" y="14843"/>
                  </a:cubicBezTo>
                  <a:close/>
                  <a:moveTo>
                    <a:pt x="16566" y="13645"/>
                  </a:moveTo>
                  <a:cubicBezTo>
                    <a:pt x="16575" y="13645"/>
                    <a:pt x="16585" y="13646"/>
                    <a:pt x="16595" y="13648"/>
                  </a:cubicBezTo>
                  <a:cubicBezTo>
                    <a:pt x="16673" y="13679"/>
                    <a:pt x="16704" y="13757"/>
                    <a:pt x="16688" y="13835"/>
                  </a:cubicBezTo>
                  <a:cubicBezTo>
                    <a:pt x="16533" y="14408"/>
                    <a:pt x="15649" y="15541"/>
                    <a:pt x="15603" y="15572"/>
                  </a:cubicBezTo>
                  <a:cubicBezTo>
                    <a:pt x="15572" y="15618"/>
                    <a:pt x="15525" y="15634"/>
                    <a:pt x="15494" y="15634"/>
                  </a:cubicBezTo>
                  <a:cubicBezTo>
                    <a:pt x="15448" y="15634"/>
                    <a:pt x="15417" y="15618"/>
                    <a:pt x="15386" y="15587"/>
                  </a:cubicBezTo>
                  <a:cubicBezTo>
                    <a:pt x="15339" y="15541"/>
                    <a:pt x="15308" y="15463"/>
                    <a:pt x="15386" y="15401"/>
                  </a:cubicBezTo>
                  <a:cubicBezTo>
                    <a:pt x="15386" y="15401"/>
                    <a:pt x="16270" y="14269"/>
                    <a:pt x="16425" y="13757"/>
                  </a:cubicBezTo>
                  <a:cubicBezTo>
                    <a:pt x="16438" y="13689"/>
                    <a:pt x="16499" y="13645"/>
                    <a:pt x="16566" y="13645"/>
                  </a:cubicBezTo>
                  <a:close/>
                  <a:moveTo>
                    <a:pt x="12377" y="15665"/>
                  </a:moveTo>
                  <a:lnTo>
                    <a:pt x="12392" y="15711"/>
                  </a:lnTo>
                  <a:cubicBezTo>
                    <a:pt x="12423" y="15820"/>
                    <a:pt x="12408" y="15944"/>
                    <a:pt x="12299" y="16006"/>
                  </a:cubicBezTo>
                  <a:cubicBezTo>
                    <a:pt x="12237" y="16052"/>
                    <a:pt x="12144" y="16099"/>
                    <a:pt x="12036" y="16099"/>
                  </a:cubicBezTo>
                  <a:lnTo>
                    <a:pt x="12005" y="16099"/>
                  </a:lnTo>
                  <a:cubicBezTo>
                    <a:pt x="11943" y="16099"/>
                    <a:pt x="11881" y="16052"/>
                    <a:pt x="11849" y="16006"/>
                  </a:cubicBezTo>
                  <a:cubicBezTo>
                    <a:pt x="11834" y="15959"/>
                    <a:pt x="11834" y="15928"/>
                    <a:pt x="11849" y="15882"/>
                  </a:cubicBezTo>
                  <a:cubicBezTo>
                    <a:pt x="11881" y="15820"/>
                    <a:pt x="11943" y="15804"/>
                    <a:pt x="12005" y="15804"/>
                  </a:cubicBezTo>
                  <a:lnTo>
                    <a:pt x="12036" y="15804"/>
                  </a:lnTo>
                  <a:cubicBezTo>
                    <a:pt x="12098" y="15804"/>
                    <a:pt x="12144" y="15742"/>
                    <a:pt x="12144" y="15711"/>
                  </a:cubicBezTo>
                  <a:lnTo>
                    <a:pt x="12144" y="15665"/>
                  </a:lnTo>
                  <a:close/>
                  <a:moveTo>
                    <a:pt x="13881" y="16021"/>
                  </a:moveTo>
                  <a:lnTo>
                    <a:pt x="13912" y="16037"/>
                  </a:lnTo>
                  <a:cubicBezTo>
                    <a:pt x="13923" y="16042"/>
                    <a:pt x="13931" y="16044"/>
                    <a:pt x="13939" y="16044"/>
                  </a:cubicBezTo>
                  <a:cubicBezTo>
                    <a:pt x="13955" y="16044"/>
                    <a:pt x="13969" y="16037"/>
                    <a:pt x="13990" y="16037"/>
                  </a:cubicBezTo>
                  <a:cubicBezTo>
                    <a:pt x="14021" y="16029"/>
                    <a:pt x="14052" y="16025"/>
                    <a:pt x="14079" y="16025"/>
                  </a:cubicBezTo>
                  <a:cubicBezTo>
                    <a:pt x="14106" y="16025"/>
                    <a:pt x="14129" y="16029"/>
                    <a:pt x="14145" y="16037"/>
                  </a:cubicBezTo>
                  <a:cubicBezTo>
                    <a:pt x="14191" y="16052"/>
                    <a:pt x="14222" y="16099"/>
                    <a:pt x="14222" y="16161"/>
                  </a:cubicBezTo>
                  <a:cubicBezTo>
                    <a:pt x="14253" y="16208"/>
                    <a:pt x="14207" y="16270"/>
                    <a:pt x="14176" y="16301"/>
                  </a:cubicBezTo>
                  <a:cubicBezTo>
                    <a:pt x="14114" y="16332"/>
                    <a:pt x="14067" y="16347"/>
                    <a:pt x="14021" y="16347"/>
                  </a:cubicBezTo>
                  <a:cubicBezTo>
                    <a:pt x="13974" y="16347"/>
                    <a:pt x="13912" y="16347"/>
                    <a:pt x="13881" y="16332"/>
                  </a:cubicBezTo>
                  <a:lnTo>
                    <a:pt x="13866" y="16332"/>
                  </a:lnTo>
                  <a:lnTo>
                    <a:pt x="13866" y="16301"/>
                  </a:lnTo>
                  <a:cubicBezTo>
                    <a:pt x="13819" y="16239"/>
                    <a:pt x="13819" y="16130"/>
                    <a:pt x="13866" y="16052"/>
                  </a:cubicBezTo>
                  <a:lnTo>
                    <a:pt x="13881" y="16021"/>
                  </a:lnTo>
                  <a:close/>
                  <a:moveTo>
                    <a:pt x="4301" y="16387"/>
                  </a:moveTo>
                  <a:cubicBezTo>
                    <a:pt x="4324" y="16387"/>
                    <a:pt x="4349" y="16394"/>
                    <a:pt x="4374" y="16409"/>
                  </a:cubicBezTo>
                  <a:cubicBezTo>
                    <a:pt x="4374" y="16409"/>
                    <a:pt x="4839" y="16642"/>
                    <a:pt x="5056" y="16781"/>
                  </a:cubicBezTo>
                  <a:cubicBezTo>
                    <a:pt x="5134" y="16812"/>
                    <a:pt x="5180" y="16890"/>
                    <a:pt x="5134" y="16968"/>
                  </a:cubicBezTo>
                  <a:cubicBezTo>
                    <a:pt x="5103" y="17014"/>
                    <a:pt x="5056" y="17045"/>
                    <a:pt x="4994" y="17045"/>
                  </a:cubicBezTo>
                  <a:cubicBezTo>
                    <a:pt x="4979" y="17045"/>
                    <a:pt x="4963" y="17030"/>
                    <a:pt x="4948" y="17030"/>
                  </a:cubicBezTo>
                  <a:cubicBezTo>
                    <a:pt x="4715" y="16905"/>
                    <a:pt x="4265" y="16673"/>
                    <a:pt x="4250" y="16657"/>
                  </a:cubicBezTo>
                  <a:cubicBezTo>
                    <a:pt x="4172" y="16626"/>
                    <a:pt x="4141" y="16549"/>
                    <a:pt x="4188" y="16471"/>
                  </a:cubicBezTo>
                  <a:cubicBezTo>
                    <a:pt x="4209" y="16419"/>
                    <a:pt x="4251" y="16387"/>
                    <a:pt x="4301" y="16387"/>
                  </a:cubicBezTo>
                  <a:close/>
                  <a:moveTo>
                    <a:pt x="14576" y="16577"/>
                  </a:moveTo>
                  <a:cubicBezTo>
                    <a:pt x="14588" y="16577"/>
                    <a:pt x="14599" y="16578"/>
                    <a:pt x="14610" y="16580"/>
                  </a:cubicBezTo>
                  <a:lnTo>
                    <a:pt x="14657" y="16580"/>
                  </a:lnTo>
                  <a:lnTo>
                    <a:pt x="14657" y="16626"/>
                  </a:lnTo>
                  <a:cubicBezTo>
                    <a:pt x="14657" y="16719"/>
                    <a:pt x="14672" y="16859"/>
                    <a:pt x="14641" y="16952"/>
                  </a:cubicBezTo>
                  <a:cubicBezTo>
                    <a:pt x="14595" y="17030"/>
                    <a:pt x="14502" y="17092"/>
                    <a:pt x="14424" y="17092"/>
                  </a:cubicBezTo>
                  <a:cubicBezTo>
                    <a:pt x="14393" y="17092"/>
                    <a:pt x="14347" y="17061"/>
                    <a:pt x="14316" y="17045"/>
                  </a:cubicBezTo>
                  <a:lnTo>
                    <a:pt x="14284" y="17030"/>
                  </a:lnTo>
                  <a:cubicBezTo>
                    <a:pt x="14222" y="16936"/>
                    <a:pt x="14222" y="16797"/>
                    <a:pt x="14316" y="16704"/>
                  </a:cubicBezTo>
                  <a:cubicBezTo>
                    <a:pt x="14385" y="16634"/>
                    <a:pt x="14479" y="16577"/>
                    <a:pt x="14576" y="16577"/>
                  </a:cubicBezTo>
                  <a:close/>
                  <a:moveTo>
                    <a:pt x="13868" y="17013"/>
                  </a:moveTo>
                  <a:cubicBezTo>
                    <a:pt x="13899" y="17013"/>
                    <a:pt x="13932" y="17025"/>
                    <a:pt x="13959" y="17045"/>
                  </a:cubicBezTo>
                  <a:cubicBezTo>
                    <a:pt x="14036" y="17076"/>
                    <a:pt x="14036" y="17185"/>
                    <a:pt x="14005" y="17231"/>
                  </a:cubicBezTo>
                  <a:cubicBezTo>
                    <a:pt x="13711" y="17619"/>
                    <a:pt x="12765" y="18301"/>
                    <a:pt x="12718" y="18317"/>
                  </a:cubicBezTo>
                  <a:cubicBezTo>
                    <a:pt x="12703" y="18348"/>
                    <a:pt x="12656" y="18348"/>
                    <a:pt x="12640" y="18348"/>
                  </a:cubicBezTo>
                  <a:cubicBezTo>
                    <a:pt x="12609" y="18348"/>
                    <a:pt x="12547" y="18332"/>
                    <a:pt x="12532" y="18286"/>
                  </a:cubicBezTo>
                  <a:cubicBezTo>
                    <a:pt x="12485" y="18224"/>
                    <a:pt x="12501" y="18131"/>
                    <a:pt x="12563" y="18100"/>
                  </a:cubicBezTo>
                  <a:cubicBezTo>
                    <a:pt x="12563" y="18100"/>
                    <a:pt x="13509" y="17433"/>
                    <a:pt x="13773" y="17076"/>
                  </a:cubicBezTo>
                  <a:cubicBezTo>
                    <a:pt x="13790" y="17032"/>
                    <a:pt x="13827" y="17013"/>
                    <a:pt x="13868" y="17013"/>
                  </a:cubicBezTo>
                  <a:close/>
                  <a:moveTo>
                    <a:pt x="11339" y="17392"/>
                  </a:moveTo>
                  <a:cubicBezTo>
                    <a:pt x="11560" y="17392"/>
                    <a:pt x="11756" y="17499"/>
                    <a:pt x="11865" y="17681"/>
                  </a:cubicBezTo>
                  <a:cubicBezTo>
                    <a:pt x="11881" y="17727"/>
                    <a:pt x="11896" y="17759"/>
                    <a:pt x="11896" y="17805"/>
                  </a:cubicBezTo>
                  <a:cubicBezTo>
                    <a:pt x="11927" y="17976"/>
                    <a:pt x="11818" y="18131"/>
                    <a:pt x="11617" y="18270"/>
                  </a:cubicBezTo>
                  <a:cubicBezTo>
                    <a:pt x="11291" y="18487"/>
                    <a:pt x="10857" y="18736"/>
                    <a:pt x="10376" y="18736"/>
                  </a:cubicBezTo>
                  <a:cubicBezTo>
                    <a:pt x="10314" y="18736"/>
                    <a:pt x="10252" y="18705"/>
                    <a:pt x="10205" y="18705"/>
                  </a:cubicBezTo>
                  <a:cubicBezTo>
                    <a:pt x="9973" y="18689"/>
                    <a:pt x="9740" y="18534"/>
                    <a:pt x="9756" y="18301"/>
                  </a:cubicBezTo>
                  <a:cubicBezTo>
                    <a:pt x="9756" y="18146"/>
                    <a:pt x="9864" y="18038"/>
                    <a:pt x="9988" y="17960"/>
                  </a:cubicBezTo>
                  <a:cubicBezTo>
                    <a:pt x="10330" y="17727"/>
                    <a:pt x="10717" y="17526"/>
                    <a:pt x="11152" y="17417"/>
                  </a:cubicBezTo>
                  <a:cubicBezTo>
                    <a:pt x="11215" y="17401"/>
                    <a:pt x="11278" y="17392"/>
                    <a:pt x="11339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29"/>
                    <a:pt x="3831" y="1939"/>
                  </a:cubicBezTo>
                  <a:cubicBezTo>
                    <a:pt x="3878" y="1970"/>
                    <a:pt x="3940" y="1970"/>
                    <a:pt x="3971" y="1970"/>
                  </a:cubicBezTo>
                  <a:cubicBezTo>
                    <a:pt x="4188" y="1985"/>
                    <a:pt x="4374" y="2140"/>
                    <a:pt x="4327" y="2326"/>
                  </a:cubicBezTo>
                  <a:cubicBezTo>
                    <a:pt x="4327" y="2513"/>
                    <a:pt x="4172" y="2606"/>
                    <a:pt x="4110" y="2637"/>
                  </a:cubicBezTo>
                  <a:cubicBezTo>
                    <a:pt x="3816" y="2838"/>
                    <a:pt x="3490" y="2993"/>
                    <a:pt x="3133" y="3071"/>
                  </a:cubicBezTo>
                  <a:cubicBezTo>
                    <a:pt x="3102" y="3086"/>
                    <a:pt x="3040" y="3086"/>
                    <a:pt x="3009" y="3086"/>
                  </a:cubicBezTo>
                  <a:cubicBezTo>
                    <a:pt x="2885" y="3086"/>
                    <a:pt x="2776" y="3055"/>
                    <a:pt x="2683" y="2978"/>
                  </a:cubicBezTo>
                  <a:cubicBezTo>
                    <a:pt x="1024" y="4699"/>
                    <a:pt x="0" y="7041"/>
                    <a:pt x="0" y="9616"/>
                  </a:cubicBezTo>
                  <a:cubicBezTo>
                    <a:pt x="0" y="13757"/>
                    <a:pt x="2621" y="17278"/>
                    <a:pt x="6282" y="18643"/>
                  </a:cubicBezTo>
                  <a:lnTo>
                    <a:pt x="6328" y="18643"/>
                  </a:lnTo>
                  <a:cubicBezTo>
                    <a:pt x="6450" y="18630"/>
                    <a:pt x="6583" y="18622"/>
                    <a:pt x="6718" y="18622"/>
                  </a:cubicBezTo>
                  <a:cubicBezTo>
                    <a:pt x="6910" y="18622"/>
                    <a:pt x="7108" y="18637"/>
                    <a:pt x="7290" y="18674"/>
                  </a:cubicBezTo>
                  <a:cubicBezTo>
                    <a:pt x="7522" y="18720"/>
                    <a:pt x="7677" y="18875"/>
                    <a:pt x="7693" y="19046"/>
                  </a:cubicBezTo>
                  <a:cubicBezTo>
                    <a:pt x="8313" y="19185"/>
                    <a:pt x="8949" y="19232"/>
                    <a:pt x="9616" y="19232"/>
                  </a:cubicBezTo>
                  <a:cubicBezTo>
                    <a:pt x="10950" y="19232"/>
                    <a:pt x="12222" y="18953"/>
                    <a:pt x="13385" y="18456"/>
                  </a:cubicBezTo>
                  <a:cubicBezTo>
                    <a:pt x="16208" y="16549"/>
                    <a:pt x="18069" y="13307"/>
                    <a:pt x="18069" y="9616"/>
                  </a:cubicBezTo>
                  <a:cubicBezTo>
                    <a:pt x="18069" y="5940"/>
                    <a:pt x="16208" y="2699"/>
                    <a:pt x="13385" y="776"/>
                  </a:cubicBez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5"/>
            <p:cNvSpPr/>
            <p:nvPr/>
          </p:nvSpPr>
          <p:spPr>
            <a:xfrm>
              <a:off x="1811488" y="3834000"/>
              <a:ext cx="29100" cy="14200"/>
            </a:xfrm>
            <a:custGeom>
              <a:avLst/>
              <a:gdLst/>
              <a:ahLst/>
              <a:cxnLst/>
              <a:rect l="l" t="t" r="r" b="b"/>
              <a:pathLst>
                <a:path w="1164" h="568" extrusionOk="0">
                  <a:moveTo>
                    <a:pt x="885" y="1"/>
                  </a:moveTo>
                  <a:cubicBezTo>
                    <a:pt x="760" y="1"/>
                    <a:pt x="621" y="32"/>
                    <a:pt x="481" y="78"/>
                  </a:cubicBezTo>
                  <a:cubicBezTo>
                    <a:pt x="311" y="218"/>
                    <a:pt x="156" y="373"/>
                    <a:pt x="0" y="513"/>
                  </a:cubicBezTo>
                  <a:cubicBezTo>
                    <a:pt x="21" y="554"/>
                    <a:pt x="56" y="568"/>
                    <a:pt x="99" y="568"/>
                  </a:cubicBezTo>
                  <a:cubicBezTo>
                    <a:pt x="121" y="568"/>
                    <a:pt x="145" y="564"/>
                    <a:pt x="171" y="559"/>
                  </a:cubicBezTo>
                  <a:cubicBezTo>
                    <a:pt x="481" y="482"/>
                    <a:pt x="791" y="342"/>
                    <a:pt x="1055" y="172"/>
                  </a:cubicBezTo>
                  <a:cubicBezTo>
                    <a:pt x="1133" y="109"/>
                    <a:pt x="1164" y="94"/>
                    <a:pt x="1164" y="94"/>
                  </a:cubicBezTo>
                  <a:cubicBezTo>
                    <a:pt x="1164" y="78"/>
                    <a:pt x="1102" y="32"/>
                    <a:pt x="1024" y="16"/>
                  </a:cubicBezTo>
                  <a:cubicBezTo>
                    <a:pt x="978" y="16"/>
                    <a:pt x="931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5"/>
            <p:cNvSpPr/>
            <p:nvPr/>
          </p:nvSpPr>
          <p:spPr>
            <a:xfrm>
              <a:off x="1956113" y="3784000"/>
              <a:ext cx="64775" cy="32200"/>
            </a:xfrm>
            <a:custGeom>
              <a:avLst/>
              <a:gdLst/>
              <a:ahLst/>
              <a:cxnLst/>
              <a:rect l="l" t="t" r="r" b="b"/>
              <a:pathLst>
                <a:path w="2591" h="1288" extrusionOk="0">
                  <a:moveTo>
                    <a:pt x="698" y="279"/>
                  </a:moveTo>
                  <a:cubicBezTo>
                    <a:pt x="1086" y="279"/>
                    <a:pt x="1676" y="310"/>
                    <a:pt x="2063" y="636"/>
                  </a:cubicBezTo>
                  <a:cubicBezTo>
                    <a:pt x="2156" y="714"/>
                    <a:pt x="2234" y="853"/>
                    <a:pt x="2203" y="915"/>
                  </a:cubicBezTo>
                  <a:cubicBezTo>
                    <a:pt x="2156" y="946"/>
                    <a:pt x="2063" y="962"/>
                    <a:pt x="1986" y="962"/>
                  </a:cubicBezTo>
                  <a:cubicBezTo>
                    <a:pt x="1881" y="972"/>
                    <a:pt x="1777" y="977"/>
                    <a:pt x="1674" y="977"/>
                  </a:cubicBezTo>
                  <a:cubicBezTo>
                    <a:pt x="1318" y="977"/>
                    <a:pt x="969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35" y="279"/>
                    <a:pt x="605" y="279"/>
                  </a:cubicBezTo>
                  <a:close/>
                  <a:moveTo>
                    <a:pt x="621" y="0"/>
                  </a:moveTo>
                  <a:cubicBezTo>
                    <a:pt x="512" y="0"/>
                    <a:pt x="187" y="16"/>
                    <a:pt x="63" y="279"/>
                  </a:cubicBezTo>
                  <a:cubicBezTo>
                    <a:pt x="47" y="310"/>
                    <a:pt x="32" y="357"/>
                    <a:pt x="32" y="403"/>
                  </a:cubicBezTo>
                  <a:cubicBezTo>
                    <a:pt x="1" y="714"/>
                    <a:pt x="218" y="1008"/>
                    <a:pt x="543" y="1101"/>
                  </a:cubicBezTo>
                  <a:cubicBezTo>
                    <a:pt x="931" y="1225"/>
                    <a:pt x="1365" y="1287"/>
                    <a:pt x="1769" y="1287"/>
                  </a:cubicBezTo>
                  <a:lnTo>
                    <a:pt x="2001" y="1287"/>
                  </a:lnTo>
                  <a:cubicBezTo>
                    <a:pt x="2141" y="1256"/>
                    <a:pt x="2327" y="1241"/>
                    <a:pt x="2436" y="1086"/>
                  </a:cubicBezTo>
                  <a:cubicBezTo>
                    <a:pt x="2591" y="869"/>
                    <a:pt x="2451" y="605"/>
                    <a:pt x="2249" y="434"/>
                  </a:cubicBezTo>
                  <a:cubicBezTo>
                    <a:pt x="1784" y="47"/>
                    <a:pt x="1164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5"/>
            <p:cNvSpPr/>
            <p:nvPr/>
          </p:nvSpPr>
          <p:spPr>
            <a:xfrm>
              <a:off x="1804888" y="3827025"/>
              <a:ext cx="41900" cy="29100"/>
            </a:xfrm>
            <a:custGeom>
              <a:avLst/>
              <a:gdLst/>
              <a:ahLst/>
              <a:cxnLst/>
              <a:rect l="l" t="t" r="r" b="b"/>
              <a:pathLst>
                <a:path w="1676" h="1164" extrusionOk="0">
                  <a:moveTo>
                    <a:pt x="1133" y="1"/>
                  </a:moveTo>
                  <a:cubicBezTo>
                    <a:pt x="978" y="125"/>
                    <a:pt x="823" y="233"/>
                    <a:pt x="683" y="373"/>
                  </a:cubicBezTo>
                  <a:cubicBezTo>
                    <a:pt x="854" y="342"/>
                    <a:pt x="993" y="295"/>
                    <a:pt x="1133" y="295"/>
                  </a:cubicBezTo>
                  <a:cubicBezTo>
                    <a:pt x="1164" y="295"/>
                    <a:pt x="1226" y="295"/>
                    <a:pt x="1273" y="311"/>
                  </a:cubicBezTo>
                  <a:cubicBezTo>
                    <a:pt x="1366" y="342"/>
                    <a:pt x="1397" y="373"/>
                    <a:pt x="1397" y="388"/>
                  </a:cubicBezTo>
                  <a:cubicBezTo>
                    <a:pt x="1397" y="388"/>
                    <a:pt x="1397" y="435"/>
                    <a:pt x="1304" y="466"/>
                  </a:cubicBezTo>
                  <a:cubicBezTo>
                    <a:pt x="1040" y="652"/>
                    <a:pt x="745" y="776"/>
                    <a:pt x="420" y="854"/>
                  </a:cubicBezTo>
                  <a:cubicBezTo>
                    <a:pt x="396" y="863"/>
                    <a:pt x="373" y="867"/>
                    <a:pt x="351" y="867"/>
                  </a:cubicBezTo>
                  <a:cubicBezTo>
                    <a:pt x="304" y="867"/>
                    <a:pt x="261" y="849"/>
                    <a:pt x="218" y="838"/>
                  </a:cubicBezTo>
                  <a:lnTo>
                    <a:pt x="1" y="1055"/>
                  </a:lnTo>
                  <a:cubicBezTo>
                    <a:pt x="109" y="1133"/>
                    <a:pt x="218" y="1164"/>
                    <a:pt x="342" y="1164"/>
                  </a:cubicBezTo>
                  <a:cubicBezTo>
                    <a:pt x="373" y="1164"/>
                    <a:pt x="435" y="1164"/>
                    <a:pt x="466" y="1148"/>
                  </a:cubicBezTo>
                  <a:cubicBezTo>
                    <a:pt x="823" y="1071"/>
                    <a:pt x="1149" y="916"/>
                    <a:pt x="1443" y="730"/>
                  </a:cubicBezTo>
                  <a:cubicBezTo>
                    <a:pt x="1505" y="683"/>
                    <a:pt x="1660" y="590"/>
                    <a:pt x="1660" y="404"/>
                  </a:cubicBezTo>
                  <a:cubicBezTo>
                    <a:pt x="1676" y="202"/>
                    <a:pt x="1474" y="63"/>
                    <a:pt x="1273" y="16"/>
                  </a:cubicBezTo>
                  <a:cubicBezTo>
                    <a:pt x="1226" y="16"/>
                    <a:pt x="1164" y="16"/>
                    <a:pt x="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5"/>
            <p:cNvSpPr/>
            <p:nvPr/>
          </p:nvSpPr>
          <p:spPr>
            <a:xfrm>
              <a:off x="19809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613" y="282"/>
                  </a:moveTo>
                  <a:cubicBezTo>
                    <a:pt x="1722" y="282"/>
                    <a:pt x="1830" y="344"/>
                    <a:pt x="1877" y="438"/>
                  </a:cubicBezTo>
                  <a:cubicBezTo>
                    <a:pt x="1908" y="438"/>
                    <a:pt x="1908" y="453"/>
                    <a:pt x="1908" y="453"/>
                  </a:cubicBezTo>
                  <a:cubicBezTo>
                    <a:pt x="1908" y="515"/>
                    <a:pt x="1846" y="577"/>
                    <a:pt x="1753" y="655"/>
                  </a:cubicBezTo>
                  <a:cubicBezTo>
                    <a:pt x="1448" y="849"/>
                    <a:pt x="1068" y="1068"/>
                    <a:pt x="670" y="1068"/>
                  </a:cubicBezTo>
                  <a:cubicBezTo>
                    <a:pt x="623" y="1068"/>
                    <a:pt x="575" y="1065"/>
                    <a:pt x="527" y="1058"/>
                  </a:cubicBezTo>
                  <a:cubicBezTo>
                    <a:pt x="434" y="1042"/>
                    <a:pt x="326" y="980"/>
                    <a:pt x="326" y="949"/>
                  </a:cubicBezTo>
                  <a:cubicBezTo>
                    <a:pt x="326" y="903"/>
                    <a:pt x="372" y="872"/>
                    <a:pt x="450" y="810"/>
                  </a:cubicBezTo>
                  <a:cubicBezTo>
                    <a:pt x="776" y="577"/>
                    <a:pt x="1132" y="422"/>
                    <a:pt x="1520" y="298"/>
                  </a:cubicBezTo>
                  <a:cubicBezTo>
                    <a:pt x="1536" y="282"/>
                    <a:pt x="1567" y="282"/>
                    <a:pt x="1613" y="282"/>
                  </a:cubicBezTo>
                  <a:close/>
                  <a:moveTo>
                    <a:pt x="1590" y="0"/>
                  </a:moveTo>
                  <a:cubicBezTo>
                    <a:pt x="1531" y="0"/>
                    <a:pt x="1471" y="6"/>
                    <a:pt x="1412" y="19"/>
                  </a:cubicBezTo>
                  <a:cubicBezTo>
                    <a:pt x="993" y="127"/>
                    <a:pt x="605" y="298"/>
                    <a:pt x="248" y="562"/>
                  </a:cubicBezTo>
                  <a:cubicBezTo>
                    <a:pt x="155" y="639"/>
                    <a:pt x="16" y="732"/>
                    <a:pt x="16" y="903"/>
                  </a:cubicBezTo>
                  <a:cubicBezTo>
                    <a:pt x="0" y="1135"/>
                    <a:pt x="233" y="1291"/>
                    <a:pt x="465" y="1306"/>
                  </a:cubicBezTo>
                  <a:cubicBezTo>
                    <a:pt x="527" y="1337"/>
                    <a:pt x="590" y="1337"/>
                    <a:pt x="636" y="1337"/>
                  </a:cubicBezTo>
                  <a:cubicBezTo>
                    <a:pt x="1101" y="1337"/>
                    <a:pt x="1551" y="1073"/>
                    <a:pt x="1877" y="872"/>
                  </a:cubicBezTo>
                  <a:cubicBezTo>
                    <a:pt x="2094" y="732"/>
                    <a:pt x="2187" y="577"/>
                    <a:pt x="2172" y="407"/>
                  </a:cubicBezTo>
                  <a:cubicBezTo>
                    <a:pt x="2172" y="360"/>
                    <a:pt x="2156" y="329"/>
                    <a:pt x="2140" y="282"/>
                  </a:cubicBezTo>
                  <a:cubicBezTo>
                    <a:pt x="2041" y="97"/>
                    <a:pt x="1824" y="0"/>
                    <a:pt x="1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5"/>
            <p:cNvSpPr/>
            <p:nvPr/>
          </p:nvSpPr>
          <p:spPr>
            <a:xfrm>
              <a:off x="1895638" y="4243625"/>
              <a:ext cx="35300" cy="10725"/>
            </a:xfrm>
            <a:custGeom>
              <a:avLst/>
              <a:gdLst/>
              <a:ahLst/>
              <a:cxnLst/>
              <a:rect l="l" t="t" r="r" b="b"/>
              <a:pathLst>
                <a:path w="1412" h="429" extrusionOk="0">
                  <a:moveTo>
                    <a:pt x="365" y="1"/>
                  </a:moveTo>
                  <a:cubicBezTo>
                    <a:pt x="257" y="1"/>
                    <a:pt x="150" y="4"/>
                    <a:pt x="47" y="10"/>
                  </a:cubicBezTo>
                  <a:lnTo>
                    <a:pt x="0" y="10"/>
                  </a:lnTo>
                  <a:cubicBezTo>
                    <a:pt x="465" y="196"/>
                    <a:pt x="931" y="320"/>
                    <a:pt x="1411" y="428"/>
                  </a:cubicBezTo>
                  <a:cubicBezTo>
                    <a:pt x="1396" y="242"/>
                    <a:pt x="1241" y="87"/>
                    <a:pt x="1008" y="56"/>
                  </a:cubicBezTo>
                  <a:cubicBezTo>
                    <a:pt x="801" y="15"/>
                    <a:pt x="581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5"/>
            <p:cNvSpPr/>
            <p:nvPr/>
          </p:nvSpPr>
          <p:spPr>
            <a:xfrm>
              <a:off x="200961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30" y="419"/>
                  </a:lnTo>
                  <a:cubicBezTo>
                    <a:pt x="606" y="280"/>
                    <a:pt x="466" y="171"/>
                    <a:pt x="327" y="47"/>
                  </a:cubicBezTo>
                  <a:cubicBezTo>
                    <a:pt x="296" y="24"/>
                    <a:pt x="257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63" y="109"/>
                    <a:pt x="63" y="202"/>
                    <a:pt x="109" y="264"/>
                  </a:cubicBezTo>
                  <a:cubicBezTo>
                    <a:pt x="296" y="435"/>
                    <a:pt x="482" y="590"/>
                    <a:pt x="699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75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5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4" y="1210"/>
                    <a:pt x="1490" y="1350"/>
                    <a:pt x="1707" y="1474"/>
                  </a:cubicBezTo>
                  <a:cubicBezTo>
                    <a:pt x="1722" y="1489"/>
                    <a:pt x="1738" y="1489"/>
                    <a:pt x="1784" y="1489"/>
                  </a:cubicBezTo>
                  <a:cubicBezTo>
                    <a:pt x="1847" y="1489"/>
                    <a:pt x="1878" y="1474"/>
                    <a:pt x="1893" y="1412"/>
                  </a:cubicBezTo>
                  <a:cubicBezTo>
                    <a:pt x="1940" y="1334"/>
                    <a:pt x="1924" y="1257"/>
                    <a:pt x="1847" y="1210"/>
                  </a:cubicBezTo>
                  <a:cubicBezTo>
                    <a:pt x="1722" y="1164"/>
                    <a:pt x="1614" y="1086"/>
                    <a:pt x="1505" y="1009"/>
                  </a:cubicBezTo>
                  <a:cubicBezTo>
                    <a:pt x="1583" y="1009"/>
                    <a:pt x="1660" y="978"/>
                    <a:pt x="1738" y="978"/>
                  </a:cubicBezTo>
                  <a:cubicBezTo>
                    <a:pt x="1815" y="978"/>
                    <a:pt x="1878" y="900"/>
                    <a:pt x="1878" y="822"/>
                  </a:cubicBezTo>
                  <a:cubicBezTo>
                    <a:pt x="1878" y="745"/>
                    <a:pt x="1800" y="698"/>
                    <a:pt x="1722" y="698"/>
                  </a:cubicBezTo>
                  <a:cubicBezTo>
                    <a:pt x="1536" y="714"/>
                    <a:pt x="1335" y="729"/>
                    <a:pt x="1118" y="745"/>
                  </a:cubicBezTo>
                  <a:cubicBezTo>
                    <a:pt x="1102" y="729"/>
                    <a:pt x="1071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5"/>
            <p:cNvSpPr/>
            <p:nvPr/>
          </p:nvSpPr>
          <p:spPr>
            <a:xfrm>
              <a:off x="20724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42" y="1"/>
                  </a:moveTo>
                  <a:cubicBezTo>
                    <a:pt x="93" y="1"/>
                    <a:pt x="52" y="21"/>
                    <a:pt x="31" y="63"/>
                  </a:cubicBezTo>
                  <a:cubicBezTo>
                    <a:pt x="0" y="140"/>
                    <a:pt x="31" y="218"/>
                    <a:pt x="78" y="280"/>
                  </a:cubicBezTo>
                  <a:cubicBezTo>
                    <a:pt x="78" y="280"/>
                    <a:pt x="667" y="621"/>
                    <a:pt x="1148" y="1133"/>
                  </a:cubicBezTo>
                  <a:cubicBezTo>
                    <a:pt x="1164" y="1164"/>
                    <a:pt x="1210" y="1164"/>
                    <a:pt x="1241" y="1164"/>
                  </a:cubicBezTo>
                  <a:cubicBezTo>
                    <a:pt x="1288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38" y="388"/>
                    <a:pt x="264" y="16"/>
                    <a:pt x="218" y="16"/>
                  </a:cubicBezTo>
                  <a:cubicBezTo>
                    <a:pt x="192" y="6"/>
                    <a:pt x="166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5"/>
            <p:cNvSpPr/>
            <p:nvPr/>
          </p:nvSpPr>
          <p:spPr>
            <a:xfrm>
              <a:off x="21457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47" y="70"/>
                    <a:pt x="1" y="163"/>
                    <a:pt x="63" y="225"/>
                  </a:cubicBezTo>
                  <a:cubicBezTo>
                    <a:pt x="63" y="225"/>
                    <a:pt x="63" y="225"/>
                    <a:pt x="62" y="225"/>
                  </a:cubicBezTo>
                  <a:cubicBezTo>
                    <a:pt x="57" y="225"/>
                    <a:pt x="515" y="977"/>
                    <a:pt x="730" y="1791"/>
                  </a:cubicBezTo>
                  <a:cubicBezTo>
                    <a:pt x="745" y="1853"/>
                    <a:pt x="807" y="1915"/>
                    <a:pt x="854" y="1915"/>
                  </a:cubicBezTo>
                  <a:lnTo>
                    <a:pt x="900" y="1915"/>
                  </a:lnTo>
                  <a:cubicBezTo>
                    <a:pt x="978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5"/>
            <p:cNvSpPr/>
            <p:nvPr/>
          </p:nvSpPr>
          <p:spPr>
            <a:xfrm>
              <a:off x="2168213" y="3961125"/>
              <a:ext cx="9725" cy="40800"/>
            </a:xfrm>
            <a:custGeom>
              <a:avLst/>
              <a:gdLst/>
              <a:ahLst/>
              <a:cxnLst/>
              <a:rect l="l" t="t" r="r" b="b"/>
              <a:pathLst>
                <a:path w="389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31" y="19"/>
                    <a:pt x="0" y="96"/>
                    <a:pt x="0" y="174"/>
                  </a:cubicBezTo>
                  <a:cubicBezTo>
                    <a:pt x="0" y="174"/>
                    <a:pt x="124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57" y="1585"/>
                    <a:pt x="357" y="1507"/>
                  </a:cubicBezTo>
                  <a:cubicBezTo>
                    <a:pt x="388" y="1042"/>
                    <a:pt x="264" y="158"/>
                    <a:pt x="248" y="127"/>
                  </a:cubicBezTo>
                  <a:cubicBezTo>
                    <a:pt x="235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5"/>
            <p:cNvSpPr/>
            <p:nvPr/>
          </p:nvSpPr>
          <p:spPr>
            <a:xfrm>
              <a:off x="217013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09" y="63"/>
                    <a:pt x="109" y="140"/>
                  </a:cubicBezTo>
                  <a:cubicBezTo>
                    <a:pt x="109" y="404"/>
                    <a:pt x="94" y="1164"/>
                    <a:pt x="16" y="1428"/>
                  </a:cubicBezTo>
                  <a:cubicBezTo>
                    <a:pt x="1" y="1505"/>
                    <a:pt x="32" y="1583"/>
                    <a:pt x="109" y="1614"/>
                  </a:cubicBezTo>
                  <a:lnTo>
                    <a:pt x="156" y="1614"/>
                  </a:lnTo>
                  <a:cubicBezTo>
                    <a:pt x="202" y="1614"/>
                    <a:pt x="265" y="1567"/>
                    <a:pt x="280" y="1505"/>
                  </a:cubicBezTo>
                  <a:cubicBezTo>
                    <a:pt x="389" y="1149"/>
                    <a:pt x="389" y="171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5"/>
            <p:cNvSpPr/>
            <p:nvPr/>
          </p:nvSpPr>
          <p:spPr>
            <a:xfrm>
              <a:off x="21209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109" y="1973"/>
                    <a:pt x="140" y="1989"/>
                    <a:pt x="171" y="1989"/>
                  </a:cubicBezTo>
                  <a:cubicBezTo>
                    <a:pt x="202" y="1989"/>
                    <a:pt x="248" y="1973"/>
                    <a:pt x="279" y="1927"/>
                  </a:cubicBezTo>
                  <a:cubicBezTo>
                    <a:pt x="310" y="1896"/>
                    <a:pt x="1210" y="763"/>
                    <a:pt x="1365" y="190"/>
                  </a:cubicBezTo>
                  <a:cubicBezTo>
                    <a:pt x="1380" y="112"/>
                    <a:pt x="1349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5"/>
            <p:cNvSpPr/>
            <p:nvPr/>
          </p:nvSpPr>
          <p:spPr>
            <a:xfrm>
              <a:off x="2050338" y="4203900"/>
              <a:ext cx="38800" cy="33375"/>
            </a:xfrm>
            <a:custGeom>
              <a:avLst/>
              <a:gdLst/>
              <a:ahLst/>
              <a:cxnLst/>
              <a:rect l="l" t="t" r="r" b="b"/>
              <a:pathLst>
                <a:path w="1552" h="1335" extrusionOk="0">
                  <a:moveTo>
                    <a:pt x="1381" y="0"/>
                  </a:moveTo>
                  <a:cubicBezTo>
                    <a:pt x="1339" y="0"/>
                    <a:pt x="1298" y="19"/>
                    <a:pt x="1272" y="63"/>
                  </a:cubicBezTo>
                  <a:cubicBezTo>
                    <a:pt x="1009" y="420"/>
                    <a:pt x="62" y="1087"/>
                    <a:pt x="62" y="1102"/>
                  </a:cubicBezTo>
                  <a:cubicBezTo>
                    <a:pt x="0" y="1118"/>
                    <a:pt x="0" y="1211"/>
                    <a:pt x="31" y="1273"/>
                  </a:cubicBezTo>
                  <a:cubicBezTo>
                    <a:pt x="62" y="1319"/>
                    <a:pt x="109" y="1335"/>
                    <a:pt x="155" y="1335"/>
                  </a:cubicBezTo>
                  <a:cubicBezTo>
                    <a:pt x="171" y="1335"/>
                    <a:pt x="218" y="1335"/>
                    <a:pt x="233" y="1304"/>
                  </a:cubicBezTo>
                  <a:cubicBezTo>
                    <a:pt x="264" y="1288"/>
                    <a:pt x="1226" y="606"/>
                    <a:pt x="1505" y="218"/>
                  </a:cubicBezTo>
                  <a:cubicBezTo>
                    <a:pt x="1551" y="172"/>
                    <a:pt x="1551" y="63"/>
                    <a:pt x="1474" y="32"/>
                  </a:cubicBezTo>
                  <a:cubicBezTo>
                    <a:pt x="1447" y="12"/>
                    <a:pt x="1414" y="0"/>
                    <a:pt x="1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5"/>
            <p:cNvSpPr/>
            <p:nvPr/>
          </p:nvSpPr>
          <p:spPr>
            <a:xfrm>
              <a:off x="2127488" y="4082875"/>
              <a:ext cx="22525" cy="34200"/>
            </a:xfrm>
            <a:custGeom>
              <a:avLst/>
              <a:gdLst/>
              <a:ahLst/>
              <a:cxnLst/>
              <a:rect l="l" t="t" r="r" b="b"/>
              <a:pathLst>
                <a:path w="901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47" y="1135"/>
                    <a:pt x="47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4" y="1306"/>
                  </a:cubicBezTo>
                  <a:cubicBezTo>
                    <a:pt x="280" y="1290"/>
                    <a:pt x="714" y="748"/>
                    <a:pt x="885" y="189"/>
                  </a:cubicBezTo>
                  <a:cubicBezTo>
                    <a:pt x="900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5"/>
            <p:cNvSpPr/>
            <p:nvPr/>
          </p:nvSpPr>
          <p:spPr>
            <a:xfrm>
              <a:off x="1841738" y="4188225"/>
              <a:ext cx="26000" cy="16100"/>
            </a:xfrm>
            <a:custGeom>
              <a:avLst/>
              <a:gdLst/>
              <a:ahLst/>
              <a:cxnLst/>
              <a:rect l="l" t="t" r="r" b="b"/>
              <a:pathLst>
                <a:path w="1040" h="644" extrusionOk="0">
                  <a:moveTo>
                    <a:pt x="154" y="0"/>
                  </a:moveTo>
                  <a:cubicBezTo>
                    <a:pt x="107" y="0"/>
                    <a:pt x="67" y="24"/>
                    <a:pt x="47" y="54"/>
                  </a:cubicBezTo>
                  <a:cubicBezTo>
                    <a:pt x="0" y="132"/>
                    <a:pt x="31" y="209"/>
                    <a:pt x="109" y="256"/>
                  </a:cubicBezTo>
                  <a:cubicBezTo>
                    <a:pt x="124" y="271"/>
                    <a:pt x="574" y="504"/>
                    <a:pt x="807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62" y="597"/>
                    <a:pt x="993" y="566"/>
                  </a:cubicBezTo>
                  <a:cubicBezTo>
                    <a:pt x="1039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06" y="7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5"/>
            <p:cNvSpPr/>
            <p:nvPr/>
          </p:nvSpPr>
          <p:spPr>
            <a:xfrm>
              <a:off x="18568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5" y="1"/>
                  </a:moveTo>
                  <a:cubicBezTo>
                    <a:pt x="996" y="1"/>
                    <a:pt x="987" y="2"/>
                    <a:pt x="977" y="3"/>
                  </a:cubicBezTo>
                  <a:cubicBezTo>
                    <a:pt x="636" y="65"/>
                    <a:pt x="124" y="329"/>
                    <a:pt x="93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40" y="624"/>
                    <a:pt x="171" y="624"/>
                  </a:cubicBezTo>
                  <a:cubicBezTo>
                    <a:pt x="202" y="624"/>
                    <a:pt x="217" y="624"/>
                    <a:pt x="233" y="608"/>
                  </a:cubicBezTo>
                  <a:cubicBezTo>
                    <a:pt x="372" y="531"/>
                    <a:pt x="807" y="329"/>
                    <a:pt x="1024" y="298"/>
                  </a:cubicBezTo>
                  <a:cubicBezTo>
                    <a:pt x="1101" y="267"/>
                    <a:pt x="1163" y="189"/>
                    <a:pt x="1148" y="127"/>
                  </a:cubicBezTo>
                  <a:cubicBezTo>
                    <a:pt x="1134" y="58"/>
                    <a:pt x="1083" y="1"/>
                    <a:pt x="1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5"/>
            <p:cNvSpPr/>
            <p:nvPr/>
          </p:nvSpPr>
          <p:spPr>
            <a:xfrm>
              <a:off x="1878188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0" y="1"/>
                    <a:pt x="697" y="4"/>
                    <a:pt x="683" y="9"/>
                  </a:cubicBezTo>
                  <a:cubicBezTo>
                    <a:pt x="481" y="40"/>
                    <a:pt x="295" y="71"/>
                    <a:pt x="124" y="149"/>
                  </a:cubicBezTo>
                  <a:cubicBezTo>
                    <a:pt x="47" y="164"/>
                    <a:pt x="0" y="257"/>
                    <a:pt x="47" y="335"/>
                  </a:cubicBezTo>
                  <a:cubicBezTo>
                    <a:pt x="62" y="397"/>
                    <a:pt x="124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8" y="335"/>
                    <a:pt x="745" y="288"/>
                  </a:cubicBezTo>
                  <a:cubicBezTo>
                    <a:pt x="822" y="273"/>
                    <a:pt x="869" y="211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5"/>
            <p:cNvSpPr/>
            <p:nvPr/>
          </p:nvSpPr>
          <p:spPr>
            <a:xfrm>
              <a:off x="2024738" y="3916900"/>
              <a:ext cx="7000" cy="6325"/>
            </a:xfrm>
            <a:custGeom>
              <a:avLst/>
              <a:gdLst/>
              <a:ahLst/>
              <a:cxnLst/>
              <a:rect l="l" t="t" r="r" b="b"/>
              <a:pathLst>
                <a:path w="280" h="253" extrusionOk="0">
                  <a:moveTo>
                    <a:pt x="70" y="1"/>
                  </a:moveTo>
                  <a:cubicBezTo>
                    <a:pt x="46" y="1"/>
                    <a:pt x="22" y="7"/>
                    <a:pt x="1" y="19"/>
                  </a:cubicBezTo>
                  <a:cubicBezTo>
                    <a:pt x="47" y="128"/>
                    <a:pt x="156" y="206"/>
                    <a:pt x="264" y="252"/>
                  </a:cubicBezTo>
                  <a:cubicBezTo>
                    <a:pt x="280" y="206"/>
                    <a:pt x="264" y="128"/>
                    <a:pt x="249" y="97"/>
                  </a:cubicBezTo>
                  <a:cubicBezTo>
                    <a:pt x="204" y="41"/>
                    <a:pt x="13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5"/>
            <p:cNvSpPr/>
            <p:nvPr/>
          </p:nvSpPr>
          <p:spPr>
            <a:xfrm>
              <a:off x="202163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94" y="106"/>
                  </a:moveTo>
                  <a:cubicBezTo>
                    <a:pt x="259" y="106"/>
                    <a:pt x="328" y="146"/>
                    <a:pt x="373" y="202"/>
                  </a:cubicBezTo>
                  <a:cubicBezTo>
                    <a:pt x="388" y="233"/>
                    <a:pt x="404" y="311"/>
                    <a:pt x="388" y="357"/>
                  </a:cubicBezTo>
                  <a:cubicBezTo>
                    <a:pt x="280" y="311"/>
                    <a:pt x="171" y="233"/>
                    <a:pt x="125" y="124"/>
                  </a:cubicBezTo>
                  <a:cubicBezTo>
                    <a:pt x="146" y="112"/>
                    <a:pt x="170" y="106"/>
                    <a:pt x="194" y="106"/>
                  </a:cubicBezTo>
                  <a:close/>
                  <a:moveTo>
                    <a:pt x="171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47" y="186"/>
                  </a:cubicBezTo>
                  <a:cubicBezTo>
                    <a:pt x="94" y="311"/>
                    <a:pt x="249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28" y="357"/>
                    <a:pt x="497" y="202"/>
                    <a:pt x="435" y="124"/>
                  </a:cubicBezTo>
                  <a:cubicBezTo>
                    <a:pt x="373" y="47"/>
                    <a:pt x="28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5"/>
            <p:cNvSpPr/>
            <p:nvPr/>
          </p:nvSpPr>
          <p:spPr>
            <a:xfrm>
              <a:off x="1998388" y="3920875"/>
              <a:ext cx="5450" cy="3900"/>
            </a:xfrm>
            <a:custGeom>
              <a:avLst/>
              <a:gdLst/>
              <a:ahLst/>
              <a:cxnLst/>
              <a:rect l="l" t="t" r="r" b="b"/>
              <a:pathLst>
                <a:path w="218" h="156" extrusionOk="0">
                  <a:moveTo>
                    <a:pt x="0" y="0"/>
                  </a:moveTo>
                  <a:cubicBezTo>
                    <a:pt x="0" y="31"/>
                    <a:pt x="47" y="78"/>
                    <a:pt x="62" y="93"/>
                  </a:cubicBezTo>
                  <a:cubicBezTo>
                    <a:pt x="93" y="124"/>
                    <a:pt x="155" y="155"/>
                    <a:pt x="217" y="155"/>
                  </a:cubicBezTo>
                  <a:cubicBezTo>
                    <a:pt x="217" y="109"/>
                    <a:pt x="202" y="47"/>
                    <a:pt x="155" y="31"/>
                  </a:cubicBezTo>
                  <a:cubicBezTo>
                    <a:pt x="124" y="0"/>
                    <a:pt x="62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5"/>
            <p:cNvSpPr/>
            <p:nvPr/>
          </p:nvSpPr>
          <p:spPr>
            <a:xfrm>
              <a:off x="1994888" y="3918000"/>
              <a:ext cx="11650" cy="9475"/>
            </a:xfrm>
            <a:custGeom>
              <a:avLst/>
              <a:gdLst/>
              <a:ahLst/>
              <a:cxnLst/>
              <a:rect l="l" t="t" r="r" b="b"/>
              <a:pathLst>
                <a:path w="466" h="379" extrusionOk="0">
                  <a:moveTo>
                    <a:pt x="140" y="115"/>
                  </a:moveTo>
                  <a:cubicBezTo>
                    <a:pt x="202" y="115"/>
                    <a:pt x="264" y="131"/>
                    <a:pt x="280" y="146"/>
                  </a:cubicBezTo>
                  <a:cubicBezTo>
                    <a:pt x="311" y="162"/>
                    <a:pt x="342" y="224"/>
                    <a:pt x="342" y="255"/>
                  </a:cubicBezTo>
                  <a:cubicBezTo>
                    <a:pt x="280" y="239"/>
                    <a:pt x="233" y="224"/>
                    <a:pt x="202" y="208"/>
                  </a:cubicBezTo>
                  <a:cubicBezTo>
                    <a:pt x="187" y="193"/>
                    <a:pt x="140" y="146"/>
                    <a:pt x="140" y="115"/>
                  </a:cubicBezTo>
                  <a:close/>
                  <a:moveTo>
                    <a:pt x="152" y="1"/>
                  </a:moveTo>
                  <a:cubicBezTo>
                    <a:pt x="128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18" y="348"/>
                    <a:pt x="295" y="363"/>
                    <a:pt x="373" y="379"/>
                  </a:cubicBezTo>
                  <a:lnTo>
                    <a:pt x="419" y="379"/>
                  </a:lnTo>
                  <a:lnTo>
                    <a:pt x="435" y="332"/>
                  </a:lnTo>
                  <a:cubicBezTo>
                    <a:pt x="466" y="255"/>
                    <a:pt x="435" y="146"/>
                    <a:pt x="357" y="69"/>
                  </a:cubicBezTo>
                  <a:cubicBezTo>
                    <a:pt x="298" y="21"/>
                    <a:pt x="230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5"/>
            <p:cNvSpPr/>
            <p:nvPr/>
          </p:nvSpPr>
          <p:spPr>
            <a:xfrm>
              <a:off x="2154638" y="3990650"/>
              <a:ext cx="2350" cy="16700"/>
            </a:xfrm>
            <a:custGeom>
              <a:avLst/>
              <a:gdLst/>
              <a:ahLst/>
              <a:cxnLst/>
              <a:rect l="l" t="t" r="r" b="b"/>
              <a:pathLst>
                <a:path w="94" h="668" extrusionOk="0">
                  <a:moveTo>
                    <a:pt x="0" y="1"/>
                  </a:moveTo>
                  <a:lnTo>
                    <a:pt x="0" y="497"/>
                  </a:lnTo>
                  <a:cubicBezTo>
                    <a:pt x="0" y="559"/>
                    <a:pt x="16" y="637"/>
                    <a:pt x="62" y="668"/>
                  </a:cubicBezTo>
                  <a:cubicBezTo>
                    <a:pt x="78" y="544"/>
                    <a:pt x="94" y="389"/>
                    <a:pt x="94" y="249"/>
                  </a:cubicBezTo>
                  <a:cubicBezTo>
                    <a:pt x="94" y="171"/>
                    <a:pt x="94" y="109"/>
                    <a:pt x="78" y="47"/>
                  </a:cubicBezTo>
                  <a:cubicBezTo>
                    <a:pt x="62" y="16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25"/>
            <p:cNvSpPr/>
            <p:nvPr/>
          </p:nvSpPr>
          <p:spPr>
            <a:xfrm>
              <a:off x="2151913" y="3987875"/>
              <a:ext cx="7800" cy="22200"/>
            </a:xfrm>
            <a:custGeom>
              <a:avLst/>
              <a:gdLst/>
              <a:ahLst/>
              <a:cxnLst/>
              <a:rect l="l" t="t" r="r" b="b"/>
              <a:pathLst>
                <a:path w="312" h="888" extrusionOk="0">
                  <a:moveTo>
                    <a:pt x="125" y="112"/>
                  </a:moveTo>
                  <a:cubicBezTo>
                    <a:pt x="140" y="112"/>
                    <a:pt x="187" y="127"/>
                    <a:pt x="203" y="158"/>
                  </a:cubicBezTo>
                  <a:cubicBezTo>
                    <a:pt x="218" y="220"/>
                    <a:pt x="218" y="282"/>
                    <a:pt x="218" y="360"/>
                  </a:cubicBezTo>
                  <a:cubicBezTo>
                    <a:pt x="218" y="515"/>
                    <a:pt x="203" y="639"/>
                    <a:pt x="171" y="779"/>
                  </a:cubicBezTo>
                  <a:cubicBezTo>
                    <a:pt x="125" y="748"/>
                    <a:pt x="109" y="670"/>
                    <a:pt x="109" y="608"/>
                  </a:cubicBezTo>
                  <a:cubicBezTo>
                    <a:pt x="109" y="437"/>
                    <a:pt x="109" y="282"/>
                    <a:pt x="125" y="112"/>
                  </a:cubicBezTo>
                  <a:close/>
                  <a:moveTo>
                    <a:pt x="78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" y="34"/>
                  </a:lnTo>
                  <a:lnTo>
                    <a:pt x="1" y="65"/>
                  </a:lnTo>
                  <a:lnTo>
                    <a:pt x="1" y="608"/>
                  </a:lnTo>
                  <a:cubicBezTo>
                    <a:pt x="1" y="748"/>
                    <a:pt x="63" y="887"/>
                    <a:pt x="187" y="887"/>
                  </a:cubicBezTo>
                  <a:lnTo>
                    <a:pt x="218" y="887"/>
                  </a:lnTo>
                  <a:lnTo>
                    <a:pt x="234" y="841"/>
                  </a:lnTo>
                  <a:cubicBezTo>
                    <a:pt x="296" y="686"/>
                    <a:pt x="311" y="515"/>
                    <a:pt x="311" y="360"/>
                  </a:cubicBezTo>
                  <a:cubicBezTo>
                    <a:pt x="311" y="282"/>
                    <a:pt x="311" y="205"/>
                    <a:pt x="280" y="127"/>
                  </a:cubicBezTo>
                  <a:cubicBezTo>
                    <a:pt x="239" y="46"/>
                    <a:pt x="152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5"/>
            <p:cNvSpPr/>
            <p:nvPr/>
          </p:nvSpPr>
          <p:spPr>
            <a:xfrm>
              <a:off x="1830863" y="3923975"/>
              <a:ext cx="8575" cy="7000"/>
            </a:xfrm>
            <a:custGeom>
              <a:avLst/>
              <a:gdLst/>
              <a:ahLst/>
              <a:cxnLst/>
              <a:rect l="l" t="t" r="r" b="b"/>
              <a:pathLst>
                <a:path w="343" h="280" extrusionOk="0">
                  <a:moveTo>
                    <a:pt x="249" y="0"/>
                  </a:moveTo>
                  <a:cubicBezTo>
                    <a:pt x="187" y="0"/>
                    <a:pt x="125" y="31"/>
                    <a:pt x="94" y="62"/>
                  </a:cubicBezTo>
                  <a:cubicBezTo>
                    <a:pt x="32" y="124"/>
                    <a:pt x="1" y="202"/>
                    <a:pt x="16" y="279"/>
                  </a:cubicBezTo>
                  <a:cubicBezTo>
                    <a:pt x="94" y="264"/>
                    <a:pt x="172" y="233"/>
                    <a:pt x="234" y="202"/>
                  </a:cubicBezTo>
                  <a:cubicBezTo>
                    <a:pt x="280" y="155"/>
                    <a:pt x="342" y="78"/>
                    <a:pt x="342" y="31"/>
                  </a:cubicBezTo>
                  <a:cubicBezTo>
                    <a:pt x="327" y="0"/>
                    <a:pt x="280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5"/>
            <p:cNvSpPr/>
            <p:nvPr/>
          </p:nvSpPr>
          <p:spPr>
            <a:xfrm>
              <a:off x="1828538" y="3921275"/>
              <a:ext cx="14000" cy="12025"/>
            </a:xfrm>
            <a:custGeom>
              <a:avLst/>
              <a:gdLst/>
              <a:ahLst/>
              <a:cxnLst/>
              <a:rect l="l" t="t" r="r" b="b"/>
              <a:pathLst>
                <a:path w="560" h="481" extrusionOk="0">
                  <a:moveTo>
                    <a:pt x="342" y="108"/>
                  </a:moveTo>
                  <a:cubicBezTo>
                    <a:pt x="373" y="108"/>
                    <a:pt x="420" y="108"/>
                    <a:pt x="435" y="139"/>
                  </a:cubicBezTo>
                  <a:cubicBezTo>
                    <a:pt x="435" y="217"/>
                    <a:pt x="404" y="263"/>
                    <a:pt x="342" y="310"/>
                  </a:cubicBezTo>
                  <a:cubicBezTo>
                    <a:pt x="265" y="341"/>
                    <a:pt x="203" y="372"/>
                    <a:pt x="109" y="387"/>
                  </a:cubicBezTo>
                  <a:cubicBezTo>
                    <a:pt x="94" y="310"/>
                    <a:pt x="125" y="232"/>
                    <a:pt x="187" y="170"/>
                  </a:cubicBezTo>
                  <a:cubicBezTo>
                    <a:pt x="218" y="139"/>
                    <a:pt x="280" y="108"/>
                    <a:pt x="342" y="108"/>
                  </a:cubicBezTo>
                  <a:close/>
                  <a:moveTo>
                    <a:pt x="374" y="0"/>
                  </a:moveTo>
                  <a:cubicBezTo>
                    <a:pt x="292" y="0"/>
                    <a:pt x="211" y="23"/>
                    <a:pt x="156" y="77"/>
                  </a:cubicBezTo>
                  <a:cubicBezTo>
                    <a:pt x="32" y="155"/>
                    <a:pt x="1" y="310"/>
                    <a:pt x="47" y="449"/>
                  </a:cubicBezTo>
                  <a:lnTo>
                    <a:pt x="78" y="480"/>
                  </a:lnTo>
                  <a:lnTo>
                    <a:pt x="109" y="480"/>
                  </a:lnTo>
                  <a:cubicBezTo>
                    <a:pt x="203" y="465"/>
                    <a:pt x="296" y="449"/>
                    <a:pt x="404" y="387"/>
                  </a:cubicBezTo>
                  <a:cubicBezTo>
                    <a:pt x="497" y="310"/>
                    <a:pt x="559" y="186"/>
                    <a:pt x="528" y="77"/>
                  </a:cubicBezTo>
                  <a:lnTo>
                    <a:pt x="559" y="62"/>
                  </a:lnTo>
                  <a:lnTo>
                    <a:pt x="544" y="31"/>
                  </a:lnTo>
                  <a:cubicBezTo>
                    <a:pt x="492" y="11"/>
                    <a:pt x="433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5"/>
            <p:cNvSpPr/>
            <p:nvPr/>
          </p:nvSpPr>
          <p:spPr>
            <a:xfrm>
              <a:off x="1782788" y="3900325"/>
              <a:ext cx="7775" cy="5825"/>
            </a:xfrm>
            <a:custGeom>
              <a:avLst/>
              <a:gdLst/>
              <a:ahLst/>
              <a:cxnLst/>
              <a:rect l="l" t="t" r="r" b="b"/>
              <a:pathLst>
                <a:path w="311" h="233" extrusionOk="0">
                  <a:moveTo>
                    <a:pt x="171" y="0"/>
                  </a:moveTo>
                  <a:cubicBezTo>
                    <a:pt x="109" y="0"/>
                    <a:pt x="63" y="47"/>
                    <a:pt x="16" y="78"/>
                  </a:cubicBezTo>
                  <a:cubicBezTo>
                    <a:pt x="1" y="93"/>
                    <a:pt x="1" y="124"/>
                    <a:pt x="1" y="140"/>
                  </a:cubicBezTo>
                  <a:cubicBezTo>
                    <a:pt x="1" y="171"/>
                    <a:pt x="16" y="186"/>
                    <a:pt x="63" y="217"/>
                  </a:cubicBezTo>
                  <a:cubicBezTo>
                    <a:pt x="78" y="233"/>
                    <a:pt x="109" y="233"/>
                    <a:pt x="156" y="233"/>
                  </a:cubicBezTo>
                  <a:cubicBezTo>
                    <a:pt x="218" y="233"/>
                    <a:pt x="249" y="217"/>
                    <a:pt x="264" y="171"/>
                  </a:cubicBezTo>
                  <a:cubicBezTo>
                    <a:pt x="295" y="140"/>
                    <a:pt x="311" y="93"/>
                    <a:pt x="295" y="62"/>
                  </a:cubicBezTo>
                  <a:cubicBezTo>
                    <a:pt x="264" y="62"/>
                    <a:pt x="249" y="47"/>
                    <a:pt x="233" y="16"/>
                  </a:cubicBezTo>
                  <a:cubicBezTo>
                    <a:pt x="218" y="16"/>
                    <a:pt x="18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5"/>
            <p:cNvSpPr/>
            <p:nvPr/>
          </p:nvSpPr>
          <p:spPr>
            <a:xfrm>
              <a:off x="1779688" y="3898250"/>
              <a:ext cx="13225" cy="11400"/>
            </a:xfrm>
            <a:custGeom>
              <a:avLst/>
              <a:gdLst/>
              <a:ahLst/>
              <a:cxnLst/>
              <a:rect l="l" t="t" r="r" b="b"/>
              <a:pathLst>
                <a:path w="529" h="456" extrusionOk="0">
                  <a:moveTo>
                    <a:pt x="295" y="83"/>
                  </a:moveTo>
                  <a:cubicBezTo>
                    <a:pt x="311" y="83"/>
                    <a:pt x="342" y="99"/>
                    <a:pt x="357" y="99"/>
                  </a:cubicBezTo>
                  <a:cubicBezTo>
                    <a:pt x="388" y="99"/>
                    <a:pt x="419" y="145"/>
                    <a:pt x="419" y="176"/>
                  </a:cubicBezTo>
                  <a:cubicBezTo>
                    <a:pt x="419" y="214"/>
                    <a:pt x="419" y="262"/>
                    <a:pt x="403" y="262"/>
                  </a:cubicBezTo>
                  <a:cubicBezTo>
                    <a:pt x="399" y="262"/>
                    <a:pt x="394" y="259"/>
                    <a:pt x="388" y="254"/>
                  </a:cubicBezTo>
                  <a:cubicBezTo>
                    <a:pt x="373" y="300"/>
                    <a:pt x="342" y="316"/>
                    <a:pt x="280" y="316"/>
                  </a:cubicBezTo>
                  <a:cubicBezTo>
                    <a:pt x="233" y="316"/>
                    <a:pt x="202" y="316"/>
                    <a:pt x="187" y="300"/>
                  </a:cubicBezTo>
                  <a:cubicBezTo>
                    <a:pt x="140" y="269"/>
                    <a:pt x="125" y="254"/>
                    <a:pt x="125" y="223"/>
                  </a:cubicBezTo>
                  <a:cubicBezTo>
                    <a:pt x="125" y="207"/>
                    <a:pt x="125" y="176"/>
                    <a:pt x="140" y="161"/>
                  </a:cubicBezTo>
                  <a:cubicBezTo>
                    <a:pt x="187" y="130"/>
                    <a:pt x="233" y="83"/>
                    <a:pt x="295" y="83"/>
                  </a:cubicBezTo>
                  <a:close/>
                  <a:moveTo>
                    <a:pt x="285" y="0"/>
                  </a:moveTo>
                  <a:cubicBezTo>
                    <a:pt x="196" y="0"/>
                    <a:pt x="102" y="42"/>
                    <a:pt x="47" y="130"/>
                  </a:cubicBezTo>
                  <a:cubicBezTo>
                    <a:pt x="32" y="161"/>
                    <a:pt x="1" y="207"/>
                    <a:pt x="1" y="238"/>
                  </a:cubicBezTo>
                  <a:cubicBezTo>
                    <a:pt x="1" y="300"/>
                    <a:pt x="47" y="378"/>
                    <a:pt x="109" y="409"/>
                  </a:cubicBezTo>
                  <a:cubicBezTo>
                    <a:pt x="156" y="440"/>
                    <a:pt x="202" y="455"/>
                    <a:pt x="264" y="455"/>
                  </a:cubicBezTo>
                  <a:cubicBezTo>
                    <a:pt x="357" y="455"/>
                    <a:pt x="435" y="409"/>
                    <a:pt x="466" y="362"/>
                  </a:cubicBezTo>
                  <a:cubicBezTo>
                    <a:pt x="513" y="316"/>
                    <a:pt x="528" y="238"/>
                    <a:pt x="513" y="161"/>
                  </a:cubicBezTo>
                  <a:cubicBezTo>
                    <a:pt x="497" y="99"/>
                    <a:pt x="450" y="52"/>
                    <a:pt x="388" y="21"/>
                  </a:cubicBezTo>
                  <a:cubicBezTo>
                    <a:pt x="357" y="7"/>
                    <a:pt x="321" y="0"/>
                    <a:pt x="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5"/>
            <p:cNvSpPr/>
            <p:nvPr/>
          </p:nvSpPr>
          <p:spPr>
            <a:xfrm>
              <a:off x="2036763" y="4172900"/>
              <a:ext cx="9325" cy="6225"/>
            </a:xfrm>
            <a:custGeom>
              <a:avLst/>
              <a:gdLst/>
              <a:ahLst/>
              <a:cxnLst/>
              <a:rect l="l" t="t" r="r" b="b"/>
              <a:pathLst>
                <a:path w="373" h="249" extrusionOk="0">
                  <a:moveTo>
                    <a:pt x="342" y="0"/>
                  </a:moveTo>
                  <a:lnTo>
                    <a:pt x="295" y="16"/>
                  </a:lnTo>
                  <a:cubicBezTo>
                    <a:pt x="264" y="93"/>
                    <a:pt x="218" y="124"/>
                    <a:pt x="140" y="155"/>
                  </a:cubicBezTo>
                  <a:cubicBezTo>
                    <a:pt x="109" y="155"/>
                    <a:pt x="94" y="155"/>
                    <a:pt x="78" y="171"/>
                  </a:cubicBezTo>
                  <a:cubicBezTo>
                    <a:pt x="32" y="171"/>
                    <a:pt x="1" y="186"/>
                    <a:pt x="1" y="186"/>
                  </a:cubicBezTo>
                  <a:lnTo>
                    <a:pt x="1" y="202"/>
                  </a:lnTo>
                  <a:cubicBezTo>
                    <a:pt x="16" y="233"/>
                    <a:pt x="63" y="248"/>
                    <a:pt x="78" y="248"/>
                  </a:cubicBezTo>
                  <a:cubicBezTo>
                    <a:pt x="156" y="248"/>
                    <a:pt x="233" y="233"/>
                    <a:pt x="295" y="171"/>
                  </a:cubicBezTo>
                  <a:cubicBezTo>
                    <a:pt x="326" y="124"/>
                    <a:pt x="373" y="47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5"/>
            <p:cNvSpPr/>
            <p:nvPr/>
          </p:nvSpPr>
          <p:spPr>
            <a:xfrm>
              <a:off x="2034438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466" y="94"/>
                  </a:moveTo>
                  <a:cubicBezTo>
                    <a:pt x="481" y="156"/>
                    <a:pt x="435" y="218"/>
                    <a:pt x="404" y="264"/>
                  </a:cubicBezTo>
                  <a:cubicBezTo>
                    <a:pt x="353" y="303"/>
                    <a:pt x="281" y="330"/>
                    <a:pt x="213" y="330"/>
                  </a:cubicBezTo>
                  <a:cubicBezTo>
                    <a:pt x="199" y="330"/>
                    <a:pt x="185" y="329"/>
                    <a:pt x="171" y="326"/>
                  </a:cubicBezTo>
                  <a:cubicBezTo>
                    <a:pt x="156" y="326"/>
                    <a:pt x="109" y="311"/>
                    <a:pt x="94" y="280"/>
                  </a:cubicBezTo>
                  <a:lnTo>
                    <a:pt x="94" y="264"/>
                  </a:lnTo>
                  <a:cubicBezTo>
                    <a:pt x="94" y="264"/>
                    <a:pt x="125" y="249"/>
                    <a:pt x="171" y="249"/>
                  </a:cubicBezTo>
                  <a:cubicBezTo>
                    <a:pt x="187" y="233"/>
                    <a:pt x="202" y="233"/>
                    <a:pt x="233" y="233"/>
                  </a:cubicBezTo>
                  <a:cubicBezTo>
                    <a:pt x="311" y="202"/>
                    <a:pt x="357" y="171"/>
                    <a:pt x="388" y="94"/>
                  </a:cubicBezTo>
                  <a:close/>
                  <a:moveTo>
                    <a:pt x="311" y="1"/>
                  </a:moveTo>
                  <a:lnTo>
                    <a:pt x="311" y="32"/>
                  </a:lnTo>
                  <a:cubicBezTo>
                    <a:pt x="280" y="78"/>
                    <a:pt x="249" y="109"/>
                    <a:pt x="202" y="125"/>
                  </a:cubicBezTo>
                  <a:lnTo>
                    <a:pt x="171" y="125"/>
                  </a:lnTo>
                  <a:cubicBezTo>
                    <a:pt x="109" y="125"/>
                    <a:pt x="47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32" y="388"/>
                    <a:pt x="109" y="419"/>
                    <a:pt x="171" y="419"/>
                  </a:cubicBezTo>
                  <a:lnTo>
                    <a:pt x="202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5"/>
            <p:cNvSpPr/>
            <p:nvPr/>
          </p:nvSpPr>
          <p:spPr>
            <a:xfrm>
              <a:off x="2145713" y="3956150"/>
              <a:ext cx="4300" cy="4325"/>
            </a:xfrm>
            <a:custGeom>
              <a:avLst/>
              <a:gdLst/>
              <a:ahLst/>
              <a:cxnLst/>
              <a:rect l="l" t="t" r="r" b="b"/>
              <a:pathLst>
                <a:path w="172" h="173" extrusionOk="0">
                  <a:moveTo>
                    <a:pt x="47" y="0"/>
                  </a:moveTo>
                  <a:cubicBezTo>
                    <a:pt x="16" y="16"/>
                    <a:pt x="1" y="31"/>
                    <a:pt x="1" y="62"/>
                  </a:cubicBezTo>
                  <a:cubicBezTo>
                    <a:pt x="1" y="78"/>
                    <a:pt x="1" y="109"/>
                    <a:pt x="16" y="140"/>
                  </a:cubicBezTo>
                  <a:cubicBezTo>
                    <a:pt x="45" y="159"/>
                    <a:pt x="80" y="172"/>
                    <a:pt x="109" y="172"/>
                  </a:cubicBezTo>
                  <a:cubicBezTo>
                    <a:pt x="128" y="172"/>
                    <a:pt x="144" y="167"/>
                    <a:pt x="156" y="156"/>
                  </a:cubicBezTo>
                  <a:cubicBezTo>
                    <a:pt x="171" y="140"/>
                    <a:pt x="171" y="140"/>
                    <a:pt x="171" y="93"/>
                  </a:cubicBezTo>
                  <a:cubicBezTo>
                    <a:pt x="171" y="78"/>
                    <a:pt x="171" y="62"/>
                    <a:pt x="156" y="31"/>
                  </a:cubicBezTo>
                  <a:cubicBezTo>
                    <a:pt x="140" y="16"/>
                    <a:pt x="94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5"/>
            <p:cNvSpPr/>
            <p:nvPr/>
          </p:nvSpPr>
          <p:spPr>
            <a:xfrm>
              <a:off x="2143013" y="3953725"/>
              <a:ext cx="10100" cy="9050"/>
            </a:xfrm>
            <a:custGeom>
              <a:avLst/>
              <a:gdLst/>
              <a:ahLst/>
              <a:cxnLst/>
              <a:rect l="l" t="t" r="r" b="b"/>
              <a:pathLst>
                <a:path w="404" h="362" extrusionOk="0">
                  <a:moveTo>
                    <a:pt x="186" y="97"/>
                  </a:moveTo>
                  <a:cubicBezTo>
                    <a:pt x="233" y="97"/>
                    <a:pt x="264" y="113"/>
                    <a:pt x="264" y="113"/>
                  </a:cubicBezTo>
                  <a:cubicBezTo>
                    <a:pt x="279" y="128"/>
                    <a:pt x="279" y="159"/>
                    <a:pt x="279" y="175"/>
                  </a:cubicBezTo>
                  <a:cubicBezTo>
                    <a:pt x="279" y="206"/>
                    <a:pt x="279" y="206"/>
                    <a:pt x="264" y="237"/>
                  </a:cubicBezTo>
                  <a:cubicBezTo>
                    <a:pt x="253" y="248"/>
                    <a:pt x="238" y="253"/>
                    <a:pt x="222" y="253"/>
                  </a:cubicBezTo>
                  <a:cubicBezTo>
                    <a:pt x="193" y="253"/>
                    <a:pt x="160" y="236"/>
                    <a:pt x="140" y="206"/>
                  </a:cubicBezTo>
                  <a:cubicBezTo>
                    <a:pt x="109" y="190"/>
                    <a:pt x="109" y="159"/>
                    <a:pt x="109" y="128"/>
                  </a:cubicBezTo>
                  <a:cubicBezTo>
                    <a:pt x="109" y="113"/>
                    <a:pt x="140" y="97"/>
                    <a:pt x="155" y="97"/>
                  </a:cubicBezTo>
                  <a:close/>
                  <a:moveTo>
                    <a:pt x="183" y="1"/>
                  </a:moveTo>
                  <a:cubicBezTo>
                    <a:pt x="156" y="1"/>
                    <a:pt x="131" y="7"/>
                    <a:pt x="109" y="20"/>
                  </a:cubicBezTo>
                  <a:cubicBezTo>
                    <a:pt x="78" y="35"/>
                    <a:pt x="31" y="82"/>
                    <a:pt x="16" y="113"/>
                  </a:cubicBezTo>
                  <a:cubicBezTo>
                    <a:pt x="0" y="175"/>
                    <a:pt x="16" y="237"/>
                    <a:pt x="62" y="284"/>
                  </a:cubicBezTo>
                  <a:cubicBezTo>
                    <a:pt x="93" y="346"/>
                    <a:pt x="171" y="361"/>
                    <a:pt x="233" y="361"/>
                  </a:cubicBezTo>
                  <a:cubicBezTo>
                    <a:pt x="264" y="361"/>
                    <a:pt x="310" y="346"/>
                    <a:pt x="341" y="330"/>
                  </a:cubicBezTo>
                  <a:cubicBezTo>
                    <a:pt x="388" y="315"/>
                    <a:pt x="403" y="253"/>
                    <a:pt x="403" y="206"/>
                  </a:cubicBezTo>
                  <a:cubicBezTo>
                    <a:pt x="403" y="175"/>
                    <a:pt x="403" y="113"/>
                    <a:pt x="372" y="82"/>
                  </a:cubicBezTo>
                  <a:cubicBezTo>
                    <a:pt x="328" y="37"/>
                    <a:pt x="252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5"/>
            <p:cNvSpPr/>
            <p:nvPr/>
          </p:nvSpPr>
          <p:spPr>
            <a:xfrm>
              <a:off x="1956113" y="3908450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125" y="1"/>
                  </a:moveTo>
                  <a:cubicBezTo>
                    <a:pt x="78" y="1"/>
                    <a:pt x="63" y="1"/>
                    <a:pt x="32" y="32"/>
                  </a:cubicBezTo>
                  <a:cubicBezTo>
                    <a:pt x="1" y="47"/>
                    <a:pt x="1" y="78"/>
                    <a:pt x="1" y="109"/>
                  </a:cubicBezTo>
                  <a:cubicBezTo>
                    <a:pt x="32" y="156"/>
                    <a:pt x="63" y="202"/>
                    <a:pt x="109" y="202"/>
                  </a:cubicBezTo>
                  <a:cubicBezTo>
                    <a:pt x="140" y="202"/>
                    <a:pt x="156" y="187"/>
                    <a:pt x="187" y="140"/>
                  </a:cubicBezTo>
                  <a:cubicBezTo>
                    <a:pt x="202" y="109"/>
                    <a:pt x="202" y="63"/>
                    <a:pt x="202" y="32"/>
                  </a:cubicBezTo>
                  <a:cubicBezTo>
                    <a:pt x="187" y="32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5"/>
            <p:cNvSpPr/>
            <p:nvPr/>
          </p:nvSpPr>
          <p:spPr>
            <a:xfrm>
              <a:off x="1953788" y="3906000"/>
              <a:ext cx="10875" cy="9925"/>
            </a:xfrm>
            <a:custGeom>
              <a:avLst/>
              <a:gdLst/>
              <a:ahLst/>
              <a:cxnLst/>
              <a:rect l="l" t="t" r="r" b="b"/>
              <a:pathLst>
                <a:path w="435" h="397" extrusionOk="0">
                  <a:moveTo>
                    <a:pt x="218" y="130"/>
                  </a:moveTo>
                  <a:cubicBezTo>
                    <a:pt x="249" y="130"/>
                    <a:pt x="280" y="145"/>
                    <a:pt x="295" y="145"/>
                  </a:cubicBezTo>
                  <a:cubicBezTo>
                    <a:pt x="295" y="176"/>
                    <a:pt x="295" y="223"/>
                    <a:pt x="280" y="254"/>
                  </a:cubicBezTo>
                  <a:cubicBezTo>
                    <a:pt x="249" y="300"/>
                    <a:pt x="233" y="316"/>
                    <a:pt x="202" y="316"/>
                  </a:cubicBezTo>
                  <a:cubicBezTo>
                    <a:pt x="156" y="316"/>
                    <a:pt x="140" y="285"/>
                    <a:pt x="125" y="238"/>
                  </a:cubicBezTo>
                  <a:cubicBezTo>
                    <a:pt x="94" y="207"/>
                    <a:pt x="94" y="161"/>
                    <a:pt x="125" y="145"/>
                  </a:cubicBezTo>
                  <a:cubicBezTo>
                    <a:pt x="156" y="130"/>
                    <a:pt x="171" y="130"/>
                    <a:pt x="218" y="130"/>
                  </a:cubicBezTo>
                  <a:close/>
                  <a:moveTo>
                    <a:pt x="247" y="1"/>
                  </a:moveTo>
                  <a:cubicBezTo>
                    <a:pt x="185" y="1"/>
                    <a:pt x="123" y="16"/>
                    <a:pt x="78" y="52"/>
                  </a:cubicBezTo>
                  <a:cubicBezTo>
                    <a:pt x="16" y="99"/>
                    <a:pt x="0" y="176"/>
                    <a:pt x="16" y="254"/>
                  </a:cubicBezTo>
                  <a:cubicBezTo>
                    <a:pt x="43" y="349"/>
                    <a:pt x="106" y="396"/>
                    <a:pt x="184" y="396"/>
                  </a:cubicBezTo>
                  <a:cubicBezTo>
                    <a:pt x="195" y="396"/>
                    <a:pt x="206" y="395"/>
                    <a:pt x="218" y="393"/>
                  </a:cubicBezTo>
                  <a:cubicBezTo>
                    <a:pt x="295" y="393"/>
                    <a:pt x="357" y="362"/>
                    <a:pt x="388" y="285"/>
                  </a:cubicBezTo>
                  <a:cubicBezTo>
                    <a:pt x="435" y="207"/>
                    <a:pt x="435" y="99"/>
                    <a:pt x="388" y="52"/>
                  </a:cubicBezTo>
                  <a:lnTo>
                    <a:pt x="388" y="21"/>
                  </a:lnTo>
                  <a:lnTo>
                    <a:pt x="373" y="21"/>
                  </a:lnTo>
                  <a:cubicBezTo>
                    <a:pt x="334" y="8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5"/>
            <p:cNvSpPr/>
            <p:nvPr/>
          </p:nvSpPr>
          <p:spPr>
            <a:xfrm>
              <a:off x="1823113" y="4033300"/>
              <a:ext cx="5850" cy="4675"/>
            </a:xfrm>
            <a:custGeom>
              <a:avLst/>
              <a:gdLst/>
              <a:ahLst/>
              <a:cxnLst/>
              <a:rect l="l" t="t" r="r" b="b"/>
              <a:pathLst>
                <a:path w="234" h="187" extrusionOk="0">
                  <a:moveTo>
                    <a:pt x="47" y="1"/>
                  </a:moveTo>
                  <a:cubicBezTo>
                    <a:pt x="32" y="32"/>
                    <a:pt x="1" y="94"/>
                    <a:pt x="16" y="109"/>
                  </a:cubicBezTo>
                  <a:cubicBezTo>
                    <a:pt x="32" y="125"/>
                    <a:pt x="47" y="125"/>
                    <a:pt x="78" y="156"/>
                  </a:cubicBezTo>
                  <a:lnTo>
                    <a:pt x="202" y="187"/>
                  </a:lnTo>
                  <a:cubicBezTo>
                    <a:pt x="233" y="156"/>
                    <a:pt x="233" y="109"/>
                    <a:pt x="233" y="47"/>
                  </a:cubicBezTo>
                  <a:lnTo>
                    <a:pt x="202" y="3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5"/>
            <p:cNvSpPr/>
            <p:nvPr/>
          </p:nvSpPr>
          <p:spPr>
            <a:xfrm>
              <a:off x="1819638" y="4029825"/>
              <a:ext cx="11650" cy="11250"/>
            </a:xfrm>
            <a:custGeom>
              <a:avLst/>
              <a:gdLst/>
              <a:ahLst/>
              <a:cxnLst/>
              <a:rect l="l" t="t" r="r" b="b"/>
              <a:pathLst>
                <a:path w="466" h="450" extrusionOk="0">
                  <a:moveTo>
                    <a:pt x="171" y="109"/>
                  </a:moveTo>
                  <a:lnTo>
                    <a:pt x="326" y="155"/>
                  </a:lnTo>
                  <a:cubicBezTo>
                    <a:pt x="341" y="171"/>
                    <a:pt x="372" y="171"/>
                    <a:pt x="372" y="186"/>
                  </a:cubicBezTo>
                  <a:cubicBezTo>
                    <a:pt x="372" y="248"/>
                    <a:pt x="372" y="295"/>
                    <a:pt x="326" y="310"/>
                  </a:cubicBezTo>
                  <a:lnTo>
                    <a:pt x="186" y="264"/>
                  </a:lnTo>
                  <a:cubicBezTo>
                    <a:pt x="171" y="248"/>
                    <a:pt x="155" y="248"/>
                    <a:pt x="140" y="233"/>
                  </a:cubicBezTo>
                  <a:cubicBezTo>
                    <a:pt x="109" y="202"/>
                    <a:pt x="155" y="155"/>
                    <a:pt x="171" y="109"/>
                  </a:cubicBezTo>
                  <a:close/>
                  <a:moveTo>
                    <a:pt x="140" y="0"/>
                  </a:moveTo>
                  <a:lnTo>
                    <a:pt x="124" y="16"/>
                  </a:lnTo>
                  <a:cubicBezTo>
                    <a:pt x="0" y="155"/>
                    <a:pt x="16" y="248"/>
                    <a:pt x="62" y="295"/>
                  </a:cubicBezTo>
                  <a:cubicBezTo>
                    <a:pt x="93" y="341"/>
                    <a:pt x="140" y="341"/>
                    <a:pt x="171" y="372"/>
                  </a:cubicBezTo>
                  <a:lnTo>
                    <a:pt x="403" y="450"/>
                  </a:lnTo>
                  <a:lnTo>
                    <a:pt x="419" y="403"/>
                  </a:lnTo>
                  <a:cubicBezTo>
                    <a:pt x="450" y="341"/>
                    <a:pt x="465" y="264"/>
                    <a:pt x="465" y="186"/>
                  </a:cubicBezTo>
                  <a:cubicBezTo>
                    <a:pt x="465" y="140"/>
                    <a:pt x="419" y="78"/>
                    <a:pt x="372" y="62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5"/>
            <p:cNvSpPr/>
            <p:nvPr/>
          </p:nvSpPr>
          <p:spPr>
            <a:xfrm>
              <a:off x="2096488" y="4195900"/>
              <a:ext cx="6225" cy="7750"/>
            </a:xfrm>
            <a:custGeom>
              <a:avLst/>
              <a:gdLst/>
              <a:ahLst/>
              <a:cxnLst/>
              <a:rect l="l" t="t" r="r" b="b"/>
              <a:pathLst>
                <a:path w="249" h="310" extrusionOk="0">
                  <a:moveTo>
                    <a:pt x="184" y="1"/>
                  </a:moveTo>
                  <a:cubicBezTo>
                    <a:pt x="129" y="1"/>
                    <a:pt x="83" y="40"/>
                    <a:pt x="47" y="88"/>
                  </a:cubicBezTo>
                  <a:cubicBezTo>
                    <a:pt x="16" y="135"/>
                    <a:pt x="0" y="212"/>
                    <a:pt x="31" y="290"/>
                  </a:cubicBezTo>
                  <a:cubicBezTo>
                    <a:pt x="45" y="304"/>
                    <a:pt x="62" y="309"/>
                    <a:pt x="81" y="309"/>
                  </a:cubicBezTo>
                  <a:cubicBezTo>
                    <a:pt x="127" y="309"/>
                    <a:pt x="180" y="276"/>
                    <a:pt x="202" y="243"/>
                  </a:cubicBezTo>
                  <a:cubicBezTo>
                    <a:pt x="248" y="181"/>
                    <a:pt x="248" y="104"/>
                    <a:pt x="233" y="11"/>
                  </a:cubicBezTo>
                  <a:cubicBezTo>
                    <a:pt x="216" y="4"/>
                    <a:pt x="19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5"/>
            <p:cNvSpPr/>
            <p:nvPr/>
          </p:nvSpPr>
          <p:spPr>
            <a:xfrm>
              <a:off x="2093763" y="41929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42" y="97"/>
                  </a:moveTo>
                  <a:cubicBezTo>
                    <a:pt x="342" y="205"/>
                    <a:pt x="342" y="283"/>
                    <a:pt x="311" y="329"/>
                  </a:cubicBezTo>
                  <a:cubicBezTo>
                    <a:pt x="288" y="374"/>
                    <a:pt x="234" y="410"/>
                    <a:pt x="188" y="410"/>
                  </a:cubicBezTo>
                  <a:cubicBezTo>
                    <a:pt x="170" y="410"/>
                    <a:pt x="153" y="405"/>
                    <a:pt x="140" y="392"/>
                  </a:cubicBezTo>
                  <a:cubicBezTo>
                    <a:pt x="109" y="314"/>
                    <a:pt x="125" y="236"/>
                    <a:pt x="156" y="174"/>
                  </a:cubicBezTo>
                  <a:cubicBezTo>
                    <a:pt x="202" y="143"/>
                    <a:pt x="280" y="97"/>
                    <a:pt x="342" y="97"/>
                  </a:cubicBezTo>
                  <a:close/>
                  <a:moveTo>
                    <a:pt x="335" y="0"/>
                  </a:moveTo>
                  <a:cubicBezTo>
                    <a:pt x="238" y="0"/>
                    <a:pt x="133" y="36"/>
                    <a:pt x="94" y="128"/>
                  </a:cubicBezTo>
                  <a:cubicBezTo>
                    <a:pt x="31" y="221"/>
                    <a:pt x="0" y="360"/>
                    <a:pt x="62" y="454"/>
                  </a:cubicBezTo>
                  <a:lnTo>
                    <a:pt x="94" y="469"/>
                  </a:lnTo>
                  <a:cubicBezTo>
                    <a:pt x="125" y="485"/>
                    <a:pt x="171" y="516"/>
                    <a:pt x="202" y="516"/>
                  </a:cubicBezTo>
                  <a:cubicBezTo>
                    <a:pt x="280" y="516"/>
                    <a:pt x="373" y="454"/>
                    <a:pt x="419" y="376"/>
                  </a:cubicBezTo>
                  <a:cubicBezTo>
                    <a:pt x="466" y="252"/>
                    <a:pt x="450" y="143"/>
                    <a:pt x="435" y="50"/>
                  </a:cubicBezTo>
                  <a:lnTo>
                    <a:pt x="435" y="4"/>
                  </a:lnTo>
                  <a:lnTo>
                    <a:pt x="388" y="4"/>
                  </a:lnTo>
                  <a:cubicBezTo>
                    <a:pt x="371" y="1"/>
                    <a:pt x="353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5"/>
            <p:cNvSpPr/>
            <p:nvPr/>
          </p:nvSpPr>
          <p:spPr>
            <a:xfrm>
              <a:off x="1935963" y="3796000"/>
              <a:ext cx="6225" cy="5650"/>
            </a:xfrm>
            <a:custGeom>
              <a:avLst/>
              <a:gdLst/>
              <a:ahLst/>
              <a:cxnLst/>
              <a:rect l="l" t="t" r="r" b="b"/>
              <a:pathLst>
                <a:path w="249" h="226" extrusionOk="0">
                  <a:moveTo>
                    <a:pt x="62" y="1"/>
                  </a:moveTo>
                  <a:cubicBezTo>
                    <a:pt x="62" y="32"/>
                    <a:pt x="62" y="32"/>
                    <a:pt x="31" y="32"/>
                  </a:cubicBezTo>
                  <a:cubicBezTo>
                    <a:pt x="0" y="79"/>
                    <a:pt x="16" y="156"/>
                    <a:pt x="62" y="203"/>
                  </a:cubicBezTo>
                  <a:cubicBezTo>
                    <a:pt x="78" y="218"/>
                    <a:pt x="109" y="226"/>
                    <a:pt x="142" y="226"/>
                  </a:cubicBezTo>
                  <a:cubicBezTo>
                    <a:pt x="175" y="226"/>
                    <a:pt x="209" y="218"/>
                    <a:pt x="233" y="203"/>
                  </a:cubicBezTo>
                  <a:cubicBezTo>
                    <a:pt x="248" y="187"/>
                    <a:pt x="248" y="141"/>
                    <a:pt x="248" y="110"/>
                  </a:cubicBezTo>
                  <a:cubicBezTo>
                    <a:pt x="248" y="63"/>
                    <a:pt x="233" y="47"/>
                    <a:pt x="186" y="32"/>
                  </a:cubicBezTo>
                  <a:cubicBezTo>
                    <a:pt x="171" y="1"/>
                    <a:pt x="14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5"/>
            <p:cNvSpPr/>
            <p:nvPr/>
          </p:nvSpPr>
          <p:spPr>
            <a:xfrm>
              <a:off x="1933613" y="3793675"/>
              <a:ext cx="11675" cy="10425"/>
            </a:xfrm>
            <a:custGeom>
              <a:avLst/>
              <a:gdLst/>
              <a:ahLst/>
              <a:cxnLst/>
              <a:rect l="l" t="t" r="r" b="b"/>
              <a:pathLst>
                <a:path w="467" h="417" extrusionOk="0">
                  <a:moveTo>
                    <a:pt x="311" y="125"/>
                  </a:moveTo>
                  <a:cubicBezTo>
                    <a:pt x="342" y="140"/>
                    <a:pt x="358" y="156"/>
                    <a:pt x="358" y="203"/>
                  </a:cubicBezTo>
                  <a:cubicBezTo>
                    <a:pt x="358" y="234"/>
                    <a:pt x="358" y="280"/>
                    <a:pt x="342" y="296"/>
                  </a:cubicBezTo>
                  <a:cubicBezTo>
                    <a:pt x="327" y="311"/>
                    <a:pt x="292" y="319"/>
                    <a:pt x="257" y="319"/>
                  </a:cubicBezTo>
                  <a:cubicBezTo>
                    <a:pt x="222" y="319"/>
                    <a:pt x="187" y="311"/>
                    <a:pt x="172" y="296"/>
                  </a:cubicBezTo>
                  <a:cubicBezTo>
                    <a:pt x="125" y="249"/>
                    <a:pt x="110" y="172"/>
                    <a:pt x="156" y="125"/>
                  </a:cubicBezTo>
                  <a:close/>
                  <a:moveTo>
                    <a:pt x="94" y="1"/>
                  </a:moveTo>
                  <a:lnTo>
                    <a:pt x="79" y="16"/>
                  </a:lnTo>
                  <a:cubicBezTo>
                    <a:pt x="1" y="125"/>
                    <a:pt x="1" y="280"/>
                    <a:pt x="79" y="358"/>
                  </a:cubicBezTo>
                  <a:cubicBezTo>
                    <a:pt x="101" y="391"/>
                    <a:pt x="147" y="417"/>
                    <a:pt x="195" y="417"/>
                  </a:cubicBezTo>
                  <a:cubicBezTo>
                    <a:pt x="213" y="417"/>
                    <a:pt x="232" y="413"/>
                    <a:pt x="249" y="404"/>
                  </a:cubicBezTo>
                  <a:cubicBezTo>
                    <a:pt x="311" y="404"/>
                    <a:pt x="358" y="373"/>
                    <a:pt x="404" y="327"/>
                  </a:cubicBezTo>
                  <a:cubicBezTo>
                    <a:pt x="435" y="296"/>
                    <a:pt x="466" y="218"/>
                    <a:pt x="435" y="156"/>
                  </a:cubicBezTo>
                  <a:cubicBezTo>
                    <a:pt x="420" y="94"/>
                    <a:pt x="389" y="47"/>
                    <a:pt x="327" y="16"/>
                  </a:cubicBezTo>
                  <a:cubicBezTo>
                    <a:pt x="280" y="1"/>
                    <a:pt x="249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5"/>
            <p:cNvSpPr/>
            <p:nvPr/>
          </p:nvSpPr>
          <p:spPr>
            <a:xfrm>
              <a:off x="2135238" y="3888675"/>
              <a:ext cx="1975" cy="2350"/>
            </a:xfrm>
            <a:custGeom>
              <a:avLst/>
              <a:gdLst/>
              <a:ahLst/>
              <a:cxnLst/>
              <a:rect l="l" t="t" r="r" b="b"/>
              <a:pathLst>
                <a:path w="79" h="94" extrusionOk="0">
                  <a:moveTo>
                    <a:pt x="48" y="1"/>
                  </a:moveTo>
                  <a:cubicBezTo>
                    <a:pt x="32" y="16"/>
                    <a:pt x="32" y="16"/>
                    <a:pt x="16" y="16"/>
                  </a:cubicBezTo>
                  <a:cubicBezTo>
                    <a:pt x="1" y="16"/>
                    <a:pt x="1" y="63"/>
                    <a:pt x="1" y="63"/>
                  </a:cubicBezTo>
                  <a:cubicBezTo>
                    <a:pt x="1" y="78"/>
                    <a:pt x="1" y="94"/>
                    <a:pt x="16" y="94"/>
                  </a:cubicBezTo>
                  <a:cubicBezTo>
                    <a:pt x="32" y="94"/>
                    <a:pt x="48" y="78"/>
                    <a:pt x="48" y="63"/>
                  </a:cubicBezTo>
                  <a:cubicBezTo>
                    <a:pt x="48" y="47"/>
                    <a:pt x="79" y="16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5"/>
            <p:cNvSpPr/>
            <p:nvPr/>
          </p:nvSpPr>
          <p:spPr>
            <a:xfrm>
              <a:off x="2132538" y="3888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5"/>
            <p:cNvSpPr/>
            <p:nvPr/>
          </p:nvSpPr>
          <p:spPr>
            <a:xfrm>
              <a:off x="2132138" y="38870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2" y="82"/>
                  </a:moveTo>
                  <a:cubicBezTo>
                    <a:pt x="197" y="108"/>
                    <a:pt x="201" y="133"/>
                    <a:pt x="185" y="133"/>
                  </a:cubicBezTo>
                  <a:cubicBezTo>
                    <a:pt x="182" y="133"/>
                    <a:pt x="177" y="132"/>
                    <a:pt x="172" y="129"/>
                  </a:cubicBezTo>
                  <a:cubicBezTo>
                    <a:pt x="172" y="144"/>
                    <a:pt x="156" y="160"/>
                    <a:pt x="140" y="160"/>
                  </a:cubicBezTo>
                  <a:cubicBezTo>
                    <a:pt x="125" y="160"/>
                    <a:pt x="125" y="144"/>
                    <a:pt x="125" y="129"/>
                  </a:cubicBezTo>
                  <a:cubicBezTo>
                    <a:pt x="125" y="129"/>
                    <a:pt x="125" y="82"/>
                    <a:pt x="140" y="82"/>
                  </a:cubicBezTo>
                  <a:close/>
                  <a:moveTo>
                    <a:pt x="117" y="1"/>
                  </a:moveTo>
                  <a:cubicBezTo>
                    <a:pt x="78" y="1"/>
                    <a:pt x="40" y="12"/>
                    <a:pt x="1" y="36"/>
                  </a:cubicBezTo>
                  <a:lnTo>
                    <a:pt x="16" y="67"/>
                  </a:lnTo>
                  <a:cubicBezTo>
                    <a:pt x="16" y="82"/>
                    <a:pt x="16" y="113"/>
                    <a:pt x="47" y="160"/>
                  </a:cubicBezTo>
                  <a:cubicBezTo>
                    <a:pt x="32" y="237"/>
                    <a:pt x="78" y="299"/>
                    <a:pt x="140" y="315"/>
                  </a:cubicBezTo>
                  <a:lnTo>
                    <a:pt x="156" y="315"/>
                  </a:lnTo>
                  <a:cubicBezTo>
                    <a:pt x="218" y="315"/>
                    <a:pt x="280" y="284"/>
                    <a:pt x="296" y="222"/>
                  </a:cubicBezTo>
                  <a:cubicBezTo>
                    <a:pt x="311" y="144"/>
                    <a:pt x="296" y="67"/>
                    <a:pt x="234" y="36"/>
                  </a:cubicBezTo>
                  <a:cubicBezTo>
                    <a:pt x="195" y="12"/>
                    <a:pt x="156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5"/>
            <p:cNvSpPr/>
            <p:nvPr/>
          </p:nvSpPr>
          <p:spPr>
            <a:xfrm>
              <a:off x="1902613" y="3807250"/>
              <a:ext cx="4275" cy="3900"/>
            </a:xfrm>
            <a:custGeom>
              <a:avLst/>
              <a:gdLst/>
              <a:ahLst/>
              <a:cxnLst/>
              <a:rect l="l" t="t" r="r" b="b"/>
              <a:pathLst>
                <a:path w="171" h="156" extrusionOk="0">
                  <a:moveTo>
                    <a:pt x="31" y="1"/>
                  </a:moveTo>
                  <a:cubicBezTo>
                    <a:pt x="16" y="16"/>
                    <a:pt x="0" y="47"/>
                    <a:pt x="0" y="63"/>
                  </a:cubicBezTo>
                  <a:cubicBezTo>
                    <a:pt x="0" y="94"/>
                    <a:pt x="0" y="140"/>
                    <a:pt x="16" y="140"/>
                  </a:cubicBezTo>
                  <a:cubicBezTo>
                    <a:pt x="31" y="156"/>
                    <a:pt x="47" y="156"/>
                    <a:pt x="78" y="156"/>
                  </a:cubicBezTo>
                  <a:cubicBezTo>
                    <a:pt x="109" y="156"/>
                    <a:pt x="155" y="140"/>
                    <a:pt x="171" y="94"/>
                  </a:cubicBezTo>
                  <a:cubicBezTo>
                    <a:pt x="171" y="78"/>
                    <a:pt x="155" y="63"/>
                    <a:pt x="155" y="47"/>
                  </a:cubicBezTo>
                  <a:cubicBezTo>
                    <a:pt x="140" y="16"/>
                    <a:pt x="93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5"/>
            <p:cNvSpPr/>
            <p:nvPr/>
          </p:nvSpPr>
          <p:spPr>
            <a:xfrm>
              <a:off x="1899513" y="3804950"/>
              <a:ext cx="9700" cy="9300"/>
            </a:xfrm>
            <a:custGeom>
              <a:avLst/>
              <a:gdLst/>
              <a:ahLst/>
              <a:cxnLst/>
              <a:rect l="l" t="t" r="r" b="b"/>
              <a:pathLst>
                <a:path w="388" h="372" extrusionOk="0">
                  <a:moveTo>
                    <a:pt x="167" y="97"/>
                  </a:moveTo>
                  <a:cubicBezTo>
                    <a:pt x="175" y="97"/>
                    <a:pt x="186" y="100"/>
                    <a:pt x="202" y="108"/>
                  </a:cubicBezTo>
                  <a:cubicBezTo>
                    <a:pt x="217" y="108"/>
                    <a:pt x="264" y="139"/>
                    <a:pt x="279" y="155"/>
                  </a:cubicBezTo>
                  <a:cubicBezTo>
                    <a:pt x="279" y="170"/>
                    <a:pt x="295" y="186"/>
                    <a:pt x="295" y="217"/>
                  </a:cubicBezTo>
                  <a:cubicBezTo>
                    <a:pt x="279" y="248"/>
                    <a:pt x="233" y="263"/>
                    <a:pt x="202" y="263"/>
                  </a:cubicBezTo>
                  <a:cubicBezTo>
                    <a:pt x="171" y="263"/>
                    <a:pt x="155" y="263"/>
                    <a:pt x="140" y="248"/>
                  </a:cubicBezTo>
                  <a:cubicBezTo>
                    <a:pt x="124" y="232"/>
                    <a:pt x="124" y="186"/>
                    <a:pt x="124" y="170"/>
                  </a:cubicBezTo>
                  <a:cubicBezTo>
                    <a:pt x="124" y="155"/>
                    <a:pt x="140" y="139"/>
                    <a:pt x="155" y="108"/>
                  </a:cubicBezTo>
                  <a:cubicBezTo>
                    <a:pt x="155" y="100"/>
                    <a:pt x="159" y="97"/>
                    <a:pt x="167" y="97"/>
                  </a:cubicBezTo>
                  <a:close/>
                  <a:moveTo>
                    <a:pt x="173" y="0"/>
                  </a:moveTo>
                  <a:cubicBezTo>
                    <a:pt x="145" y="0"/>
                    <a:pt x="118" y="5"/>
                    <a:pt x="93" y="15"/>
                  </a:cubicBezTo>
                  <a:cubicBezTo>
                    <a:pt x="62" y="62"/>
                    <a:pt x="16" y="93"/>
                    <a:pt x="16" y="155"/>
                  </a:cubicBezTo>
                  <a:cubicBezTo>
                    <a:pt x="0" y="217"/>
                    <a:pt x="16" y="263"/>
                    <a:pt x="62" y="310"/>
                  </a:cubicBezTo>
                  <a:cubicBezTo>
                    <a:pt x="78" y="341"/>
                    <a:pt x="140" y="372"/>
                    <a:pt x="171" y="372"/>
                  </a:cubicBezTo>
                  <a:cubicBezTo>
                    <a:pt x="248" y="372"/>
                    <a:pt x="357" y="310"/>
                    <a:pt x="372" y="217"/>
                  </a:cubicBezTo>
                  <a:cubicBezTo>
                    <a:pt x="388" y="170"/>
                    <a:pt x="372" y="108"/>
                    <a:pt x="326" y="77"/>
                  </a:cubicBezTo>
                  <a:cubicBezTo>
                    <a:pt x="294" y="24"/>
                    <a:pt x="23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5"/>
            <p:cNvSpPr/>
            <p:nvPr/>
          </p:nvSpPr>
          <p:spPr>
            <a:xfrm>
              <a:off x="2093363" y="415195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5" y="1"/>
                  </a:moveTo>
                  <a:cubicBezTo>
                    <a:pt x="78" y="1"/>
                    <a:pt x="47" y="16"/>
                    <a:pt x="16" y="63"/>
                  </a:cubicBezTo>
                  <a:cubicBezTo>
                    <a:pt x="1" y="94"/>
                    <a:pt x="16" y="109"/>
                    <a:pt x="16" y="156"/>
                  </a:cubicBezTo>
                  <a:cubicBezTo>
                    <a:pt x="16" y="187"/>
                    <a:pt x="47" y="218"/>
                    <a:pt x="78" y="218"/>
                  </a:cubicBezTo>
                  <a:cubicBezTo>
                    <a:pt x="85" y="220"/>
                    <a:pt x="91" y="221"/>
                    <a:pt x="98" y="221"/>
                  </a:cubicBezTo>
                  <a:cubicBezTo>
                    <a:pt x="137" y="221"/>
                    <a:pt x="176" y="183"/>
                    <a:pt x="203" y="156"/>
                  </a:cubicBezTo>
                  <a:cubicBezTo>
                    <a:pt x="203" y="140"/>
                    <a:pt x="234" y="94"/>
                    <a:pt x="218" y="63"/>
                  </a:cubicBezTo>
                  <a:cubicBezTo>
                    <a:pt x="203" y="16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5"/>
            <p:cNvSpPr/>
            <p:nvPr/>
          </p:nvSpPr>
          <p:spPr>
            <a:xfrm>
              <a:off x="2090663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33" y="94"/>
                  </a:moveTo>
                  <a:cubicBezTo>
                    <a:pt x="264" y="94"/>
                    <a:pt x="311" y="109"/>
                    <a:pt x="326" y="156"/>
                  </a:cubicBezTo>
                  <a:cubicBezTo>
                    <a:pt x="342" y="187"/>
                    <a:pt x="311" y="233"/>
                    <a:pt x="311" y="249"/>
                  </a:cubicBezTo>
                  <a:cubicBezTo>
                    <a:pt x="297" y="276"/>
                    <a:pt x="249" y="314"/>
                    <a:pt x="206" y="314"/>
                  </a:cubicBezTo>
                  <a:cubicBezTo>
                    <a:pt x="199" y="314"/>
                    <a:pt x="193" y="313"/>
                    <a:pt x="186" y="311"/>
                  </a:cubicBezTo>
                  <a:cubicBezTo>
                    <a:pt x="171" y="311"/>
                    <a:pt x="155" y="280"/>
                    <a:pt x="124" y="264"/>
                  </a:cubicBezTo>
                  <a:cubicBezTo>
                    <a:pt x="109" y="233"/>
                    <a:pt x="109" y="187"/>
                    <a:pt x="124" y="156"/>
                  </a:cubicBezTo>
                  <a:cubicBezTo>
                    <a:pt x="155" y="109"/>
                    <a:pt x="186" y="94"/>
                    <a:pt x="233" y="94"/>
                  </a:cubicBezTo>
                  <a:close/>
                  <a:moveTo>
                    <a:pt x="218" y="1"/>
                  </a:moveTo>
                  <a:cubicBezTo>
                    <a:pt x="109" y="1"/>
                    <a:pt x="47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47" y="357"/>
                    <a:pt x="93" y="388"/>
                    <a:pt x="155" y="404"/>
                  </a:cubicBezTo>
                  <a:lnTo>
                    <a:pt x="218" y="404"/>
                  </a:lnTo>
                  <a:cubicBezTo>
                    <a:pt x="264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295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5"/>
            <p:cNvSpPr/>
            <p:nvPr/>
          </p:nvSpPr>
          <p:spPr>
            <a:xfrm>
              <a:off x="2046063" y="4044950"/>
              <a:ext cx="4300" cy="2500"/>
            </a:xfrm>
            <a:custGeom>
              <a:avLst/>
              <a:gdLst/>
              <a:ahLst/>
              <a:cxnLst/>
              <a:rect l="l" t="t" r="r" b="b"/>
              <a:pathLst>
                <a:path w="172" h="100" extrusionOk="0">
                  <a:moveTo>
                    <a:pt x="78" y="0"/>
                  </a:moveTo>
                  <a:cubicBezTo>
                    <a:pt x="68" y="0"/>
                    <a:pt x="44" y="7"/>
                    <a:pt x="24" y="7"/>
                  </a:cubicBezTo>
                  <a:cubicBezTo>
                    <a:pt x="15" y="7"/>
                    <a:pt x="6" y="5"/>
                    <a:pt x="1" y="0"/>
                  </a:cubicBezTo>
                  <a:lnTo>
                    <a:pt x="1" y="0"/>
                  </a:lnTo>
                  <a:cubicBezTo>
                    <a:pt x="1" y="31"/>
                    <a:pt x="16" y="47"/>
                    <a:pt x="32" y="78"/>
                  </a:cubicBezTo>
                  <a:cubicBezTo>
                    <a:pt x="65" y="89"/>
                    <a:pt x="90" y="100"/>
                    <a:pt x="118" y="100"/>
                  </a:cubicBezTo>
                  <a:cubicBezTo>
                    <a:pt x="130" y="100"/>
                    <a:pt x="142" y="98"/>
                    <a:pt x="156" y="93"/>
                  </a:cubicBezTo>
                  <a:cubicBezTo>
                    <a:pt x="171" y="78"/>
                    <a:pt x="171" y="16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5"/>
            <p:cNvSpPr/>
            <p:nvPr/>
          </p:nvSpPr>
          <p:spPr>
            <a:xfrm>
              <a:off x="2042963" y="404145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80" y="140"/>
                  </a:moveTo>
                  <a:cubicBezTo>
                    <a:pt x="295" y="140"/>
                    <a:pt x="295" y="187"/>
                    <a:pt x="280" y="249"/>
                  </a:cubicBezTo>
                  <a:cubicBezTo>
                    <a:pt x="263" y="254"/>
                    <a:pt x="246" y="258"/>
                    <a:pt x="230" y="258"/>
                  </a:cubicBezTo>
                  <a:cubicBezTo>
                    <a:pt x="201" y="258"/>
                    <a:pt x="175" y="247"/>
                    <a:pt x="156" y="218"/>
                  </a:cubicBezTo>
                  <a:cubicBezTo>
                    <a:pt x="140" y="187"/>
                    <a:pt x="125" y="171"/>
                    <a:pt x="125" y="140"/>
                  </a:cubicBezTo>
                  <a:lnTo>
                    <a:pt x="125" y="140"/>
                  </a:lnTo>
                  <a:cubicBezTo>
                    <a:pt x="130" y="145"/>
                    <a:pt x="139" y="147"/>
                    <a:pt x="148" y="147"/>
                  </a:cubicBezTo>
                  <a:cubicBezTo>
                    <a:pt x="168" y="147"/>
                    <a:pt x="192" y="140"/>
                    <a:pt x="202" y="140"/>
                  </a:cubicBezTo>
                  <a:close/>
                  <a:moveTo>
                    <a:pt x="63" y="1"/>
                  </a:moveTo>
                  <a:lnTo>
                    <a:pt x="16" y="63"/>
                  </a:lnTo>
                  <a:cubicBezTo>
                    <a:pt x="1" y="140"/>
                    <a:pt x="16" y="249"/>
                    <a:pt x="78" y="311"/>
                  </a:cubicBezTo>
                  <a:cubicBezTo>
                    <a:pt x="125" y="342"/>
                    <a:pt x="171" y="373"/>
                    <a:pt x="233" y="373"/>
                  </a:cubicBezTo>
                  <a:cubicBezTo>
                    <a:pt x="280" y="373"/>
                    <a:pt x="295" y="373"/>
                    <a:pt x="326" y="342"/>
                  </a:cubicBezTo>
                  <a:lnTo>
                    <a:pt x="373" y="326"/>
                  </a:lnTo>
                  <a:cubicBezTo>
                    <a:pt x="435" y="218"/>
                    <a:pt x="388" y="94"/>
                    <a:pt x="311" y="63"/>
                  </a:cubicBezTo>
                  <a:cubicBezTo>
                    <a:pt x="301" y="52"/>
                    <a:pt x="287" y="49"/>
                    <a:pt x="271" y="49"/>
                  </a:cubicBezTo>
                  <a:cubicBezTo>
                    <a:pt x="240" y="49"/>
                    <a:pt x="202" y="63"/>
                    <a:pt x="171" y="63"/>
                  </a:cubicBezTo>
                  <a:lnTo>
                    <a:pt x="125" y="6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5"/>
            <p:cNvSpPr/>
            <p:nvPr/>
          </p:nvSpPr>
          <p:spPr>
            <a:xfrm>
              <a:off x="2086788" y="4181425"/>
              <a:ext cx="5050" cy="3525"/>
            </a:xfrm>
            <a:custGeom>
              <a:avLst/>
              <a:gdLst/>
              <a:ahLst/>
              <a:cxnLst/>
              <a:rect l="l" t="t" r="r" b="b"/>
              <a:pathLst>
                <a:path w="202" h="141" extrusionOk="0">
                  <a:moveTo>
                    <a:pt x="93" y="0"/>
                  </a:moveTo>
                  <a:cubicBezTo>
                    <a:pt x="78" y="0"/>
                    <a:pt x="31" y="16"/>
                    <a:pt x="16" y="16"/>
                  </a:cubicBezTo>
                  <a:cubicBezTo>
                    <a:pt x="0" y="63"/>
                    <a:pt x="16" y="94"/>
                    <a:pt x="16" y="125"/>
                  </a:cubicBezTo>
                  <a:cubicBezTo>
                    <a:pt x="31" y="125"/>
                    <a:pt x="78" y="140"/>
                    <a:pt x="93" y="140"/>
                  </a:cubicBezTo>
                  <a:cubicBezTo>
                    <a:pt x="124" y="140"/>
                    <a:pt x="155" y="140"/>
                    <a:pt x="171" y="125"/>
                  </a:cubicBezTo>
                  <a:cubicBezTo>
                    <a:pt x="186" y="94"/>
                    <a:pt x="202" y="78"/>
                    <a:pt x="186" y="47"/>
                  </a:cubicBezTo>
                  <a:cubicBezTo>
                    <a:pt x="186" y="47"/>
                    <a:pt x="186" y="16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5"/>
            <p:cNvSpPr/>
            <p:nvPr/>
          </p:nvSpPr>
          <p:spPr>
            <a:xfrm>
              <a:off x="2083688" y="4179475"/>
              <a:ext cx="10100" cy="8175"/>
            </a:xfrm>
            <a:custGeom>
              <a:avLst/>
              <a:gdLst/>
              <a:ahLst/>
              <a:cxnLst/>
              <a:rect l="l" t="t" r="r" b="b"/>
              <a:pathLst>
                <a:path w="404" h="327" extrusionOk="0">
                  <a:moveTo>
                    <a:pt x="295" y="78"/>
                  </a:moveTo>
                  <a:cubicBezTo>
                    <a:pt x="310" y="78"/>
                    <a:pt x="310" y="94"/>
                    <a:pt x="310" y="125"/>
                  </a:cubicBezTo>
                  <a:cubicBezTo>
                    <a:pt x="310" y="156"/>
                    <a:pt x="310" y="172"/>
                    <a:pt x="295" y="203"/>
                  </a:cubicBezTo>
                  <a:cubicBezTo>
                    <a:pt x="279" y="218"/>
                    <a:pt x="248" y="218"/>
                    <a:pt x="217" y="218"/>
                  </a:cubicBezTo>
                  <a:cubicBezTo>
                    <a:pt x="202" y="218"/>
                    <a:pt x="155" y="203"/>
                    <a:pt x="140" y="203"/>
                  </a:cubicBezTo>
                  <a:cubicBezTo>
                    <a:pt x="140" y="172"/>
                    <a:pt x="124" y="141"/>
                    <a:pt x="140" y="94"/>
                  </a:cubicBezTo>
                  <a:cubicBezTo>
                    <a:pt x="155" y="94"/>
                    <a:pt x="202" y="78"/>
                    <a:pt x="217" y="78"/>
                  </a:cubicBezTo>
                  <a:close/>
                  <a:moveTo>
                    <a:pt x="62" y="1"/>
                  </a:moveTo>
                  <a:lnTo>
                    <a:pt x="47" y="47"/>
                  </a:lnTo>
                  <a:cubicBezTo>
                    <a:pt x="0" y="125"/>
                    <a:pt x="0" y="218"/>
                    <a:pt x="47" y="296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24" y="327"/>
                    <a:pt x="155" y="327"/>
                    <a:pt x="202" y="327"/>
                  </a:cubicBezTo>
                  <a:cubicBezTo>
                    <a:pt x="248" y="327"/>
                    <a:pt x="310" y="327"/>
                    <a:pt x="357" y="296"/>
                  </a:cubicBezTo>
                  <a:cubicBezTo>
                    <a:pt x="388" y="249"/>
                    <a:pt x="403" y="172"/>
                    <a:pt x="403" y="125"/>
                  </a:cubicBezTo>
                  <a:cubicBezTo>
                    <a:pt x="403" y="63"/>
                    <a:pt x="372" y="16"/>
                    <a:pt x="326" y="16"/>
                  </a:cubicBezTo>
                  <a:cubicBezTo>
                    <a:pt x="303" y="9"/>
                    <a:pt x="275" y="5"/>
                    <a:pt x="248" y="5"/>
                  </a:cubicBezTo>
                  <a:cubicBezTo>
                    <a:pt x="221" y="5"/>
                    <a:pt x="194" y="9"/>
                    <a:pt x="171" y="16"/>
                  </a:cubicBezTo>
                  <a:lnTo>
                    <a:pt x="93" y="16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5"/>
            <p:cNvSpPr/>
            <p:nvPr/>
          </p:nvSpPr>
          <p:spPr>
            <a:xfrm>
              <a:off x="2046463" y="3836725"/>
              <a:ext cx="5450" cy="5450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09" y="0"/>
                  </a:moveTo>
                  <a:cubicBezTo>
                    <a:pt x="93" y="0"/>
                    <a:pt x="62" y="0"/>
                    <a:pt x="31" y="31"/>
                  </a:cubicBezTo>
                  <a:cubicBezTo>
                    <a:pt x="0" y="78"/>
                    <a:pt x="0" y="156"/>
                    <a:pt x="16" y="218"/>
                  </a:cubicBezTo>
                  <a:lnTo>
                    <a:pt x="62" y="218"/>
                  </a:lnTo>
                  <a:cubicBezTo>
                    <a:pt x="93" y="218"/>
                    <a:pt x="140" y="202"/>
                    <a:pt x="171" y="156"/>
                  </a:cubicBezTo>
                  <a:cubicBezTo>
                    <a:pt x="186" y="140"/>
                    <a:pt x="217" y="109"/>
                    <a:pt x="217" y="78"/>
                  </a:cubicBezTo>
                  <a:cubicBezTo>
                    <a:pt x="217" y="63"/>
                    <a:pt x="217" y="47"/>
                    <a:pt x="186" y="31"/>
                  </a:cubicBezTo>
                  <a:cubicBezTo>
                    <a:pt x="186" y="31"/>
                    <a:pt x="171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5"/>
            <p:cNvSpPr/>
            <p:nvPr/>
          </p:nvSpPr>
          <p:spPr>
            <a:xfrm>
              <a:off x="2043363" y="3833850"/>
              <a:ext cx="10875" cy="10275"/>
            </a:xfrm>
            <a:custGeom>
              <a:avLst/>
              <a:gdLst/>
              <a:ahLst/>
              <a:cxnLst/>
              <a:rect l="l" t="t" r="r" b="b"/>
              <a:pathLst>
                <a:path w="435" h="411" extrusionOk="0">
                  <a:moveTo>
                    <a:pt x="233" y="100"/>
                  </a:moveTo>
                  <a:cubicBezTo>
                    <a:pt x="295" y="100"/>
                    <a:pt x="310" y="115"/>
                    <a:pt x="310" y="115"/>
                  </a:cubicBezTo>
                  <a:cubicBezTo>
                    <a:pt x="341" y="146"/>
                    <a:pt x="341" y="162"/>
                    <a:pt x="341" y="178"/>
                  </a:cubicBezTo>
                  <a:cubicBezTo>
                    <a:pt x="341" y="193"/>
                    <a:pt x="310" y="240"/>
                    <a:pt x="295" y="255"/>
                  </a:cubicBezTo>
                  <a:cubicBezTo>
                    <a:pt x="264" y="302"/>
                    <a:pt x="217" y="317"/>
                    <a:pt x="186" y="317"/>
                  </a:cubicBezTo>
                  <a:lnTo>
                    <a:pt x="140" y="317"/>
                  </a:lnTo>
                  <a:cubicBezTo>
                    <a:pt x="124" y="255"/>
                    <a:pt x="124" y="178"/>
                    <a:pt x="155" y="115"/>
                  </a:cubicBezTo>
                  <a:cubicBezTo>
                    <a:pt x="186" y="100"/>
                    <a:pt x="217" y="100"/>
                    <a:pt x="233" y="100"/>
                  </a:cubicBezTo>
                  <a:close/>
                  <a:moveTo>
                    <a:pt x="244" y="0"/>
                  </a:moveTo>
                  <a:cubicBezTo>
                    <a:pt x="210" y="0"/>
                    <a:pt x="171" y="7"/>
                    <a:pt x="124" y="22"/>
                  </a:cubicBezTo>
                  <a:lnTo>
                    <a:pt x="109" y="22"/>
                  </a:lnTo>
                  <a:lnTo>
                    <a:pt x="78" y="38"/>
                  </a:lnTo>
                  <a:cubicBezTo>
                    <a:pt x="31" y="131"/>
                    <a:pt x="0" y="271"/>
                    <a:pt x="47" y="379"/>
                  </a:cubicBezTo>
                  <a:lnTo>
                    <a:pt x="62" y="364"/>
                  </a:lnTo>
                  <a:cubicBezTo>
                    <a:pt x="109" y="395"/>
                    <a:pt x="140" y="410"/>
                    <a:pt x="186" y="410"/>
                  </a:cubicBezTo>
                  <a:cubicBezTo>
                    <a:pt x="264" y="410"/>
                    <a:pt x="310" y="395"/>
                    <a:pt x="372" y="333"/>
                  </a:cubicBezTo>
                  <a:cubicBezTo>
                    <a:pt x="419" y="302"/>
                    <a:pt x="434" y="240"/>
                    <a:pt x="434" y="178"/>
                  </a:cubicBezTo>
                  <a:cubicBezTo>
                    <a:pt x="434" y="131"/>
                    <a:pt x="419" y="100"/>
                    <a:pt x="388" y="69"/>
                  </a:cubicBezTo>
                  <a:cubicBezTo>
                    <a:pt x="357" y="28"/>
                    <a:pt x="312" y="0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5"/>
            <p:cNvSpPr/>
            <p:nvPr/>
          </p:nvSpPr>
          <p:spPr>
            <a:xfrm>
              <a:off x="2015438" y="3841775"/>
              <a:ext cx="4675" cy="4275"/>
            </a:xfrm>
            <a:custGeom>
              <a:avLst/>
              <a:gdLst/>
              <a:ahLst/>
              <a:cxnLst/>
              <a:rect l="l" t="t" r="r" b="b"/>
              <a:pathLst>
                <a:path w="187" h="171" extrusionOk="0">
                  <a:moveTo>
                    <a:pt x="156" y="0"/>
                  </a:moveTo>
                  <a:cubicBezTo>
                    <a:pt x="109" y="0"/>
                    <a:pt x="78" y="16"/>
                    <a:pt x="32" y="62"/>
                  </a:cubicBezTo>
                  <a:cubicBezTo>
                    <a:pt x="16" y="78"/>
                    <a:pt x="1" y="109"/>
                    <a:pt x="16" y="140"/>
                  </a:cubicBezTo>
                  <a:cubicBezTo>
                    <a:pt x="16" y="155"/>
                    <a:pt x="16" y="171"/>
                    <a:pt x="32" y="171"/>
                  </a:cubicBezTo>
                  <a:lnTo>
                    <a:pt x="140" y="171"/>
                  </a:lnTo>
                  <a:cubicBezTo>
                    <a:pt x="171" y="109"/>
                    <a:pt x="187" y="62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5"/>
            <p:cNvSpPr/>
            <p:nvPr/>
          </p:nvSpPr>
          <p:spPr>
            <a:xfrm>
              <a:off x="201311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80" y="111"/>
                  </a:moveTo>
                  <a:cubicBezTo>
                    <a:pt x="280" y="173"/>
                    <a:pt x="264" y="235"/>
                    <a:pt x="233" y="281"/>
                  </a:cubicBezTo>
                  <a:lnTo>
                    <a:pt x="125" y="281"/>
                  </a:lnTo>
                  <a:cubicBezTo>
                    <a:pt x="109" y="281"/>
                    <a:pt x="109" y="266"/>
                    <a:pt x="109" y="250"/>
                  </a:cubicBezTo>
                  <a:cubicBezTo>
                    <a:pt x="94" y="204"/>
                    <a:pt x="109" y="188"/>
                    <a:pt x="125" y="173"/>
                  </a:cubicBezTo>
                  <a:cubicBezTo>
                    <a:pt x="171" y="126"/>
                    <a:pt x="202" y="111"/>
                    <a:pt x="249" y="111"/>
                  </a:cubicBezTo>
                  <a:close/>
                  <a:moveTo>
                    <a:pt x="246" y="1"/>
                  </a:moveTo>
                  <a:cubicBezTo>
                    <a:pt x="173" y="1"/>
                    <a:pt x="97" y="35"/>
                    <a:pt x="47" y="95"/>
                  </a:cubicBezTo>
                  <a:cubicBezTo>
                    <a:pt x="0" y="126"/>
                    <a:pt x="0" y="188"/>
                    <a:pt x="0" y="250"/>
                  </a:cubicBezTo>
                  <a:cubicBezTo>
                    <a:pt x="0" y="281"/>
                    <a:pt x="16" y="328"/>
                    <a:pt x="47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80" y="359"/>
                  </a:lnTo>
                  <a:cubicBezTo>
                    <a:pt x="357" y="281"/>
                    <a:pt x="388" y="173"/>
                    <a:pt x="388" y="80"/>
                  </a:cubicBezTo>
                  <a:lnTo>
                    <a:pt x="357" y="33"/>
                  </a:lnTo>
                  <a:cubicBezTo>
                    <a:pt x="324" y="11"/>
                    <a:pt x="285" y="1"/>
                    <a:pt x="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5"/>
            <p:cNvSpPr/>
            <p:nvPr/>
          </p:nvSpPr>
          <p:spPr>
            <a:xfrm>
              <a:off x="2051888" y="3855425"/>
              <a:ext cx="3125" cy="2425"/>
            </a:xfrm>
            <a:custGeom>
              <a:avLst/>
              <a:gdLst/>
              <a:ahLst/>
              <a:cxnLst/>
              <a:rect l="l" t="t" r="r" b="b"/>
              <a:pathLst>
                <a:path w="125" h="97" extrusionOk="0">
                  <a:moveTo>
                    <a:pt x="61" y="1"/>
                  </a:moveTo>
                  <a:cubicBezTo>
                    <a:pt x="39" y="1"/>
                    <a:pt x="16" y="5"/>
                    <a:pt x="0" y="12"/>
                  </a:cubicBezTo>
                  <a:cubicBezTo>
                    <a:pt x="0" y="28"/>
                    <a:pt x="0" y="74"/>
                    <a:pt x="16" y="90"/>
                  </a:cubicBezTo>
                  <a:cubicBezTo>
                    <a:pt x="20" y="95"/>
                    <a:pt x="28" y="96"/>
                    <a:pt x="36" y="96"/>
                  </a:cubicBezTo>
                  <a:cubicBezTo>
                    <a:pt x="56" y="96"/>
                    <a:pt x="83" y="85"/>
                    <a:pt x="93" y="74"/>
                  </a:cubicBezTo>
                  <a:cubicBezTo>
                    <a:pt x="109" y="43"/>
                    <a:pt x="124" y="28"/>
                    <a:pt x="109" y="12"/>
                  </a:cubicBezTo>
                  <a:cubicBezTo>
                    <a:pt x="101" y="5"/>
                    <a:pt x="82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5"/>
            <p:cNvSpPr/>
            <p:nvPr/>
          </p:nvSpPr>
          <p:spPr>
            <a:xfrm>
              <a:off x="2048388" y="3851450"/>
              <a:ext cx="9725" cy="8575"/>
            </a:xfrm>
            <a:custGeom>
              <a:avLst/>
              <a:gdLst/>
              <a:ahLst/>
              <a:cxnLst/>
              <a:rect l="l" t="t" r="r" b="b"/>
              <a:pathLst>
                <a:path w="389" h="343" extrusionOk="0">
                  <a:moveTo>
                    <a:pt x="214" y="161"/>
                  </a:moveTo>
                  <a:cubicBezTo>
                    <a:pt x="233" y="161"/>
                    <a:pt x="252" y="165"/>
                    <a:pt x="264" y="171"/>
                  </a:cubicBezTo>
                  <a:cubicBezTo>
                    <a:pt x="264" y="187"/>
                    <a:pt x="249" y="218"/>
                    <a:pt x="233" y="249"/>
                  </a:cubicBezTo>
                  <a:cubicBezTo>
                    <a:pt x="223" y="260"/>
                    <a:pt x="197" y="278"/>
                    <a:pt x="177" y="278"/>
                  </a:cubicBezTo>
                  <a:cubicBezTo>
                    <a:pt x="169" y="278"/>
                    <a:pt x="161" y="274"/>
                    <a:pt x="156" y="264"/>
                  </a:cubicBezTo>
                  <a:cubicBezTo>
                    <a:pt x="140" y="249"/>
                    <a:pt x="140" y="218"/>
                    <a:pt x="140" y="187"/>
                  </a:cubicBezTo>
                  <a:cubicBezTo>
                    <a:pt x="159" y="169"/>
                    <a:pt x="187" y="161"/>
                    <a:pt x="214" y="161"/>
                  </a:cubicBezTo>
                  <a:close/>
                  <a:moveTo>
                    <a:pt x="171" y="1"/>
                  </a:moveTo>
                  <a:cubicBezTo>
                    <a:pt x="94" y="1"/>
                    <a:pt x="32" y="63"/>
                    <a:pt x="16" y="140"/>
                  </a:cubicBezTo>
                  <a:cubicBezTo>
                    <a:pt x="1" y="202"/>
                    <a:pt x="32" y="280"/>
                    <a:pt x="94" y="327"/>
                  </a:cubicBezTo>
                  <a:cubicBezTo>
                    <a:pt x="109" y="342"/>
                    <a:pt x="156" y="342"/>
                    <a:pt x="171" y="342"/>
                  </a:cubicBezTo>
                  <a:cubicBezTo>
                    <a:pt x="233" y="342"/>
                    <a:pt x="264" y="327"/>
                    <a:pt x="311" y="296"/>
                  </a:cubicBezTo>
                  <a:cubicBezTo>
                    <a:pt x="373" y="233"/>
                    <a:pt x="389" y="156"/>
                    <a:pt x="342" y="94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296" y="63"/>
                    <a:pt x="249" y="63"/>
                    <a:pt x="187" y="63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5"/>
            <p:cNvSpPr/>
            <p:nvPr/>
          </p:nvSpPr>
          <p:spPr>
            <a:xfrm>
              <a:off x="1977063" y="3855325"/>
              <a:ext cx="5050" cy="4300"/>
            </a:xfrm>
            <a:custGeom>
              <a:avLst/>
              <a:gdLst/>
              <a:ahLst/>
              <a:cxnLst/>
              <a:rect l="l" t="t" r="r" b="b"/>
              <a:pathLst>
                <a:path w="202" h="172" extrusionOk="0">
                  <a:moveTo>
                    <a:pt x="124" y="1"/>
                  </a:moveTo>
                  <a:cubicBezTo>
                    <a:pt x="62" y="1"/>
                    <a:pt x="47" y="16"/>
                    <a:pt x="16" y="32"/>
                  </a:cubicBezTo>
                  <a:cubicBezTo>
                    <a:pt x="0" y="63"/>
                    <a:pt x="0" y="94"/>
                    <a:pt x="16" y="109"/>
                  </a:cubicBezTo>
                  <a:cubicBezTo>
                    <a:pt x="47" y="156"/>
                    <a:pt x="78" y="172"/>
                    <a:pt x="124" y="172"/>
                  </a:cubicBezTo>
                  <a:cubicBezTo>
                    <a:pt x="155" y="172"/>
                    <a:pt x="171" y="156"/>
                    <a:pt x="202" y="109"/>
                  </a:cubicBezTo>
                  <a:cubicBezTo>
                    <a:pt x="171" y="63"/>
                    <a:pt x="171" y="16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5"/>
            <p:cNvSpPr/>
            <p:nvPr/>
          </p:nvSpPr>
          <p:spPr>
            <a:xfrm>
              <a:off x="1974338" y="3852225"/>
              <a:ext cx="10100" cy="9350"/>
            </a:xfrm>
            <a:custGeom>
              <a:avLst/>
              <a:gdLst/>
              <a:ahLst/>
              <a:cxnLst/>
              <a:rect l="l" t="t" r="r" b="b"/>
              <a:pathLst>
                <a:path w="404" h="374" extrusionOk="0">
                  <a:moveTo>
                    <a:pt x="264" y="125"/>
                  </a:moveTo>
                  <a:cubicBezTo>
                    <a:pt x="280" y="140"/>
                    <a:pt x="280" y="171"/>
                    <a:pt x="264" y="218"/>
                  </a:cubicBezTo>
                  <a:cubicBezTo>
                    <a:pt x="264" y="265"/>
                    <a:pt x="233" y="280"/>
                    <a:pt x="202" y="296"/>
                  </a:cubicBezTo>
                  <a:cubicBezTo>
                    <a:pt x="171" y="296"/>
                    <a:pt x="125" y="280"/>
                    <a:pt x="109" y="233"/>
                  </a:cubicBezTo>
                  <a:cubicBezTo>
                    <a:pt x="94" y="218"/>
                    <a:pt x="94" y="187"/>
                    <a:pt x="109" y="156"/>
                  </a:cubicBezTo>
                  <a:cubicBezTo>
                    <a:pt x="125" y="140"/>
                    <a:pt x="156" y="125"/>
                    <a:pt x="202" y="125"/>
                  </a:cubicBezTo>
                  <a:close/>
                  <a:moveTo>
                    <a:pt x="233" y="1"/>
                  </a:moveTo>
                  <a:cubicBezTo>
                    <a:pt x="156" y="1"/>
                    <a:pt x="94" y="47"/>
                    <a:pt x="47" y="78"/>
                  </a:cubicBezTo>
                  <a:cubicBezTo>
                    <a:pt x="16" y="125"/>
                    <a:pt x="1" y="202"/>
                    <a:pt x="32" y="265"/>
                  </a:cubicBezTo>
                  <a:cubicBezTo>
                    <a:pt x="78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280" y="373"/>
                    <a:pt x="342" y="342"/>
                    <a:pt x="388" y="265"/>
                  </a:cubicBezTo>
                  <a:cubicBezTo>
                    <a:pt x="404" y="187"/>
                    <a:pt x="404" y="109"/>
                    <a:pt x="357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311" y="1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5"/>
            <p:cNvSpPr/>
            <p:nvPr/>
          </p:nvSpPr>
          <p:spPr>
            <a:xfrm>
              <a:off x="171881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cubicBezTo>
                    <a:pt x="29" y="33"/>
                    <a:pt x="58" y="65"/>
                    <a:pt x="87" y="98"/>
                  </a:cubicBezTo>
                  <a:lnTo>
                    <a:pt x="87" y="98"/>
                  </a:lnTo>
                  <a:cubicBezTo>
                    <a:pt x="58" y="65"/>
                    <a:pt x="29" y="33"/>
                    <a:pt x="1" y="0"/>
                  </a:cubicBezTo>
                  <a:close/>
                  <a:moveTo>
                    <a:pt x="87" y="98"/>
                  </a:moveTo>
                  <a:lnTo>
                    <a:pt x="87" y="98"/>
                  </a:lnTo>
                  <a:cubicBezTo>
                    <a:pt x="291" y="329"/>
                    <a:pt x="495" y="556"/>
                    <a:pt x="699" y="760"/>
                  </a:cubicBezTo>
                  <a:cubicBezTo>
                    <a:pt x="483" y="531"/>
                    <a:pt x="279" y="314"/>
                    <a:pt x="87" y="9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5"/>
            <p:cNvSpPr/>
            <p:nvPr/>
          </p:nvSpPr>
          <p:spPr>
            <a:xfrm>
              <a:off x="2062738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0"/>
                  </a:moveTo>
                  <a:cubicBezTo>
                    <a:pt x="1427" y="590"/>
                    <a:pt x="745" y="1117"/>
                    <a:pt x="1" y="1567"/>
                  </a:cubicBezTo>
                  <a:cubicBezTo>
                    <a:pt x="745" y="1132"/>
                    <a:pt x="1427" y="590"/>
                    <a:pt x="2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5"/>
            <p:cNvSpPr/>
            <p:nvPr/>
          </p:nvSpPr>
          <p:spPr>
            <a:xfrm>
              <a:off x="2170138" y="4098050"/>
              <a:ext cx="8950" cy="24850"/>
            </a:xfrm>
            <a:custGeom>
              <a:avLst/>
              <a:gdLst/>
              <a:ahLst/>
              <a:cxnLst/>
              <a:rect l="l" t="t" r="r" b="b"/>
              <a:pathLst>
                <a:path w="358" h="994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65" y="327"/>
                    <a:pt x="140" y="668"/>
                    <a:pt x="1" y="994"/>
                  </a:cubicBezTo>
                  <a:cubicBezTo>
                    <a:pt x="156" y="668"/>
                    <a:pt x="265" y="358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5"/>
            <p:cNvSpPr/>
            <p:nvPr/>
          </p:nvSpPr>
          <p:spPr>
            <a:xfrm>
              <a:off x="1669963" y="4098050"/>
              <a:ext cx="8550" cy="24850"/>
            </a:xfrm>
            <a:custGeom>
              <a:avLst/>
              <a:gdLst/>
              <a:ahLst/>
              <a:cxnLst/>
              <a:rect l="l" t="t" r="r" b="b"/>
              <a:pathLst>
                <a:path w="342" h="994" extrusionOk="0">
                  <a:moveTo>
                    <a:pt x="0" y="1"/>
                  </a:moveTo>
                  <a:lnTo>
                    <a:pt x="0" y="1"/>
                  </a:lnTo>
                  <a:cubicBezTo>
                    <a:pt x="94" y="327"/>
                    <a:pt x="233" y="668"/>
                    <a:pt x="342" y="994"/>
                  </a:cubicBezTo>
                  <a:cubicBezTo>
                    <a:pt x="233" y="668"/>
                    <a:pt x="109" y="35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5"/>
            <p:cNvSpPr/>
            <p:nvPr/>
          </p:nvSpPr>
          <p:spPr>
            <a:xfrm>
              <a:off x="1703313" y="41682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822"/>
                  </a:moveTo>
                  <a:cubicBezTo>
                    <a:pt x="404" y="543"/>
                    <a:pt x="186" y="279"/>
                    <a:pt x="0" y="0"/>
                  </a:cubicBezTo>
                  <a:cubicBezTo>
                    <a:pt x="186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5"/>
            <p:cNvSpPr/>
            <p:nvPr/>
          </p:nvSpPr>
          <p:spPr>
            <a:xfrm>
              <a:off x="1797913" y="4253150"/>
              <a:ext cx="126825" cy="32225"/>
            </a:xfrm>
            <a:custGeom>
              <a:avLst/>
              <a:gdLst/>
              <a:ahLst/>
              <a:cxnLst/>
              <a:rect l="l" t="t" r="r" b="b"/>
              <a:pathLst>
                <a:path w="5073" h="1289" extrusionOk="0">
                  <a:moveTo>
                    <a:pt x="1" y="1"/>
                  </a:moveTo>
                  <a:cubicBezTo>
                    <a:pt x="1466" y="825"/>
                    <a:pt x="3171" y="1288"/>
                    <a:pt x="4983" y="1288"/>
                  </a:cubicBezTo>
                  <a:cubicBezTo>
                    <a:pt x="5013" y="1288"/>
                    <a:pt x="5042" y="1288"/>
                    <a:pt x="5072" y="1288"/>
                  </a:cubicBezTo>
                  <a:cubicBezTo>
                    <a:pt x="3227" y="1288"/>
                    <a:pt x="1505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5"/>
            <p:cNvSpPr/>
            <p:nvPr/>
          </p:nvSpPr>
          <p:spPr>
            <a:xfrm>
              <a:off x="1736263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1567"/>
                  </a:moveTo>
                  <a:cubicBezTo>
                    <a:pt x="1272" y="1117"/>
                    <a:pt x="605" y="590"/>
                    <a:pt x="1" y="0"/>
                  </a:cubicBezTo>
                  <a:cubicBezTo>
                    <a:pt x="605" y="590"/>
                    <a:pt x="1272" y="1117"/>
                    <a:pt x="2017" y="15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5"/>
            <p:cNvSpPr/>
            <p:nvPr/>
          </p:nvSpPr>
          <p:spPr>
            <a:xfrm>
              <a:off x="2130213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35" y="295"/>
                    <a:pt x="217" y="559"/>
                    <a:pt x="0" y="823"/>
                  </a:cubicBezTo>
                  <a:cubicBezTo>
                    <a:pt x="233" y="559"/>
                    <a:pt x="435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5"/>
            <p:cNvSpPr/>
            <p:nvPr/>
          </p:nvSpPr>
          <p:spPr>
            <a:xfrm>
              <a:off x="211276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698" y="0"/>
                  </a:moveTo>
                  <a:lnTo>
                    <a:pt x="698" y="0"/>
                  </a:lnTo>
                  <a:cubicBezTo>
                    <a:pt x="497" y="248"/>
                    <a:pt x="249" y="496"/>
                    <a:pt x="0" y="760"/>
                  </a:cubicBezTo>
                  <a:cubicBezTo>
                    <a:pt x="249" y="527"/>
                    <a:pt x="497" y="264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5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5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5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5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5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5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5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5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5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5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25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25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25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25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5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5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5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5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5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5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5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5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5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5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5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5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5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5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5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5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25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25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25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25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25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25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25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25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25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25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25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25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25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25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25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25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25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25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25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25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25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25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25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25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25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25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25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25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25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25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25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25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25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25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25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25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25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25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25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25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25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25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25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25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25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25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25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25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25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25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25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25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25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25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25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25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25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25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25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25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25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25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25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25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9" name="Google Shape;5849;p25"/>
          <p:cNvGrpSpPr/>
          <p:nvPr/>
        </p:nvGrpSpPr>
        <p:grpSpPr>
          <a:xfrm>
            <a:off x="1985119" y="539500"/>
            <a:ext cx="534325" cy="533575"/>
            <a:chOff x="3776163" y="3751800"/>
            <a:chExt cx="534325" cy="533575"/>
          </a:xfrm>
        </p:grpSpPr>
        <p:sp>
          <p:nvSpPr>
            <p:cNvPr id="5850" name="Google Shape;5850;p25"/>
            <p:cNvSpPr/>
            <p:nvPr/>
          </p:nvSpPr>
          <p:spPr>
            <a:xfrm>
              <a:off x="4248438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19" y="295"/>
                    <a:pt x="233" y="559"/>
                    <a:pt x="0" y="823"/>
                  </a:cubicBezTo>
                  <a:cubicBezTo>
                    <a:pt x="233" y="559"/>
                    <a:pt x="450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25"/>
            <p:cNvSpPr/>
            <p:nvPr/>
          </p:nvSpPr>
          <p:spPr>
            <a:xfrm>
              <a:off x="4222063" y="3822000"/>
              <a:ext cx="18250" cy="17850"/>
            </a:xfrm>
            <a:custGeom>
              <a:avLst/>
              <a:gdLst/>
              <a:ahLst/>
              <a:cxnLst/>
              <a:rect l="l" t="t" r="r" b="b"/>
              <a:pathLst>
                <a:path w="730" h="714" extrusionOk="0">
                  <a:moveTo>
                    <a:pt x="1" y="0"/>
                  </a:moveTo>
                  <a:cubicBezTo>
                    <a:pt x="264" y="233"/>
                    <a:pt x="497" y="465"/>
                    <a:pt x="730" y="714"/>
                  </a:cubicBezTo>
                  <a:cubicBezTo>
                    <a:pt x="512" y="465"/>
                    <a:pt x="264" y="20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25"/>
            <p:cNvSpPr/>
            <p:nvPr/>
          </p:nvSpPr>
          <p:spPr>
            <a:xfrm>
              <a:off x="3837038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lnTo>
                    <a:pt x="1" y="0"/>
                  </a:lnTo>
                  <a:cubicBezTo>
                    <a:pt x="233" y="264"/>
                    <a:pt x="466" y="527"/>
                    <a:pt x="698" y="76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25"/>
            <p:cNvSpPr/>
            <p:nvPr/>
          </p:nvSpPr>
          <p:spPr>
            <a:xfrm>
              <a:off x="392661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83" y="1"/>
                    <a:pt x="372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8" y="577"/>
                    <a:pt x="212" y="577"/>
                  </a:cubicBezTo>
                  <a:cubicBezTo>
                    <a:pt x="240" y="577"/>
                    <a:pt x="268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25"/>
            <p:cNvSpPr/>
            <p:nvPr/>
          </p:nvSpPr>
          <p:spPr>
            <a:xfrm>
              <a:off x="4185238" y="3793300"/>
              <a:ext cx="17475" cy="12050"/>
            </a:xfrm>
            <a:custGeom>
              <a:avLst/>
              <a:gdLst/>
              <a:ahLst/>
              <a:cxnLst/>
              <a:rect l="l" t="t" r="r" b="b"/>
              <a:pathLst>
                <a:path w="699" h="482" extrusionOk="0">
                  <a:moveTo>
                    <a:pt x="0" y="0"/>
                  </a:moveTo>
                  <a:cubicBezTo>
                    <a:pt x="233" y="155"/>
                    <a:pt x="465" y="311"/>
                    <a:pt x="698" y="481"/>
                  </a:cubicBezTo>
                  <a:cubicBezTo>
                    <a:pt x="465" y="311"/>
                    <a:pt x="233" y="15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25"/>
            <p:cNvSpPr/>
            <p:nvPr/>
          </p:nvSpPr>
          <p:spPr>
            <a:xfrm>
              <a:off x="4288763" y="4098050"/>
              <a:ext cx="8925" cy="24850"/>
            </a:xfrm>
            <a:custGeom>
              <a:avLst/>
              <a:gdLst/>
              <a:ahLst/>
              <a:cxnLst/>
              <a:rect l="l" t="t" r="r" b="b"/>
              <a:pathLst>
                <a:path w="357" h="994" extrusionOk="0">
                  <a:moveTo>
                    <a:pt x="357" y="1"/>
                  </a:moveTo>
                  <a:cubicBezTo>
                    <a:pt x="248" y="358"/>
                    <a:pt x="124" y="668"/>
                    <a:pt x="0" y="994"/>
                  </a:cubicBezTo>
                  <a:cubicBezTo>
                    <a:pt x="124" y="668"/>
                    <a:pt x="264" y="327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25"/>
            <p:cNvSpPr/>
            <p:nvPr/>
          </p:nvSpPr>
          <p:spPr>
            <a:xfrm>
              <a:off x="3854863" y="4207800"/>
              <a:ext cx="43075" cy="34900"/>
            </a:xfrm>
            <a:custGeom>
              <a:avLst/>
              <a:gdLst/>
              <a:ahLst/>
              <a:cxnLst/>
              <a:rect l="l" t="t" r="r" b="b"/>
              <a:pathLst>
                <a:path w="1723" h="1396" extrusionOk="0">
                  <a:moveTo>
                    <a:pt x="1" y="0"/>
                  </a:moveTo>
                  <a:lnTo>
                    <a:pt x="1" y="0"/>
                  </a:lnTo>
                  <a:cubicBezTo>
                    <a:pt x="497" y="512"/>
                    <a:pt x="1087" y="977"/>
                    <a:pt x="1723" y="1396"/>
                  </a:cubicBezTo>
                  <a:cubicBezTo>
                    <a:pt x="1102" y="977"/>
                    <a:pt x="528" y="51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25"/>
            <p:cNvSpPr/>
            <p:nvPr/>
          </p:nvSpPr>
          <p:spPr>
            <a:xfrm>
              <a:off x="4042938" y="3752575"/>
              <a:ext cx="79500" cy="12050"/>
            </a:xfrm>
            <a:custGeom>
              <a:avLst/>
              <a:gdLst/>
              <a:ahLst/>
              <a:cxnLst/>
              <a:rect l="l" t="t" r="r" b="b"/>
              <a:pathLst>
                <a:path w="3180" h="482" extrusionOk="0">
                  <a:moveTo>
                    <a:pt x="0" y="1"/>
                  </a:moveTo>
                  <a:cubicBezTo>
                    <a:pt x="1101" y="1"/>
                    <a:pt x="2171" y="171"/>
                    <a:pt x="3180" y="482"/>
                  </a:cubicBezTo>
                  <a:cubicBezTo>
                    <a:pt x="2171" y="156"/>
                    <a:pt x="1101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25"/>
            <p:cNvSpPr/>
            <p:nvPr/>
          </p:nvSpPr>
          <p:spPr>
            <a:xfrm>
              <a:off x="4013838" y="4251100"/>
              <a:ext cx="27575" cy="5175"/>
            </a:xfrm>
            <a:custGeom>
              <a:avLst/>
              <a:gdLst/>
              <a:ahLst/>
              <a:cxnLst/>
              <a:rect l="l" t="t" r="r" b="b"/>
              <a:pathLst>
                <a:path w="1103" h="207" extrusionOk="0">
                  <a:moveTo>
                    <a:pt x="449" y="0"/>
                  </a:moveTo>
                  <a:cubicBezTo>
                    <a:pt x="325" y="0"/>
                    <a:pt x="201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45"/>
                    <a:pt x="389" y="176"/>
                    <a:pt x="652" y="207"/>
                  </a:cubicBezTo>
                  <a:cubicBezTo>
                    <a:pt x="807" y="176"/>
                    <a:pt x="947" y="145"/>
                    <a:pt x="1102" y="98"/>
                  </a:cubicBezTo>
                  <a:cubicBezTo>
                    <a:pt x="1071" y="67"/>
                    <a:pt x="1025" y="52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25"/>
            <p:cNvSpPr/>
            <p:nvPr/>
          </p:nvSpPr>
          <p:spPr>
            <a:xfrm>
              <a:off x="4083638" y="3797950"/>
              <a:ext cx="19025" cy="9325"/>
            </a:xfrm>
            <a:custGeom>
              <a:avLst/>
              <a:gdLst/>
              <a:ahLst/>
              <a:cxnLst/>
              <a:rect l="l" t="t" r="r" b="b"/>
              <a:pathLst>
                <a:path w="761" h="373" extrusionOk="0">
                  <a:moveTo>
                    <a:pt x="1" y="1"/>
                  </a:moveTo>
                  <a:cubicBezTo>
                    <a:pt x="16" y="125"/>
                    <a:pt x="109" y="218"/>
                    <a:pt x="264" y="264"/>
                  </a:cubicBezTo>
                  <a:cubicBezTo>
                    <a:pt x="419" y="295"/>
                    <a:pt x="574" y="342"/>
                    <a:pt x="761" y="373"/>
                  </a:cubicBezTo>
                  <a:cubicBezTo>
                    <a:pt x="497" y="233"/>
                    <a:pt x="249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25"/>
            <p:cNvSpPr/>
            <p:nvPr/>
          </p:nvSpPr>
          <p:spPr>
            <a:xfrm>
              <a:off x="3821913" y="4168250"/>
              <a:ext cx="15550" cy="20575"/>
            </a:xfrm>
            <a:custGeom>
              <a:avLst/>
              <a:gdLst/>
              <a:ahLst/>
              <a:cxnLst/>
              <a:rect l="l" t="t" r="r" b="b"/>
              <a:pathLst>
                <a:path w="622" h="823" extrusionOk="0">
                  <a:moveTo>
                    <a:pt x="621" y="822"/>
                  </a:moveTo>
                  <a:cubicBezTo>
                    <a:pt x="404" y="543"/>
                    <a:pt x="187" y="279"/>
                    <a:pt x="1" y="0"/>
                  </a:cubicBezTo>
                  <a:cubicBezTo>
                    <a:pt x="187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25"/>
            <p:cNvSpPr/>
            <p:nvPr/>
          </p:nvSpPr>
          <p:spPr>
            <a:xfrm>
              <a:off x="4169713" y="4188400"/>
              <a:ext cx="78750" cy="64775"/>
            </a:xfrm>
            <a:custGeom>
              <a:avLst/>
              <a:gdLst/>
              <a:ahLst/>
              <a:cxnLst/>
              <a:rect l="l" t="t" r="r" b="b"/>
              <a:pathLst>
                <a:path w="3150" h="2591" extrusionOk="0">
                  <a:moveTo>
                    <a:pt x="3149" y="1"/>
                  </a:moveTo>
                  <a:lnTo>
                    <a:pt x="3149" y="1"/>
                  </a:lnTo>
                  <a:cubicBezTo>
                    <a:pt x="2265" y="1055"/>
                    <a:pt x="1211" y="1939"/>
                    <a:pt x="1" y="2591"/>
                  </a:cubicBezTo>
                  <a:cubicBezTo>
                    <a:pt x="1226" y="1955"/>
                    <a:pt x="2296" y="1055"/>
                    <a:pt x="3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25"/>
            <p:cNvSpPr/>
            <p:nvPr/>
          </p:nvSpPr>
          <p:spPr>
            <a:xfrm>
              <a:off x="3915738" y="4253150"/>
              <a:ext cx="127225" cy="32225"/>
            </a:xfrm>
            <a:custGeom>
              <a:avLst/>
              <a:gdLst/>
              <a:ahLst/>
              <a:cxnLst/>
              <a:rect l="l" t="t" r="r" b="b"/>
              <a:pathLst>
                <a:path w="5089" h="1289" extrusionOk="0">
                  <a:moveTo>
                    <a:pt x="1" y="1"/>
                  </a:moveTo>
                  <a:cubicBezTo>
                    <a:pt x="1496" y="825"/>
                    <a:pt x="3187" y="1288"/>
                    <a:pt x="4999" y="1288"/>
                  </a:cubicBezTo>
                  <a:cubicBezTo>
                    <a:pt x="5029" y="1288"/>
                    <a:pt x="5058" y="1288"/>
                    <a:pt x="5088" y="1288"/>
                  </a:cubicBezTo>
                  <a:cubicBezTo>
                    <a:pt x="3242" y="1288"/>
                    <a:pt x="1521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25"/>
            <p:cNvSpPr/>
            <p:nvPr/>
          </p:nvSpPr>
          <p:spPr>
            <a:xfrm>
              <a:off x="4146463" y="3773525"/>
              <a:ext cx="15525" cy="7000"/>
            </a:xfrm>
            <a:custGeom>
              <a:avLst/>
              <a:gdLst/>
              <a:ahLst/>
              <a:cxnLst/>
              <a:rect l="l" t="t" r="r" b="b"/>
              <a:pathLst>
                <a:path w="621" h="280" extrusionOk="0">
                  <a:moveTo>
                    <a:pt x="0" y="0"/>
                  </a:moveTo>
                  <a:cubicBezTo>
                    <a:pt x="217" y="93"/>
                    <a:pt x="434" y="187"/>
                    <a:pt x="621" y="280"/>
                  </a:cubicBezTo>
                  <a:cubicBezTo>
                    <a:pt x="434" y="187"/>
                    <a:pt x="217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25"/>
            <p:cNvSpPr/>
            <p:nvPr/>
          </p:nvSpPr>
          <p:spPr>
            <a:xfrm>
              <a:off x="38141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25"/>
            <p:cNvSpPr/>
            <p:nvPr/>
          </p:nvSpPr>
          <p:spPr>
            <a:xfrm>
              <a:off x="3801363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04" y="155"/>
                  </a:cubicBezTo>
                  <a:cubicBezTo>
                    <a:pt x="357" y="31"/>
                    <a:pt x="311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25"/>
            <p:cNvSpPr/>
            <p:nvPr/>
          </p:nvSpPr>
          <p:spPr>
            <a:xfrm>
              <a:off x="3777338" y="3779725"/>
              <a:ext cx="450950" cy="479650"/>
            </a:xfrm>
            <a:custGeom>
              <a:avLst/>
              <a:gdLst/>
              <a:ahLst/>
              <a:cxnLst/>
              <a:rect l="l" t="t" r="r" b="b"/>
              <a:pathLst>
                <a:path w="18038" h="19186" extrusionOk="0">
                  <a:moveTo>
                    <a:pt x="8980" y="78"/>
                  </a:moveTo>
                  <a:cubicBezTo>
                    <a:pt x="9011" y="94"/>
                    <a:pt x="9058" y="109"/>
                    <a:pt x="9089" y="156"/>
                  </a:cubicBezTo>
                  <a:cubicBezTo>
                    <a:pt x="9151" y="249"/>
                    <a:pt x="9151" y="388"/>
                    <a:pt x="9073" y="481"/>
                  </a:cubicBezTo>
                  <a:cubicBezTo>
                    <a:pt x="9027" y="543"/>
                    <a:pt x="8949" y="574"/>
                    <a:pt x="8872" y="574"/>
                  </a:cubicBezTo>
                  <a:cubicBezTo>
                    <a:pt x="8841" y="574"/>
                    <a:pt x="8794" y="574"/>
                    <a:pt x="8747" y="543"/>
                  </a:cubicBezTo>
                  <a:cubicBezTo>
                    <a:pt x="8701" y="481"/>
                    <a:pt x="8685" y="388"/>
                    <a:pt x="8701" y="295"/>
                  </a:cubicBezTo>
                  <a:cubicBezTo>
                    <a:pt x="8716" y="187"/>
                    <a:pt x="8778" y="140"/>
                    <a:pt x="8841" y="94"/>
                  </a:cubicBezTo>
                  <a:cubicBezTo>
                    <a:pt x="8872" y="78"/>
                    <a:pt x="8934" y="78"/>
                    <a:pt x="8980" y="78"/>
                  </a:cubicBezTo>
                  <a:close/>
                  <a:moveTo>
                    <a:pt x="11198" y="559"/>
                  </a:moveTo>
                  <a:cubicBezTo>
                    <a:pt x="11245" y="559"/>
                    <a:pt x="11276" y="559"/>
                    <a:pt x="11322" y="574"/>
                  </a:cubicBezTo>
                  <a:cubicBezTo>
                    <a:pt x="11384" y="605"/>
                    <a:pt x="11415" y="652"/>
                    <a:pt x="11431" y="714"/>
                  </a:cubicBezTo>
                  <a:cubicBezTo>
                    <a:pt x="11462" y="776"/>
                    <a:pt x="11431" y="854"/>
                    <a:pt x="11400" y="885"/>
                  </a:cubicBezTo>
                  <a:cubicBezTo>
                    <a:pt x="11338" y="947"/>
                    <a:pt x="11276" y="962"/>
                    <a:pt x="11229" y="962"/>
                  </a:cubicBezTo>
                  <a:cubicBezTo>
                    <a:pt x="11167" y="962"/>
                    <a:pt x="11105" y="947"/>
                    <a:pt x="11074" y="916"/>
                  </a:cubicBezTo>
                  <a:cubicBezTo>
                    <a:pt x="10996" y="838"/>
                    <a:pt x="10965" y="683"/>
                    <a:pt x="11074" y="574"/>
                  </a:cubicBezTo>
                  <a:lnTo>
                    <a:pt x="11089" y="559"/>
                  </a:lnTo>
                  <a:close/>
                  <a:moveTo>
                    <a:pt x="5754" y="714"/>
                  </a:moveTo>
                  <a:lnTo>
                    <a:pt x="5770" y="730"/>
                  </a:lnTo>
                  <a:cubicBezTo>
                    <a:pt x="5816" y="807"/>
                    <a:pt x="5801" y="885"/>
                    <a:pt x="5739" y="947"/>
                  </a:cubicBezTo>
                  <a:cubicBezTo>
                    <a:pt x="5692" y="962"/>
                    <a:pt x="5661" y="993"/>
                    <a:pt x="5615" y="993"/>
                  </a:cubicBezTo>
                  <a:cubicBezTo>
                    <a:pt x="5599" y="993"/>
                    <a:pt x="5553" y="962"/>
                    <a:pt x="5537" y="962"/>
                  </a:cubicBezTo>
                  <a:lnTo>
                    <a:pt x="5506" y="947"/>
                  </a:lnTo>
                  <a:lnTo>
                    <a:pt x="5506" y="761"/>
                  </a:lnTo>
                  <a:lnTo>
                    <a:pt x="5553" y="776"/>
                  </a:lnTo>
                  <a:lnTo>
                    <a:pt x="5553" y="714"/>
                  </a:lnTo>
                  <a:close/>
                  <a:moveTo>
                    <a:pt x="9798" y="1009"/>
                  </a:moveTo>
                  <a:cubicBezTo>
                    <a:pt x="9857" y="1009"/>
                    <a:pt x="9925" y="1033"/>
                    <a:pt x="9957" y="1086"/>
                  </a:cubicBezTo>
                  <a:cubicBezTo>
                    <a:pt x="10004" y="1117"/>
                    <a:pt x="10004" y="1164"/>
                    <a:pt x="10004" y="1226"/>
                  </a:cubicBezTo>
                  <a:cubicBezTo>
                    <a:pt x="9988" y="1319"/>
                    <a:pt x="9911" y="1381"/>
                    <a:pt x="9802" y="1381"/>
                  </a:cubicBezTo>
                  <a:cubicBezTo>
                    <a:pt x="9756" y="1381"/>
                    <a:pt x="9709" y="1350"/>
                    <a:pt x="9678" y="1319"/>
                  </a:cubicBezTo>
                  <a:cubicBezTo>
                    <a:pt x="9632" y="1272"/>
                    <a:pt x="9632" y="1226"/>
                    <a:pt x="9632" y="1164"/>
                  </a:cubicBezTo>
                  <a:cubicBezTo>
                    <a:pt x="9647" y="1102"/>
                    <a:pt x="9678" y="1071"/>
                    <a:pt x="9725" y="1024"/>
                  </a:cubicBezTo>
                  <a:cubicBezTo>
                    <a:pt x="9744" y="1014"/>
                    <a:pt x="9770" y="1009"/>
                    <a:pt x="9798" y="1009"/>
                  </a:cubicBezTo>
                  <a:close/>
                  <a:moveTo>
                    <a:pt x="4901" y="1086"/>
                  </a:moveTo>
                  <a:cubicBezTo>
                    <a:pt x="4994" y="1086"/>
                    <a:pt x="5118" y="1148"/>
                    <a:pt x="5149" y="1226"/>
                  </a:cubicBezTo>
                  <a:cubicBezTo>
                    <a:pt x="5165" y="1257"/>
                    <a:pt x="5165" y="1334"/>
                    <a:pt x="5149" y="1396"/>
                  </a:cubicBezTo>
                  <a:cubicBezTo>
                    <a:pt x="5134" y="1458"/>
                    <a:pt x="5103" y="1489"/>
                    <a:pt x="5041" y="1505"/>
                  </a:cubicBezTo>
                  <a:lnTo>
                    <a:pt x="5025" y="1505"/>
                  </a:lnTo>
                  <a:lnTo>
                    <a:pt x="4684" y="1412"/>
                  </a:lnTo>
                  <a:lnTo>
                    <a:pt x="4730" y="1381"/>
                  </a:lnTo>
                  <a:lnTo>
                    <a:pt x="4730" y="1303"/>
                  </a:lnTo>
                  <a:cubicBezTo>
                    <a:pt x="4730" y="1241"/>
                    <a:pt x="4699" y="1179"/>
                    <a:pt x="4762" y="1117"/>
                  </a:cubicBezTo>
                  <a:cubicBezTo>
                    <a:pt x="4777" y="1102"/>
                    <a:pt x="4824" y="1086"/>
                    <a:pt x="4886" y="1086"/>
                  </a:cubicBezTo>
                  <a:close/>
                  <a:moveTo>
                    <a:pt x="14417" y="2384"/>
                  </a:moveTo>
                  <a:cubicBezTo>
                    <a:pt x="14461" y="2384"/>
                    <a:pt x="14503" y="2396"/>
                    <a:pt x="14533" y="2420"/>
                  </a:cubicBezTo>
                  <a:lnTo>
                    <a:pt x="14564" y="2436"/>
                  </a:lnTo>
                  <a:lnTo>
                    <a:pt x="14564" y="2467"/>
                  </a:lnTo>
                  <a:cubicBezTo>
                    <a:pt x="14564" y="2560"/>
                    <a:pt x="14517" y="2668"/>
                    <a:pt x="14455" y="2746"/>
                  </a:cubicBezTo>
                  <a:lnTo>
                    <a:pt x="14439" y="2777"/>
                  </a:lnTo>
                  <a:lnTo>
                    <a:pt x="14331" y="2777"/>
                  </a:lnTo>
                  <a:cubicBezTo>
                    <a:pt x="14284" y="2777"/>
                    <a:pt x="14253" y="2746"/>
                    <a:pt x="14222" y="2730"/>
                  </a:cubicBezTo>
                  <a:cubicBezTo>
                    <a:pt x="14191" y="2715"/>
                    <a:pt x="14176" y="2668"/>
                    <a:pt x="14176" y="2637"/>
                  </a:cubicBezTo>
                  <a:cubicBezTo>
                    <a:pt x="14145" y="2575"/>
                    <a:pt x="14176" y="2513"/>
                    <a:pt x="14222" y="2482"/>
                  </a:cubicBezTo>
                  <a:cubicBezTo>
                    <a:pt x="14270" y="2415"/>
                    <a:pt x="14347" y="2384"/>
                    <a:pt x="14417" y="2384"/>
                  </a:cubicBezTo>
                  <a:close/>
                  <a:moveTo>
                    <a:pt x="6952" y="1877"/>
                  </a:moveTo>
                  <a:cubicBezTo>
                    <a:pt x="7013" y="1877"/>
                    <a:pt x="7074" y="1882"/>
                    <a:pt x="7134" y="1893"/>
                  </a:cubicBezTo>
                  <a:cubicBezTo>
                    <a:pt x="7336" y="1939"/>
                    <a:pt x="7538" y="2063"/>
                    <a:pt x="7522" y="2280"/>
                  </a:cubicBezTo>
                  <a:cubicBezTo>
                    <a:pt x="7522" y="2451"/>
                    <a:pt x="7367" y="2560"/>
                    <a:pt x="7305" y="2591"/>
                  </a:cubicBezTo>
                  <a:cubicBezTo>
                    <a:pt x="7010" y="2792"/>
                    <a:pt x="6685" y="2947"/>
                    <a:pt x="6328" y="3025"/>
                  </a:cubicBezTo>
                  <a:cubicBezTo>
                    <a:pt x="6297" y="3040"/>
                    <a:pt x="6235" y="3040"/>
                    <a:pt x="6204" y="3040"/>
                  </a:cubicBezTo>
                  <a:cubicBezTo>
                    <a:pt x="6002" y="3040"/>
                    <a:pt x="5832" y="2947"/>
                    <a:pt x="5739" y="2777"/>
                  </a:cubicBezTo>
                  <a:cubicBezTo>
                    <a:pt x="5723" y="2730"/>
                    <a:pt x="5692" y="2699"/>
                    <a:pt x="5692" y="2653"/>
                  </a:cubicBezTo>
                  <a:cubicBezTo>
                    <a:pt x="5677" y="2498"/>
                    <a:pt x="5754" y="2358"/>
                    <a:pt x="5925" y="2234"/>
                  </a:cubicBezTo>
                  <a:cubicBezTo>
                    <a:pt x="6193" y="2073"/>
                    <a:pt x="6565" y="1877"/>
                    <a:pt x="6952" y="1877"/>
                  </a:cubicBezTo>
                  <a:close/>
                  <a:moveTo>
                    <a:pt x="4049" y="1866"/>
                  </a:moveTo>
                  <a:cubicBezTo>
                    <a:pt x="4091" y="1866"/>
                    <a:pt x="4135" y="1886"/>
                    <a:pt x="4172" y="1924"/>
                  </a:cubicBezTo>
                  <a:cubicBezTo>
                    <a:pt x="4219" y="1970"/>
                    <a:pt x="4203" y="2048"/>
                    <a:pt x="4141" y="2110"/>
                  </a:cubicBezTo>
                  <a:cubicBezTo>
                    <a:pt x="3753" y="2420"/>
                    <a:pt x="3180" y="3133"/>
                    <a:pt x="3180" y="3133"/>
                  </a:cubicBezTo>
                  <a:cubicBezTo>
                    <a:pt x="3133" y="3180"/>
                    <a:pt x="3102" y="3196"/>
                    <a:pt x="3055" y="3196"/>
                  </a:cubicBezTo>
                  <a:cubicBezTo>
                    <a:pt x="3024" y="3196"/>
                    <a:pt x="2978" y="3180"/>
                    <a:pt x="2962" y="3165"/>
                  </a:cubicBezTo>
                  <a:cubicBezTo>
                    <a:pt x="2900" y="3102"/>
                    <a:pt x="2900" y="3009"/>
                    <a:pt x="2962" y="2963"/>
                  </a:cubicBezTo>
                  <a:cubicBezTo>
                    <a:pt x="2978" y="2947"/>
                    <a:pt x="3567" y="2249"/>
                    <a:pt x="3971" y="1893"/>
                  </a:cubicBezTo>
                  <a:cubicBezTo>
                    <a:pt x="3995" y="1874"/>
                    <a:pt x="4022" y="1866"/>
                    <a:pt x="4049" y="1866"/>
                  </a:cubicBezTo>
                  <a:close/>
                  <a:moveTo>
                    <a:pt x="12951" y="2932"/>
                  </a:moveTo>
                  <a:lnTo>
                    <a:pt x="12966" y="2947"/>
                  </a:lnTo>
                  <a:cubicBezTo>
                    <a:pt x="13013" y="3009"/>
                    <a:pt x="13028" y="3087"/>
                    <a:pt x="12982" y="3165"/>
                  </a:cubicBezTo>
                  <a:cubicBezTo>
                    <a:pt x="12951" y="3211"/>
                    <a:pt x="12889" y="3258"/>
                    <a:pt x="12826" y="3273"/>
                  </a:cubicBezTo>
                  <a:lnTo>
                    <a:pt x="12811" y="3273"/>
                  </a:lnTo>
                  <a:cubicBezTo>
                    <a:pt x="12733" y="3273"/>
                    <a:pt x="12671" y="3242"/>
                    <a:pt x="12640" y="3165"/>
                  </a:cubicBezTo>
                  <a:cubicBezTo>
                    <a:pt x="12594" y="3102"/>
                    <a:pt x="12625" y="3025"/>
                    <a:pt x="12656" y="3009"/>
                  </a:cubicBezTo>
                  <a:cubicBezTo>
                    <a:pt x="12687" y="2947"/>
                    <a:pt x="12749" y="2932"/>
                    <a:pt x="12826" y="2932"/>
                  </a:cubicBezTo>
                  <a:close/>
                  <a:moveTo>
                    <a:pt x="8931" y="2883"/>
                  </a:moveTo>
                  <a:cubicBezTo>
                    <a:pt x="9008" y="2883"/>
                    <a:pt x="9059" y="2940"/>
                    <a:pt x="9073" y="3009"/>
                  </a:cubicBezTo>
                  <a:cubicBezTo>
                    <a:pt x="9089" y="3071"/>
                    <a:pt x="9027" y="3149"/>
                    <a:pt x="8949" y="3180"/>
                  </a:cubicBezTo>
                  <a:cubicBezTo>
                    <a:pt x="8716" y="3211"/>
                    <a:pt x="8298" y="3413"/>
                    <a:pt x="8158" y="3490"/>
                  </a:cubicBezTo>
                  <a:cubicBezTo>
                    <a:pt x="8143" y="3506"/>
                    <a:pt x="8127" y="3506"/>
                    <a:pt x="8096" y="3506"/>
                  </a:cubicBezTo>
                  <a:cubicBezTo>
                    <a:pt x="8050" y="3506"/>
                    <a:pt x="7988" y="3490"/>
                    <a:pt x="7972" y="3428"/>
                  </a:cubicBezTo>
                  <a:cubicBezTo>
                    <a:pt x="7925" y="3351"/>
                    <a:pt x="7972" y="3273"/>
                    <a:pt x="8019" y="3211"/>
                  </a:cubicBezTo>
                  <a:cubicBezTo>
                    <a:pt x="8050" y="3211"/>
                    <a:pt x="8561" y="2947"/>
                    <a:pt x="8903" y="2885"/>
                  </a:cubicBezTo>
                  <a:cubicBezTo>
                    <a:pt x="8912" y="2884"/>
                    <a:pt x="8922" y="2883"/>
                    <a:pt x="8931" y="2883"/>
                  </a:cubicBezTo>
                  <a:close/>
                  <a:moveTo>
                    <a:pt x="9461" y="3366"/>
                  </a:moveTo>
                  <a:cubicBezTo>
                    <a:pt x="9538" y="3366"/>
                    <a:pt x="9616" y="3428"/>
                    <a:pt x="9632" y="3506"/>
                  </a:cubicBezTo>
                  <a:cubicBezTo>
                    <a:pt x="9647" y="3599"/>
                    <a:pt x="9601" y="3661"/>
                    <a:pt x="9523" y="3676"/>
                  </a:cubicBezTo>
                  <a:cubicBezTo>
                    <a:pt x="9337" y="3723"/>
                    <a:pt x="9166" y="3754"/>
                    <a:pt x="9011" y="3816"/>
                  </a:cubicBezTo>
                  <a:lnTo>
                    <a:pt x="8949" y="3816"/>
                  </a:lnTo>
                  <a:cubicBezTo>
                    <a:pt x="8903" y="3816"/>
                    <a:pt x="8841" y="3785"/>
                    <a:pt x="8825" y="3723"/>
                  </a:cubicBezTo>
                  <a:cubicBezTo>
                    <a:pt x="8778" y="3645"/>
                    <a:pt x="8825" y="3552"/>
                    <a:pt x="8903" y="3521"/>
                  </a:cubicBezTo>
                  <a:cubicBezTo>
                    <a:pt x="9073" y="3444"/>
                    <a:pt x="9259" y="3413"/>
                    <a:pt x="9461" y="3366"/>
                  </a:cubicBezTo>
                  <a:close/>
                  <a:moveTo>
                    <a:pt x="4183" y="2871"/>
                  </a:moveTo>
                  <a:cubicBezTo>
                    <a:pt x="4223" y="2871"/>
                    <a:pt x="4264" y="2884"/>
                    <a:pt x="4281" y="2901"/>
                  </a:cubicBezTo>
                  <a:cubicBezTo>
                    <a:pt x="4327" y="2978"/>
                    <a:pt x="4327" y="3056"/>
                    <a:pt x="4265" y="3118"/>
                  </a:cubicBezTo>
                  <a:cubicBezTo>
                    <a:pt x="4017" y="3351"/>
                    <a:pt x="3474" y="3893"/>
                    <a:pt x="3474" y="3893"/>
                  </a:cubicBezTo>
                  <a:cubicBezTo>
                    <a:pt x="3443" y="3909"/>
                    <a:pt x="3412" y="3940"/>
                    <a:pt x="3366" y="3940"/>
                  </a:cubicBezTo>
                  <a:cubicBezTo>
                    <a:pt x="3335" y="3940"/>
                    <a:pt x="3288" y="3909"/>
                    <a:pt x="3273" y="3893"/>
                  </a:cubicBezTo>
                  <a:cubicBezTo>
                    <a:pt x="3211" y="3831"/>
                    <a:pt x="3211" y="3738"/>
                    <a:pt x="3273" y="3676"/>
                  </a:cubicBezTo>
                  <a:cubicBezTo>
                    <a:pt x="3288" y="3661"/>
                    <a:pt x="3815" y="3133"/>
                    <a:pt x="4095" y="2901"/>
                  </a:cubicBezTo>
                  <a:cubicBezTo>
                    <a:pt x="4116" y="2880"/>
                    <a:pt x="4149" y="2871"/>
                    <a:pt x="4183" y="2871"/>
                  </a:cubicBezTo>
                  <a:close/>
                  <a:moveTo>
                    <a:pt x="14843" y="2963"/>
                  </a:moveTo>
                  <a:cubicBezTo>
                    <a:pt x="14920" y="2963"/>
                    <a:pt x="14998" y="3025"/>
                    <a:pt x="14998" y="3102"/>
                  </a:cubicBezTo>
                  <a:lnTo>
                    <a:pt x="15060" y="3661"/>
                  </a:lnTo>
                  <a:cubicBezTo>
                    <a:pt x="15075" y="3676"/>
                    <a:pt x="15122" y="3707"/>
                    <a:pt x="15137" y="3723"/>
                  </a:cubicBezTo>
                  <a:cubicBezTo>
                    <a:pt x="15355" y="3707"/>
                    <a:pt x="15541" y="3676"/>
                    <a:pt x="15742" y="3661"/>
                  </a:cubicBezTo>
                  <a:cubicBezTo>
                    <a:pt x="15820" y="3661"/>
                    <a:pt x="15897" y="3723"/>
                    <a:pt x="15897" y="3800"/>
                  </a:cubicBezTo>
                  <a:cubicBezTo>
                    <a:pt x="15897" y="3878"/>
                    <a:pt x="15835" y="3955"/>
                    <a:pt x="15758" y="3955"/>
                  </a:cubicBezTo>
                  <a:cubicBezTo>
                    <a:pt x="15680" y="3955"/>
                    <a:pt x="15603" y="3971"/>
                    <a:pt x="15525" y="3971"/>
                  </a:cubicBezTo>
                  <a:cubicBezTo>
                    <a:pt x="15618" y="4049"/>
                    <a:pt x="15742" y="4126"/>
                    <a:pt x="15851" y="4188"/>
                  </a:cubicBezTo>
                  <a:cubicBezTo>
                    <a:pt x="15928" y="4219"/>
                    <a:pt x="15959" y="4297"/>
                    <a:pt x="15913" y="4374"/>
                  </a:cubicBezTo>
                  <a:cubicBezTo>
                    <a:pt x="15897" y="4436"/>
                    <a:pt x="15851" y="4452"/>
                    <a:pt x="15804" y="4452"/>
                  </a:cubicBezTo>
                  <a:cubicBezTo>
                    <a:pt x="15758" y="4452"/>
                    <a:pt x="15742" y="4452"/>
                    <a:pt x="15727" y="4436"/>
                  </a:cubicBezTo>
                  <a:cubicBezTo>
                    <a:pt x="15510" y="4328"/>
                    <a:pt x="15308" y="4188"/>
                    <a:pt x="15122" y="4049"/>
                  </a:cubicBezTo>
                  <a:lnTo>
                    <a:pt x="15122" y="4049"/>
                  </a:lnTo>
                  <a:lnTo>
                    <a:pt x="15184" y="4514"/>
                  </a:lnTo>
                  <a:cubicBezTo>
                    <a:pt x="15184" y="4591"/>
                    <a:pt x="15122" y="4669"/>
                    <a:pt x="15044" y="4669"/>
                  </a:cubicBezTo>
                  <a:lnTo>
                    <a:pt x="15029" y="4669"/>
                  </a:lnTo>
                  <a:cubicBezTo>
                    <a:pt x="14967" y="4669"/>
                    <a:pt x="14889" y="4607"/>
                    <a:pt x="14889" y="4529"/>
                  </a:cubicBezTo>
                  <a:lnTo>
                    <a:pt x="14827" y="4018"/>
                  </a:lnTo>
                  <a:cubicBezTo>
                    <a:pt x="14595" y="4033"/>
                    <a:pt x="14377" y="4049"/>
                    <a:pt x="14145" y="4049"/>
                  </a:cubicBezTo>
                  <a:cubicBezTo>
                    <a:pt x="14067" y="4049"/>
                    <a:pt x="14021" y="3987"/>
                    <a:pt x="14021" y="3909"/>
                  </a:cubicBezTo>
                  <a:cubicBezTo>
                    <a:pt x="14021" y="3831"/>
                    <a:pt x="14067" y="3785"/>
                    <a:pt x="14129" y="3754"/>
                  </a:cubicBezTo>
                  <a:cubicBezTo>
                    <a:pt x="14300" y="3738"/>
                    <a:pt x="14502" y="3738"/>
                    <a:pt x="14688" y="3723"/>
                  </a:cubicBezTo>
                  <a:cubicBezTo>
                    <a:pt x="14471" y="3568"/>
                    <a:pt x="14284" y="3413"/>
                    <a:pt x="14114" y="3242"/>
                  </a:cubicBezTo>
                  <a:cubicBezTo>
                    <a:pt x="14052" y="3180"/>
                    <a:pt x="14052" y="3087"/>
                    <a:pt x="14114" y="3025"/>
                  </a:cubicBezTo>
                  <a:cubicBezTo>
                    <a:pt x="14137" y="2994"/>
                    <a:pt x="14176" y="2978"/>
                    <a:pt x="14215" y="2978"/>
                  </a:cubicBezTo>
                  <a:cubicBezTo>
                    <a:pt x="14253" y="2978"/>
                    <a:pt x="14292" y="2994"/>
                    <a:pt x="14315" y="3025"/>
                  </a:cubicBezTo>
                  <a:cubicBezTo>
                    <a:pt x="14455" y="3165"/>
                    <a:pt x="14595" y="3273"/>
                    <a:pt x="14750" y="3397"/>
                  </a:cubicBezTo>
                  <a:lnTo>
                    <a:pt x="14703" y="3118"/>
                  </a:lnTo>
                  <a:cubicBezTo>
                    <a:pt x="14703" y="3040"/>
                    <a:pt x="14765" y="2963"/>
                    <a:pt x="14843" y="2963"/>
                  </a:cubicBezTo>
                  <a:close/>
                  <a:moveTo>
                    <a:pt x="2531" y="3471"/>
                  </a:moveTo>
                  <a:cubicBezTo>
                    <a:pt x="2564" y="3471"/>
                    <a:pt x="2596" y="3481"/>
                    <a:pt x="2621" y="3506"/>
                  </a:cubicBezTo>
                  <a:cubicBezTo>
                    <a:pt x="2668" y="3568"/>
                    <a:pt x="2699" y="3661"/>
                    <a:pt x="2637" y="3723"/>
                  </a:cubicBezTo>
                  <a:cubicBezTo>
                    <a:pt x="2311" y="4111"/>
                    <a:pt x="1923" y="4762"/>
                    <a:pt x="1923" y="4762"/>
                  </a:cubicBezTo>
                  <a:cubicBezTo>
                    <a:pt x="1892" y="4824"/>
                    <a:pt x="1861" y="4840"/>
                    <a:pt x="1799" y="4840"/>
                  </a:cubicBezTo>
                  <a:cubicBezTo>
                    <a:pt x="1768" y="4840"/>
                    <a:pt x="1737" y="4840"/>
                    <a:pt x="1722" y="4824"/>
                  </a:cubicBezTo>
                  <a:cubicBezTo>
                    <a:pt x="1644" y="4762"/>
                    <a:pt x="1629" y="4684"/>
                    <a:pt x="1644" y="4607"/>
                  </a:cubicBezTo>
                  <a:cubicBezTo>
                    <a:pt x="1660" y="4591"/>
                    <a:pt x="2047" y="3940"/>
                    <a:pt x="2404" y="3521"/>
                  </a:cubicBezTo>
                  <a:cubicBezTo>
                    <a:pt x="2432" y="3493"/>
                    <a:pt x="2482" y="3471"/>
                    <a:pt x="2531" y="3471"/>
                  </a:cubicBezTo>
                  <a:close/>
                  <a:moveTo>
                    <a:pt x="5128" y="4722"/>
                  </a:moveTo>
                  <a:cubicBezTo>
                    <a:pt x="5163" y="4722"/>
                    <a:pt x="5196" y="4729"/>
                    <a:pt x="5227" y="4746"/>
                  </a:cubicBezTo>
                  <a:cubicBezTo>
                    <a:pt x="5289" y="4793"/>
                    <a:pt x="5335" y="4840"/>
                    <a:pt x="5351" y="4886"/>
                  </a:cubicBezTo>
                  <a:cubicBezTo>
                    <a:pt x="5366" y="4948"/>
                    <a:pt x="5351" y="5026"/>
                    <a:pt x="5304" y="5072"/>
                  </a:cubicBezTo>
                  <a:cubicBezTo>
                    <a:pt x="5258" y="5134"/>
                    <a:pt x="5180" y="5181"/>
                    <a:pt x="5103" y="5181"/>
                  </a:cubicBezTo>
                  <a:cubicBezTo>
                    <a:pt x="5041" y="5181"/>
                    <a:pt x="4979" y="5150"/>
                    <a:pt x="4948" y="5134"/>
                  </a:cubicBezTo>
                  <a:cubicBezTo>
                    <a:pt x="4886" y="5103"/>
                    <a:pt x="4839" y="5026"/>
                    <a:pt x="4839" y="4964"/>
                  </a:cubicBezTo>
                  <a:cubicBezTo>
                    <a:pt x="4839" y="4917"/>
                    <a:pt x="4839" y="4886"/>
                    <a:pt x="4886" y="4840"/>
                  </a:cubicBezTo>
                  <a:cubicBezTo>
                    <a:pt x="4941" y="4772"/>
                    <a:pt x="5038" y="4722"/>
                    <a:pt x="5128" y="4722"/>
                  </a:cubicBezTo>
                  <a:close/>
                  <a:moveTo>
                    <a:pt x="12024" y="5045"/>
                  </a:moveTo>
                  <a:cubicBezTo>
                    <a:pt x="12063" y="5045"/>
                    <a:pt x="12098" y="5054"/>
                    <a:pt x="12129" y="5072"/>
                  </a:cubicBezTo>
                  <a:lnTo>
                    <a:pt x="12144" y="5072"/>
                  </a:lnTo>
                  <a:lnTo>
                    <a:pt x="12144" y="5103"/>
                  </a:lnTo>
                  <a:cubicBezTo>
                    <a:pt x="12191" y="5181"/>
                    <a:pt x="12191" y="5258"/>
                    <a:pt x="12144" y="5336"/>
                  </a:cubicBezTo>
                  <a:cubicBezTo>
                    <a:pt x="12113" y="5413"/>
                    <a:pt x="12051" y="5444"/>
                    <a:pt x="11973" y="5444"/>
                  </a:cubicBezTo>
                  <a:cubicBezTo>
                    <a:pt x="11896" y="5444"/>
                    <a:pt x="11818" y="5382"/>
                    <a:pt x="11803" y="5305"/>
                  </a:cubicBezTo>
                  <a:cubicBezTo>
                    <a:pt x="11787" y="5227"/>
                    <a:pt x="11803" y="5150"/>
                    <a:pt x="11834" y="5103"/>
                  </a:cubicBezTo>
                  <a:cubicBezTo>
                    <a:pt x="11900" y="5066"/>
                    <a:pt x="11965" y="5045"/>
                    <a:pt x="12024" y="5045"/>
                  </a:cubicBezTo>
                  <a:close/>
                  <a:moveTo>
                    <a:pt x="1457" y="5246"/>
                  </a:moveTo>
                  <a:cubicBezTo>
                    <a:pt x="1548" y="5246"/>
                    <a:pt x="1637" y="5288"/>
                    <a:pt x="1691" y="5351"/>
                  </a:cubicBezTo>
                  <a:cubicBezTo>
                    <a:pt x="1768" y="5444"/>
                    <a:pt x="1737" y="5615"/>
                    <a:pt x="1629" y="5693"/>
                  </a:cubicBezTo>
                  <a:lnTo>
                    <a:pt x="1551" y="5693"/>
                  </a:lnTo>
                  <a:cubicBezTo>
                    <a:pt x="1458" y="5693"/>
                    <a:pt x="1380" y="5662"/>
                    <a:pt x="1318" y="5584"/>
                  </a:cubicBezTo>
                  <a:cubicBezTo>
                    <a:pt x="1256" y="5491"/>
                    <a:pt x="1256" y="5367"/>
                    <a:pt x="1318" y="5289"/>
                  </a:cubicBezTo>
                  <a:lnTo>
                    <a:pt x="1334" y="5274"/>
                  </a:lnTo>
                  <a:cubicBezTo>
                    <a:pt x="1373" y="5254"/>
                    <a:pt x="1415" y="5246"/>
                    <a:pt x="1457" y="5246"/>
                  </a:cubicBezTo>
                  <a:close/>
                  <a:moveTo>
                    <a:pt x="14688" y="5398"/>
                  </a:moveTo>
                  <a:cubicBezTo>
                    <a:pt x="14796" y="5398"/>
                    <a:pt x="14889" y="5444"/>
                    <a:pt x="14951" y="5522"/>
                  </a:cubicBezTo>
                  <a:cubicBezTo>
                    <a:pt x="14998" y="5600"/>
                    <a:pt x="15029" y="5739"/>
                    <a:pt x="14951" y="5832"/>
                  </a:cubicBezTo>
                  <a:lnTo>
                    <a:pt x="14936" y="5848"/>
                  </a:lnTo>
                  <a:lnTo>
                    <a:pt x="14920" y="5848"/>
                  </a:lnTo>
                  <a:cubicBezTo>
                    <a:pt x="14765" y="5832"/>
                    <a:pt x="14626" y="5724"/>
                    <a:pt x="14548" y="5584"/>
                  </a:cubicBezTo>
                  <a:cubicBezTo>
                    <a:pt x="14533" y="5553"/>
                    <a:pt x="14517" y="5537"/>
                    <a:pt x="14517" y="5506"/>
                  </a:cubicBezTo>
                  <a:cubicBezTo>
                    <a:pt x="14517" y="5460"/>
                    <a:pt x="14533" y="5429"/>
                    <a:pt x="14579" y="5429"/>
                  </a:cubicBezTo>
                  <a:cubicBezTo>
                    <a:pt x="14595" y="5398"/>
                    <a:pt x="14657" y="5398"/>
                    <a:pt x="14688" y="5398"/>
                  </a:cubicBezTo>
                  <a:close/>
                  <a:moveTo>
                    <a:pt x="13599" y="5532"/>
                  </a:moveTo>
                  <a:cubicBezTo>
                    <a:pt x="13676" y="5532"/>
                    <a:pt x="13744" y="5552"/>
                    <a:pt x="13804" y="5600"/>
                  </a:cubicBezTo>
                  <a:cubicBezTo>
                    <a:pt x="13897" y="5662"/>
                    <a:pt x="13912" y="5770"/>
                    <a:pt x="13881" y="5863"/>
                  </a:cubicBezTo>
                  <a:lnTo>
                    <a:pt x="13866" y="5910"/>
                  </a:lnTo>
                  <a:lnTo>
                    <a:pt x="13819" y="5910"/>
                  </a:lnTo>
                  <a:cubicBezTo>
                    <a:pt x="13742" y="5910"/>
                    <a:pt x="13649" y="5894"/>
                    <a:pt x="13586" y="5832"/>
                  </a:cubicBezTo>
                  <a:cubicBezTo>
                    <a:pt x="13509" y="5770"/>
                    <a:pt x="13447" y="5677"/>
                    <a:pt x="13493" y="5584"/>
                  </a:cubicBezTo>
                  <a:lnTo>
                    <a:pt x="13493" y="5537"/>
                  </a:lnTo>
                  <a:lnTo>
                    <a:pt x="13524" y="5537"/>
                  </a:lnTo>
                  <a:cubicBezTo>
                    <a:pt x="13550" y="5534"/>
                    <a:pt x="13575" y="5532"/>
                    <a:pt x="13599" y="5532"/>
                  </a:cubicBezTo>
                  <a:close/>
                  <a:moveTo>
                    <a:pt x="2621" y="5615"/>
                  </a:moveTo>
                  <a:lnTo>
                    <a:pt x="2621" y="5662"/>
                  </a:lnTo>
                  <a:cubicBezTo>
                    <a:pt x="2621" y="5739"/>
                    <a:pt x="2621" y="5786"/>
                    <a:pt x="2590" y="5863"/>
                  </a:cubicBezTo>
                  <a:cubicBezTo>
                    <a:pt x="2559" y="5925"/>
                    <a:pt x="2497" y="5987"/>
                    <a:pt x="2420" y="5987"/>
                  </a:cubicBezTo>
                  <a:lnTo>
                    <a:pt x="2389" y="5987"/>
                  </a:lnTo>
                  <a:cubicBezTo>
                    <a:pt x="2280" y="5972"/>
                    <a:pt x="2249" y="5863"/>
                    <a:pt x="2264" y="5786"/>
                  </a:cubicBezTo>
                  <a:cubicBezTo>
                    <a:pt x="2280" y="5739"/>
                    <a:pt x="2311" y="5693"/>
                    <a:pt x="2358" y="5646"/>
                  </a:cubicBezTo>
                  <a:lnTo>
                    <a:pt x="2404" y="5615"/>
                  </a:lnTo>
                  <a:close/>
                  <a:moveTo>
                    <a:pt x="7135" y="5674"/>
                  </a:moveTo>
                  <a:cubicBezTo>
                    <a:pt x="7197" y="5674"/>
                    <a:pt x="7258" y="5690"/>
                    <a:pt x="7305" y="5724"/>
                  </a:cubicBezTo>
                  <a:lnTo>
                    <a:pt x="7321" y="5739"/>
                  </a:lnTo>
                  <a:lnTo>
                    <a:pt x="7321" y="5755"/>
                  </a:lnTo>
                  <a:cubicBezTo>
                    <a:pt x="7352" y="5879"/>
                    <a:pt x="7305" y="5987"/>
                    <a:pt x="7197" y="6065"/>
                  </a:cubicBezTo>
                  <a:cubicBezTo>
                    <a:pt x="7088" y="6127"/>
                    <a:pt x="6979" y="6142"/>
                    <a:pt x="6886" y="6158"/>
                  </a:cubicBezTo>
                  <a:lnTo>
                    <a:pt x="6840" y="6158"/>
                  </a:lnTo>
                  <a:lnTo>
                    <a:pt x="6824" y="6127"/>
                  </a:lnTo>
                  <a:cubicBezTo>
                    <a:pt x="6762" y="5987"/>
                    <a:pt x="6809" y="5832"/>
                    <a:pt x="6917" y="5755"/>
                  </a:cubicBezTo>
                  <a:cubicBezTo>
                    <a:pt x="6970" y="5702"/>
                    <a:pt x="7053" y="5674"/>
                    <a:pt x="7135" y="5674"/>
                  </a:cubicBezTo>
                  <a:close/>
                  <a:moveTo>
                    <a:pt x="1846" y="6623"/>
                  </a:moveTo>
                  <a:cubicBezTo>
                    <a:pt x="1923" y="6623"/>
                    <a:pt x="1970" y="6639"/>
                    <a:pt x="2016" y="6685"/>
                  </a:cubicBezTo>
                  <a:cubicBezTo>
                    <a:pt x="2047" y="6732"/>
                    <a:pt x="2078" y="6778"/>
                    <a:pt x="2078" y="6825"/>
                  </a:cubicBezTo>
                  <a:cubicBezTo>
                    <a:pt x="2078" y="6918"/>
                    <a:pt x="1970" y="6995"/>
                    <a:pt x="1877" y="7011"/>
                  </a:cubicBezTo>
                  <a:lnTo>
                    <a:pt x="1815" y="7011"/>
                  </a:lnTo>
                  <a:cubicBezTo>
                    <a:pt x="1737" y="7011"/>
                    <a:pt x="1691" y="6995"/>
                    <a:pt x="1629" y="6980"/>
                  </a:cubicBezTo>
                  <a:lnTo>
                    <a:pt x="1582" y="6964"/>
                  </a:lnTo>
                  <a:lnTo>
                    <a:pt x="1629" y="6670"/>
                  </a:lnTo>
                  <a:lnTo>
                    <a:pt x="1660" y="6670"/>
                  </a:lnTo>
                  <a:cubicBezTo>
                    <a:pt x="1722" y="6654"/>
                    <a:pt x="1784" y="6623"/>
                    <a:pt x="1846" y="6623"/>
                  </a:cubicBezTo>
                  <a:close/>
                  <a:moveTo>
                    <a:pt x="718" y="8585"/>
                  </a:moveTo>
                  <a:cubicBezTo>
                    <a:pt x="732" y="8585"/>
                    <a:pt x="746" y="8587"/>
                    <a:pt x="760" y="8593"/>
                  </a:cubicBezTo>
                  <a:cubicBezTo>
                    <a:pt x="838" y="8608"/>
                    <a:pt x="884" y="8686"/>
                    <a:pt x="869" y="8763"/>
                  </a:cubicBezTo>
                  <a:cubicBezTo>
                    <a:pt x="869" y="8763"/>
                    <a:pt x="745" y="9492"/>
                    <a:pt x="807" y="9989"/>
                  </a:cubicBezTo>
                  <a:cubicBezTo>
                    <a:pt x="807" y="10066"/>
                    <a:pt x="760" y="10144"/>
                    <a:pt x="682" y="10144"/>
                  </a:cubicBezTo>
                  <a:cubicBezTo>
                    <a:pt x="605" y="10144"/>
                    <a:pt x="527" y="10082"/>
                    <a:pt x="512" y="10004"/>
                  </a:cubicBezTo>
                  <a:cubicBezTo>
                    <a:pt x="450" y="9477"/>
                    <a:pt x="574" y="8748"/>
                    <a:pt x="574" y="8701"/>
                  </a:cubicBezTo>
                  <a:cubicBezTo>
                    <a:pt x="599" y="8638"/>
                    <a:pt x="656" y="8585"/>
                    <a:pt x="718" y="8585"/>
                  </a:cubicBezTo>
                  <a:close/>
                  <a:moveTo>
                    <a:pt x="6545" y="10020"/>
                  </a:moveTo>
                  <a:lnTo>
                    <a:pt x="6778" y="10082"/>
                  </a:lnTo>
                  <a:cubicBezTo>
                    <a:pt x="6840" y="10082"/>
                    <a:pt x="6902" y="10144"/>
                    <a:pt x="6871" y="10221"/>
                  </a:cubicBezTo>
                  <a:cubicBezTo>
                    <a:pt x="6871" y="10299"/>
                    <a:pt x="6855" y="10345"/>
                    <a:pt x="6840" y="10423"/>
                  </a:cubicBezTo>
                  <a:lnTo>
                    <a:pt x="6824" y="10470"/>
                  </a:lnTo>
                  <a:lnTo>
                    <a:pt x="6592" y="10392"/>
                  </a:lnTo>
                  <a:cubicBezTo>
                    <a:pt x="6545" y="10376"/>
                    <a:pt x="6514" y="10345"/>
                    <a:pt x="6468" y="10314"/>
                  </a:cubicBezTo>
                  <a:cubicBezTo>
                    <a:pt x="6452" y="10268"/>
                    <a:pt x="6421" y="10175"/>
                    <a:pt x="6530" y="10035"/>
                  </a:cubicBezTo>
                  <a:lnTo>
                    <a:pt x="6545" y="10020"/>
                  </a:lnTo>
                  <a:close/>
                  <a:moveTo>
                    <a:pt x="1846" y="9492"/>
                  </a:moveTo>
                  <a:cubicBezTo>
                    <a:pt x="1923" y="9492"/>
                    <a:pt x="1970" y="9570"/>
                    <a:pt x="1970" y="9648"/>
                  </a:cubicBezTo>
                  <a:cubicBezTo>
                    <a:pt x="1970" y="9648"/>
                    <a:pt x="1939" y="10082"/>
                    <a:pt x="2047" y="10330"/>
                  </a:cubicBezTo>
                  <a:cubicBezTo>
                    <a:pt x="2078" y="10407"/>
                    <a:pt x="2032" y="10501"/>
                    <a:pt x="1970" y="10532"/>
                  </a:cubicBezTo>
                  <a:cubicBezTo>
                    <a:pt x="1954" y="10547"/>
                    <a:pt x="1939" y="10547"/>
                    <a:pt x="1923" y="10547"/>
                  </a:cubicBezTo>
                  <a:cubicBezTo>
                    <a:pt x="1861" y="10547"/>
                    <a:pt x="1799" y="10532"/>
                    <a:pt x="1784" y="10470"/>
                  </a:cubicBezTo>
                  <a:cubicBezTo>
                    <a:pt x="1644" y="10144"/>
                    <a:pt x="1691" y="9648"/>
                    <a:pt x="1691" y="9632"/>
                  </a:cubicBezTo>
                  <a:cubicBezTo>
                    <a:pt x="1691" y="9554"/>
                    <a:pt x="1768" y="9492"/>
                    <a:pt x="1846" y="9492"/>
                  </a:cubicBezTo>
                  <a:close/>
                  <a:moveTo>
                    <a:pt x="15417" y="10454"/>
                  </a:moveTo>
                  <a:lnTo>
                    <a:pt x="15463" y="10501"/>
                  </a:lnTo>
                  <a:lnTo>
                    <a:pt x="15525" y="10501"/>
                  </a:lnTo>
                  <a:cubicBezTo>
                    <a:pt x="15556" y="10493"/>
                    <a:pt x="15579" y="10489"/>
                    <a:pt x="15601" y="10489"/>
                  </a:cubicBezTo>
                  <a:cubicBezTo>
                    <a:pt x="15622" y="10489"/>
                    <a:pt x="15641" y="10493"/>
                    <a:pt x="15665" y="10501"/>
                  </a:cubicBezTo>
                  <a:cubicBezTo>
                    <a:pt x="15758" y="10547"/>
                    <a:pt x="15773" y="10656"/>
                    <a:pt x="15696" y="10780"/>
                  </a:cubicBezTo>
                  <a:lnTo>
                    <a:pt x="15696" y="10795"/>
                  </a:lnTo>
                  <a:lnTo>
                    <a:pt x="15680" y="10795"/>
                  </a:lnTo>
                  <a:cubicBezTo>
                    <a:pt x="15665" y="10811"/>
                    <a:pt x="15618" y="10811"/>
                    <a:pt x="15587" y="10811"/>
                  </a:cubicBezTo>
                  <a:cubicBezTo>
                    <a:pt x="15525" y="10811"/>
                    <a:pt x="15463" y="10795"/>
                    <a:pt x="15432" y="10764"/>
                  </a:cubicBezTo>
                  <a:cubicBezTo>
                    <a:pt x="15355" y="10702"/>
                    <a:pt x="15339" y="10578"/>
                    <a:pt x="15370" y="10501"/>
                  </a:cubicBezTo>
                  <a:lnTo>
                    <a:pt x="15417" y="10454"/>
                  </a:lnTo>
                  <a:close/>
                  <a:moveTo>
                    <a:pt x="2938" y="12065"/>
                  </a:moveTo>
                  <a:cubicBezTo>
                    <a:pt x="2975" y="12065"/>
                    <a:pt x="3011" y="12075"/>
                    <a:pt x="3040" y="12098"/>
                  </a:cubicBezTo>
                  <a:lnTo>
                    <a:pt x="3055" y="12114"/>
                  </a:lnTo>
                  <a:lnTo>
                    <a:pt x="3055" y="12129"/>
                  </a:lnTo>
                  <a:cubicBezTo>
                    <a:pt x="3086" y="12207"/>
                    <a:pt x="3102" y="12284"/>
                    <a:pt x="3055" y="12362"/>
                  </a:cubicBezTo>
                  <a:cubicBezTo>
                    <a:pt x="3040" y="12424"/>
                    <a:pt x="2962" y="12470"/>
                    <a:pt x="2900" y="12470"/>
                  </a:cubicBezTo>
                  <a:cubicBezTo>
                    <a:pt x="2885" y="12470"/>
                    <a:pt x="2854" y="12470"/>
                    <a:pt x="2823" y="12439"/>
                  </a:cubicBezTo>
                  <a:cubicBezTo>
                    <a:pt x="2745" y="12346"/>
                    <a:pt x="2745" y="12253"/>
                    <a:pt x="2792" y="12145"/>
                  </a:cubicBezTo>
                  <a:cubicBezTo>
                    <a:pt x="2811" y="12095"/>
                    <a:pt x="2875" y="12065"/>
                    <a:pt x="2938" y="12065"/>
                  </a:cubicBezTo>
                  <a:close/>
                  <a:moveTo>
                    <a:pt x="1250" y="10715"/>
                  </a:moveTo>
                  <a:cubicBezTo>
                    <a:pt x="1267" y="10715"/>
                    <a:pt x="1285" y="10716"/>
                    <a:pt x="1303" y="10718"/>
                  </a:cubicBezTo>
                  <a:cubicBezTo>
                    <a:pt x="1458" y="10764"/>
                    <a:pt x="1551" y="10888"/>
                    <a:pt x="1613" y="11012"/>
                  </a:cubicBezTo>
                  <a:cubicBezTo>
                    <a:pt x="1815" y="11416"/>
                    <a:pt x="1939" y="11819"/>
                    <a:pt x="2001" y="12269"/>
                  </a:cubicBezTo>
                  <a:cubicBezTo>
                    <a:pt x="2032" y="12563"/>
                    <a:pt x="1877" y="12858"/>
                    <a:pt x="1598" y="12951"/>
                  </a:cubicBezTo>
                  <a:cubicBezTo>
                    <a:pt x="1567" y="12967"/>
                    <a:pt x="1505" y="12967"/>
                    <a:pt x="1473" y="12967"/>
                  </a:cubicBezTo>
                  <a:cubicBezTo>
                    <a:pt x="1303" y="12967"/>
                    <a:pt x="1163" y="12827"/>
                    <a:pt x="1039" y="12594"/>
                  </a:cubicBezTo>
                  <a:cubicBezTo>
                    <a:pt x="869" y="12191"/>
                    <a:pt x="651" y="11648"/>
                    <a:pt x="807" y="11105"/>
                  </a:cubicBezTo>
                  <a:cubicBezTo>
                    <a:pt x="864" y="10903"/>
                    <a:pt x="1016" y="10715"/>
                    <a:pt x="1250" y="10715"/>
                  </a:cubicBezTo>
                  <a:close/>
                  <a:moveTo>
                    <a:pt x="1380" y="13447"/>
                  </a:moveTo>
                  <a:lnTo>
                    <a:pt x="1660" y="13494"/>
                  </a:lnTo>
                  <a:lnTo>
                    <a:pt x="1660" y="13525"/>
                  </a:lnTo>
                  <a:lnTo>
                    <a:pt x="1660" y="13727"/>
                  </a:lnTo>
                  <a:cubicBezTo>
                    <a:pt x="1629" y="13804"/>
                    <a:pt x="1567" y="13866"/>
                    <a:pt x="1489" y="13866"/>
                  </a:cubicBezTo>
                  <a:lnTo>
                    <a:pt x="1473" y="13866"/>
                  </a:lnTo>
                  <a:cubicBezTo>
                    <a:pt x="1380" y="13835"/>
                    <a:pt x="1334" y="13758"/>
                    <a:pt x="1318" y="13680"/>
                  </a:cubicBezTo>
                  <a:cubicBezTo>
                    <a:pt x="1318" y="13602"/>
                    <a:pt x="1334" y="13540"/>
                    <a:pt x="1349" y="13494"/>
                  </a:cubicBezTo>
                  <a:lnTo>
                    <a:pt x="1380" y="13447"/>
                  </a:lnTo>
                  <a:close/>
                  <a:moveTo>
                    <a:pt x="2652" y="13246"/>
                  </a:moveTo>
                  <a:cubicBezTo>
                    <a:pt x="2761" y="13447"/>
                    <a:pt x="2885" y="13664"/>
                    <a:pt x="2978" y="13882"/>
                  </a:cubicBezTo>
                  <a:lnTo>
                    <a:pt x="3180" y="13447"/>
                  </a:lnTo>
                  <a:cubicBezTo>
                    <a:pt x="3203" y="13390"/>
                    <a:pt x="3251" y="13358"/>
                    <a:pt x="3306" y="13358"/>
                  </a:cubicBezTo>
                  <a:cubicBezTo>
                    <a:pt x="3326" y="13358"/>
                    <a:pt x="3346" y="13362"/>
                    <a:pt x="3366" y="13370"/>
                  </a:cubicBezTo>
                  <a:cubicBezTo>
                    <a:pt x="3443" y="13416"/>
                    <a:pt x="3490" y="13494"/>
                    <a:pt x="3443" y="13571"/>
                  </a:cubicBezTo>
                  <a:lnTo>
                    <a:pt x="3226" y="14052"/>
                  </a:lnTo>
                  <a:cubicBezTo>
                    <a:pt x="3428" y="14145"/>
                    <a:pt x="3645" y="14269"/>
                    <a:pt x="3831" y="14362"/>
                  </a:cubicBezTo>
                  <a:cubicBezTo>
                    <a:pt x="3908" y="14409"/>
                    <a:pt x="3924" y="14487"/>
                    <a:pt x="3893" y="14564"/>
                  </a:cubicBezTo>
                  <a:cubicBezTo>
                    <a:pt x="3862" y="14611"/>
                    <a:pt x="3815" y="14642"/>
                    <a:pt x="3753" y="14642"/>
                  </a:cubicBezTo>
                  <a:cubicBezTo>
                    <a:pt x="3722" y="14642"/>
                    <a:pt x="3707" y="14642"/>
                    <a:pt x="3676" y="14611"/>
                  </a:cubicBezTo>
                  <a:cubicBezTo>
                    <a:pt x="3521" y="14533"/>
                    <a:pt x="3350" y="14440"/>
                    <a:pt x="3180" y="14362"/>
                  </a:cubicBezTo>
                  <a:lnTo>
                    <a:pt x="3180" y="14362"/>
                  </a:lnTo>
                  <a:cubicBezTo>
                    <a:pt x="3273" y="14595"/>
                    <a:pt x="3350" y="14828"/>
                    <a:pt x="3428" y="15060"/>
                  </a:cubicBezTo>
                  <a:lnTo>
                    <a:pt x="3164" y="15138"/>
                  </a:lnTo>
                  <a:cubicBezTo>
                    <a:pt x="3102" y="14967"/>
                    <a:pt x="3024" y="14797"/>
                    <a:pt x="2962" y="14611"/>
                  </a:cubicBezTo>
                  <a:lnTo>
                    <a:pt x="2854" y="14874"/>
                  </a:lnTo>
                  <a:cubicBezTo>
                    <a:pt x="2823" y="14921"/>
                    <a:pt x="2776" y="14967"/>
                    <a:pt x="2745" y="14967"/>
                  </a:cubicBezTo>
                  <a:cubicBezTo>
                    <a:pt x="2730" y="14967"/>
                    <a:pt x="2714" y="14952"/>
                    <a:pt x="2699" y="14952"/>
                  </a:cubicBezTo>
                  <a:cubicBezTo>
                    <a:pt x="2621" y="14905"/>
                    <a:pt x="2575" y="14828"/>
                    <a:pt x="2621" y="14750"/>
                  </a:cubicBezTo>
                  <a:lnTo>
                    <a:pt x="2838" y="14223"/>
                  </a:lnTo>
                  <a:cubicBezTo>
                    <a:pt x="2823" y="14207"/>
                    <a:pt x="2823" y="14176"/>
                    <a:pt x="2807" y="14145"/>
                  </a:cubicBezTo>
                  <a:cubicBezTo>
                    <a:pt x="2621" y="14068"/>
                    <a:pt x="2435" y="13975"/>
                    <a:pt x="2264" y="13897"/>
                  </a:cubicBezTo>
                  <a:cubicBezTo>
                    <a:pt x="2187" y="13866"/>
                    <a:pt x="2156" y="13789"/>
                    <a:pt x="2187" y="13711"/>
                  </a:cubicBezTo>
                  <a:cubicBezTo>
                    <a:pt x="2209" y="13655"/>
                    <a:pt x="2256" y="13615"/>
                    <a:pt x="2310" y="13615"/>
                  </a:cubicBezTo>
                  <a:cubicBezTo>
                    <a:pt x="2330" y="13615"/>
                    <a:pt x="2352" y="13621"/>
                    <a:pt x="2373" y="13633"/>
                  </a:cubicBezTo>
                  <a:cubicBezTo>
                    <a:pt x="2435" y="13649"/>
                    <a:pt x="2513" y="13680"/>
                    <a:pt x="2590" y="13727"/>
                  </a:cubicBezTo>
                  <a:cubicBezTo>
                    <a:pt x="2513" y="13602"/>
                    <a:pt x="2451" y="13494"/>
                    <a:pt x="2404" y="13370"/>
                  </a:cubicBezTo>
                  <a:lnTo>
                    <a:pt x="2652" y="13246"/>
                  </a:lnTo>
                  <a:close/>
                  <a:moveTo>
                    <a:pt x="4653" y="15355"/>
                  </a:moveTo>
                  <a:cubicBezTo>
                    <a:pt x="4715" y="15355"/>
                    <a:pt x="4762" y="15371"/>
                    <a:pt x="4808" y="15433"/>
                  </a:cubicBezTo>
                  <a:cubicBezTo>
                    <a:pt x="4839" y="15495"/>
                    <a:pt x="4870" y="15541"/>
                    <a:pt x="4839" y="15603"/>
                  </a:cubicBezTo>
                  <a:cubicBezTo>
                    <a:pt x="4824" y="15665"/>
                    <a:pt x="4762" y="15696"/>
                    <a:pt x="4715" y="15727"/>
                  </a:cubicBezTo>
                  <a:lnTo>
                    <a:pt x="4653" y="15727"/>
                  </a:lnTo>
                  <a:cubicBezTo>
                    <a:pt x="4606" y="15727"/>
                    <a:pt x="4575" y="15696"/>
                    <a:pt x="4529" y="15681"/>
                  </a:cubicBezTo>
                  <a:cubicBezTo>
                    <a:pt x="4498" y="15650"/>
                    <a:pt x="4451" y="15572"/>
                    <a:pt x="4482" y="15510"/>
                  </a:cubicBezTo>
                  <a:cubicBezTo>
                    <a:pt x="4482" y="15433"/>
                    <a:pt x="4513" y="15386"/>
                    <a:pt x="4591" y="15386"/>
                  </a:cubicBezTo>
                  <a:lnTo>
                    <a:pt x="4606" y="15433"/>
                  </a:lnTo>
                  <a:lnTo>
                    <a:pt x="4653" y="15417"/>
                  </a:lnTo>
                  <a:lnTo>
                    <a:pt x="4653" y="15355"/>
                  </a:lnTo>
                  <a:close/>
                  <a:moveTo>
                    <a:pt x="2988" y="15578"/>
                  </a:moveTo>
                  <a:cubicBezTo>
                    <a:pt x="3020" y="15578"/>
                    <a:pt x="3053" y="15583"/>
                    <a:pt x="3086" y="15603"/>
                  </a:cubicBezTo>
                  <a:cubicBezTo>
                    <a:pt x="3164" y="15650"/>
                    <a:pt x="3242" y="15727"/>
                    <a:pt x="3211" y="15820"/>
                  </a:cubicBezTo>
                  <a:cubicBezTo>
                    <a:pt x="3211" y="15882"/>
                    <a:pt x="3180" y="15913"/>
                    <a:pt x="3133" y="15960"/>
                  </a:cubicBezTo>
                  <a:cubicBezTo>
                    <a:pt x="3102" y="15975"/>
                    <a:pt x="3055" y="15991"/>
                    <a:pt x="3024" y="15991"/>
                  </a:cubicBezTo>
                  <a:cubicBezTo>
                    <a:pt x="3009" y="15991"/>
                    <a:pt x="2962" y="15975"/>
                    <a:pt x="2947" y="15975"/>
                  </a:cubicBezTo>
                  <a:cubicBezTo>
                    <a:pt x="2854" y="15929"/>
                    <a:pt x="2776" y="15836"/>
                    <a:pt x="2792" y="15743"/>
                  </a:cubicBezTo>
                  <a:lnTo>
                    <a:pt x="2823" y="15743"/>
                  </a:lnTo>
                  <a:cubicBezTo>
                    <a:pt x="2807" y="15681"/>
                    <a:pt x="2823" y="15650"/>
                    <a:pt x="2823" y="15619"/>
                  </a:cubicBezTo>
                  <a:lnTo>
                    <a:pt x="2823" y="15588"/>
                  </a:lnTo>
                  <a:lnTo>
                    <a:pt x="2869" y="15588"/>
                  </a:lnTo>
                  <a:cubicBezTo>
                    <a:pt x="2905" y="15588"/>
                    <a:pt x="2945" y="15578"/>
                    <a:pt x="2988" y="15578"/>
                  </a:cubicBezTo>
                  <a:close/>
                  <a:moveTo>
                    <a:pt x="15541" y="15619"/>
                  </a:moveTo>
                  <a:lnTo>
                    <a:pt x="15572" y="15665"/>
                  </a:lnTo>
                  <a:cubicBezTo>
                    <a:pt x="15603" y="15774"/>
                    <a:pt x="15572" y="15898"/>
                    <a:pt x="15463" y="15960"/>
                  </a:cubicBezTo>
                  <a:cubicBezTo>
                    <a:pt x="15417" y="16006"/>
                    <a:pt x="15308" y="16053"/>
                    <a:pt x="15215" y="16053"/>
                  </a:cubicBezTo>
                  <a:lnTo>
                    <a:pt x="15184" y="16053"/>
                  </a:lnTo>
                  <a:cubicBezTo>
                    <a:pt x="15122" y="16053"/>
                    <a:pt x="15060" y="16006"/>
                    <a:pt x="15029" y="15960"/>
                  </a:cubicBezTo>
                  <a:cubicBezTo>
                    <a:pt x="14998" y="15913"/>
                    <a:pt x="14998" y="15882"/>
                    <a:pt x="15029" y="15836"/>
                  </a:cubicBezTo>
                  <a:cubicBezTo>
                    <a:pt x="15060" y="15774"/>
                    <a:pt x="15122" y="15758"/>
                    <a:pt x="15184" y="15758"/>
                  </a:cubicBezTo>
                  <a:lnTo>
                    <a:pt x="15215" y="15758"/>
                  </a:lnTo>
                  <a:cubicBezTo>
                    <a:pt x="15277" y="15758"/>
                    <a:pt x="15308" y="15696"/>
                    <a:pt x="15308" y="15665"/>
                  </a:cubicBezTo>
                  <a:lnTo>
                    <a:pt x="15308" y="15619"/>
                  </a:lnTo>
                  <a:close/>
                  <a:moveTo>
                    <a:pt x="7465" y="16341"/>
                  </a:moveTo>
                  <a:cubicBezTo>
                    <a:pt x="7488" y="16341"/>
                    <a:pt x="7513" y="16348"/>
                    <a:pt x="7538" y="16363"/>
                  </a:cubicBezTo>
                  <a:cubicBezTo>
                    <a:pt x="7553" y="16363"/>
                    <a:pt x="8003" y="16596"/>
                    <a:pt x="8220" y="16735"/>
                  </a:cubicBezTo>
                  <a:cubicBezTo>
                    <a:pt x="8298" y="16766"/>
                    <a:pt x="8329" y="16844"/>
                    <a:pt x="8298" y="16922"/>
                  </a:cubicBezTo>
                  <a:cubicBezTo>
                    <a:pt x="8251" y="16968"/>
                    <a:pt x="8220" y="16999"/>
                    <a:pt x="8158" y="16999"/>
                  </a:cubicBezTo>
                  <a:cubicBezTo>
                    <a:pt x="8143" y="16999"/>
                    <a:pt x="8127" y="16984"/>
                    <a:pt x="8096" y="16984"/>
                  </a:cubicBezTo>
                  <a:cubicBezTo>
                    <a:pt x="7863" y="16859"/>
                    <a:pt x="7429" y="16627"/>
                    <a:pt x="7398" y="16611"/>
                  </a:cubicBezTo>
                  <a:cubicBezTo>
                    <a:pt x="7321" y="16580"/>
                    <a:pt x="7305" y="16503"/>
                    <a:pt x="7352" y="16425"/>
                  </a:cubicBezTo>
                  <a:cubicBezTo>
                    <a:pt x="7373" y="16373"/>
                    <a:pt x="7415" y="16341"/>
                    <a:pt x="7465" y="16341"/>
                  </a:cubicBezTo>
                  <a:close/>
                  <a:moveTo>
                    <a:pt x="6255" y="16776"/>
                  </a:moveTo>
                  <a:cubicBezTo>
                    <a:pt x="6269" y="16776"/>
                    <a:pt x="6282" y="16778"/>
                    <a:pt x="6297" y="16782"/>
                  </a:cubicBezTo>
                  <a:lnTo>
                    <a:pt x="6281" y="16844"/>
                  </a:lnTo>
                  <a:lnTo>
                    <a:pt x="6281" y="16859"/>
                  </a:lnTo>
                  <a:lnTo>
                    <a:pt x="6297" y="16813"/>
                  </a:lnTo>
                  <a:lnTo>
                    <a:pt x="6468" y="16844"/>
                  </a:lnTo>
                  <a:lnTo>
                    <a:pt x="6421" y="17139"/>
                  </a:lnTo>
                  <a:lnTo>
                    <a:pt x="6390" y="17154"/>
                  </a:lnTo>
                  <a:cubicBezTo>
                    <a:pt x="6375" y="17170"/>
                    <a:pt x="6359" y="17170"/>
                    <a:pt x="6312" y="17170"/>
                  </a:cubicBezTo>
                  <a:cubicBezTo>
                    <a:pt x="6235" y="17170"/>
                    <a:pt x="6142" y="17123"/>
                    <a:pt x="6111" y="17046"/>
                  </a:cubicBezTo>
                  <a:cubicBezTo>
                    <a:pt x="6080" y="16984"/>
                    <a:pt x="6111" y="16906"/>
                    <a:pt x="6142" y="16844"/>
                  </a:cubicBezTo>
                  <a:cubicBezTo>
                    <a:pt x="6177" y="16797"/>
                    <a:pt x="6213" y="16776"/>
                    <a:pt x="6255" y="16776"/>
                  </a:cubicBezTo>
                  <a:close/>
                  <a:moveTo>
                    <a:pt x="5044" y="16800"/>
                  </a:moveTo>
                  <a:cubicBezTo>
                    <a:pt x="5118" y="16800"/>
                    <a:pt x="5190" y="16842"/>
                    <a:pt x="5211" y="16906"/>
                  </a:cubicBezTo>
                  <a:cubicBezTo>
                    <a:pt x="5258" y="16968"/>
                    <a:pt x="5258" y="16999"/>
                    <a:pt x="5227" y="17061"/>
                  </a:cubicBezTo>
                  <a:cubicBezTo>
                    <a:pt x="5211" y="17123"/>
                    <a:pt x="5180" y="17154"/>
                    <a:pt x="5134" y="17170"/>
                  </a:cubicBezTo>
                  <a:cubicBezTo>
                    <a:pt x="5118" y="17201"/>
                    <a:pt x="5103" y="17201"/>
                    <a:pt x="5056" y="17201"/>
                  </a:cubicBezTo>
                  <a:cubicBezTo>
                    <a:pt x="4979" y="17201"/>
                    <a:pt x="4901" y="17154"/>
                    <a:pt x="4870" y="17092"/>
                  </a:cubicBezTo>
                  <a:cubicBezTo>
                    <a:pt x="4824" y="16999"/>
                    <a:pt x="4839" y="16890"/>
                    <a:pt x="4948" y="16828"/>
                  </a:cubicBezTo>
                  <a:cubicBezTo>
                    <a:pt x="4977" y="16809"/>
                    <a:pt x="5011" y="16800"/>
                    <a:pt x="5044" y="16800"/>
                  </a:cubicBezTo>
                  <a:close/>
                  <a:moveTo>
                    <a:pt x="4322" y="17245"/>
                  </a:moveTo>
                  <a:cubicBezTo>
                    <a:pt x="4388" y="17245"/>
                    <a:pt x="4459" y="17276"/>
                    <a:pt x="4498" y="17325"/>
                  </a:cubicBezTo>
                  <a:cubicBezTo>
                    <a:pt x="4529" y="17387"/>
                    <a:pt x="4560" y="17433"/>
                    <a:pt x="4513" y="17480"/>
                  </a:cubicBezTo>
                  <a:cubicBezTo>
                    <a:pt x="4498" y="17557"/>
                    <a:pt x="4420" y="17619"/>
                    <a:pt x="4327" y="17619"/>
                  </a:cubicBezTo>
                  <a:cubicBezTo>
                    <a:pt x="4281" y="17619"/>
                    <a:pt x="4250" y="17604"/>
                    <a:pt x="4219" y="17588"/>
                  </a:cubicBezTo>
                  <a:cubicBezTo>
                    <a:pt x="4188" y="17542"/>
                    <a:pt x="4141" y="17480"/>
                    <a:pt x="4141" y="17433"/>
                  </a:cubicBezTo>
                  <a:cubicBezTo>
                    <a:pt x="4141" y="17371"/>
                    <a:pt x="4188" y="17309"/>
                    <a:pt x="4219" y="17278"/>
                  </a:cubicBezTo>
                  <a:cubicBezTo>
                    <a:pt x="4247" y="17255"/>
                    <a:pt x="4284" y="17245"/>
                    <a:pt x="4322" y="17245"/>
                  </a:cubicBezTo>
                  <a:close/>
                  <a:moveTo>
                    <a:pt x="6646" y="17717"/>
                  </a:moveTo>
                  <a:cubicBezTo>
                    <a:pt x="6673" y="17717"/>
                    <a:pt x="6702" y="17726"/>
                    <a:pt x="6731" y="17744"/>
                  </a:cubicBezTo>
                  <a:cubicBezTo>
                    <a:pt x="6731" y="17744"/>
                    <a:pt x="7398" y="18100"/>
                    <a:pt x="7770" y="18209"/>
                  </a:cubicBezTo>
                  <a:cubicBezTo>
                    <a:pt x="7848" y="18224"/>
                    <a:pt x="7894" y="18302"/>
                    <a:pt x="7894" y="18379"/>
                  </a:cubicBezTo>
                  <a:cubicBezTo>
                    <a:pt x="7863" y="18457"/>
                    <a:pt x="7817" y="18488"/>
                    <a:pt x="7755" y="18488"/>
                  </a:cubicBezTo>
                  <a:lnTo>
                    <a:pt x="7708" y="18488"/>
                  </a:lnTo>
                  <a:cubicBezTo>
                    <a:pt x="7305" y="18379"/>
                    <a:pt x="6607" y="18007"/>
                    <a:pt x="6592" y="17992"/>
                  </a:cubicBezTo>
                  <a:cubicBezTo>
                    <a:pt x="6514" y="17945"/>
                    <a:pt x="6499" y="17868"/>
                    <a:pt x="6530" y="17790"/>
                  </a:cubicBezTo>
                  <a:cubicBezTo>
                    <a:pt x="6559" y="17742"/>
                    <a:pt x="6600" y="17717"/>
                    <a:pt x="6646" y="17717"/>
                  </a:cubicBezTo>
                  <a:close/>
                  <a:moveTo>
                    <a:pt x="5129" y="17530"/>
                  </a:moveTo>
                  <a:cubicBezTo>
                    <a:pt x="5158" y="17530"/>
                    <a:pt x="5187" y="17539"/>
                    <a:pt x="5211" y="17557"/>
                  </a:cubicBezTo>
                  <a:cubicBezTo>
                    <a:pt x="5211" y="17557"/>
                    <a:pt x="5956" y="18147"/>
                    <a:pt x="6669" y="18472"/>
                  </a:cubicBezTo>
                  <a:cubicBezTo>
                    <a:pt x="6747" y="18519"/>
                    <a:pt x="6778" y="18612"/>
                    <a:pt x="6747" y="18674"/>
                  </a:cubicBezTo>
                  <a:cubicBezTo>
                    <a:pt x="6700" y="18705"/>
                    <a:pt x="6669" y="18752"/>
                    <a:pt x="6607" y="18752"/>
                  </a:cubicBezTo>
                  <a:cubicBezTo>
                    <a:pt x="6592" y="18752"/>
                    <a:pt x="6576" y="18721"/>
                    <a:pt x="6545" y="18721"/>
                  </a:cubicBezTo>
                  <a:cubicBezTo>
                    <a:pt x="5801" y="18379"/>
                    <a:pt x="5072" y="17790"/>
                    <a:pt x="5041" y="17775"/>
                  </a:cubicBezTo>
                  <a:cubicBezTo>
                    <a:pt x="4979" y="17744"/>
                    <a:pt x="4963" y="17635"/>
                    <a:pt x="5025" y="17588"/>
                  </a:cubicBezTo>
                  <a:cubicBezTo>
                    <a:pt x="5044" y="17551"/>
                    <a:pt x="5085" y="17530"/>
                    <a:pt x="5129" y="17530"/>
                  </a:cubicBezTo>
                  <a:close/>
                  <a:moveTo>
                    <a:pt x="7770" y="1"/>
                  </a:moveTo>
                  <a:cubicBezTo>
                    <a:pt x="6685" y="78"/>
                    <a:pt x="5646" y="326"/>
                    <a:pt x="4684" y="730"/>
                  </a:cubicBezTo>
                  <a:cubicBezTo>
                    <a:pt x="1861" y="2653"/>
                    <a:pt x="0" y="5894"/>
                    <a:pt x="0" y="9570"/>
                  </a:cubicBezTo>
                  <a:cubicBezTo>
                    <a:pt x="0" y="13246"/>
                    <a:pt x="1861" y="16503"/>
                    <a:pt x="4668" y="18410"/>
                  </a:cubicBezTo>
                  <a:cubicBezTo>
                    <a:pt x="5816" y="18922"/>
                    <a:pt x="7088" y="19186"/>
                    <a:pt x="8422" y="19186"/>
                  </a:cubicBezTo>
                  <a:cubicBezTo>
                    <a:pt x="8716" y="19186"/>
                    <a:pt x="8996" y="19170"/>
                    <a:pt x="9275" y="19155"/>
                  </a:cubicBezTo>
                  <a:cubicBezTo>
                    <a:pt x="9228" y="19108"/>
                    <a:pt x="9120" y="19031"/>
                    <a:pt x="9104" y="18922"/>
                  </a:cubicBezTo>
                  <a:cubicBezTo>
                    <a:pt x="9104" y="18860"/>
                    <a:pt x="9120" y="18783"/>
                    <a:pt x="9166" y="18721"/>
                  </a:cubicBezTo>
                  <a:cubicBezTo>
                    <a:pt x="9244" y="18628"/>
                    <a:pt x="9352" y="18612"/>
                    <a:pt x="9476" y="18581"/>
                  </a:cubicBezTo>
                  <a:cubicBezTo>
                    <a:pt x="9580" y="18576"/>
                    <a:pt x="9687" y="18572"/>
                    <a:pt x="9795" y="18572"/>
                  </a:cubicBezTo>
                  <a:cubicBezTo>
                    <a:pt x="10011" y="18572"/>
                    <a:pt x="10231" y="18586"/>
                    <a:pt x="10438" y="18628"/>
                  </a:cubicBezTo>
                  <a:cubicBezTo>
                    <a:pt x="10640" y="18659"/>
                    <a:pt x="10779" y="18767"/>
                    <a:pt x="10826" y="18907"/>
                  </a:cubicBezTo>
                  <a:cubicBezTo>
                    <a:pt x="11586" y="18705"/>
                    <a:pt x="12299" y="18410"/>
                    <a:pt x="12982" y="18054"/>
                  </a:cubicBezTo>
                  <a:cubicBezTo>
                    <a:pt x="13028" y="18007"/>
                    <a:pt x="13075" y="17976"/>
                    <a:pt x="13121" y="17930"/>
                  </a:cubicBezTo>
                  <a:cubicBezTo>
                    <a:pt x="13338" y="17775"/>
                    <a:pt x="13571" y="17635"/>
                    <a:pt x="13819" y="17542"/>
                  </a:cubicBezTo>
                  <a:cubicBezTo>
                    <a:pt x="16378" y="15820"/>
                    <a:pt x="18038" y="12905"/>
                    <a:pt x="18038" y="9601"/>
                  </a:cubicBezTo>
                  <a:cubicBezTo>
                    <a:pt x="18038" y="6173"/>
                    <a:pt x="16254" y="3180"/>
                    <a:pt x="13571" y="1474"/>
                  </a:cubicBezTo>
                  <a:cubicBezTo>
                    <a:pt x="13183" y="1474"/>
                    <a:pt x="12795" y="1412"/>
                    <a:pt x="12423" y="1303"/>
                  </a:cubicBezTo>
                  <a:cubicBezTo>
                    <a:pt x="12113" y="1195"/>
                    <a:pt x="11896" y="931"/>
                    <a:pt x="11896" y="636"/>
                  </a:cubicBezTo>
                  <a:cubicBezTo>
                    <a:pt x="10841" y="233"/>
                    <a:pt x="9678" y="1"/>
                    <a:pt x="8453" y="1"/>
                  </a:cubicBezTo>
                  <a:lnTo>
                    <a:pt x="8236" y="1"/>
                  </a:lnTo>
                  <a:cubicBezTo>
                    <a:pt x="8236" y="32"/>
                    <a:pt x="8236" y="78"/>
                    <a:pt x="8220" y="94"/>
                  </a:cubicBezTo>
                  <a:cubicBezTo>
                    <a:pt x="8174" y="140"/>
                    <a:pt x="8127" y="171"/>
                    <a:pt x="8065" y="187"/>
                  </a:cubicBezTo>
                  <a:lnTo>
                    <a:pt x="8003" y="187"/>
                  </a:lnTo>
                  <a:cubicBezTo>
                    <a:pt x="7941" y="187"/>
                    <a:pt x="7863" y="156"/>
                    <a:pt x="7786" y="109"/>
                  </a:cubicBezTo>
                  <a:lnTo>
                    <a:pt x="7770" y="94"/>
                  </a:lnTo>
                  <a:lnTo>
                    <a:pt x="7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25"/>
            <p:cNvSpPr/>
            <p:nvPr/>
          </p:nvSpPr>
          <p:spPr>
            <a:xfrm>
              <a:off x="3788563" y="4098050"/>
              <a:ext cx="8575" cy="24850"/>
            </a:xfrm>
            <a:custGeom>
              <a:avLst/>
              <a:gdLst/>
              <a:ahLst/>
              <a:cxnLst/>
              <a:rect l="l" t="t" r="r" b="b"/>
              <a:pathLst>
                <a:path w="343" h="994" extrusionOk="0">
                  <a:moveTo>
                    <a:pt x="1" y="1"/>
                  </a:moveTo>
                  <a:lnTo>
                    <a:pt x="1" y="1"/>
                  </a:lnTo>
                  <a:cubicBezTo>
                    <a:pt x="94" y="358"/>
                    <a:pt x="202" y="668"/>
                    <a:pt x="342" y="994"/>
                  </a:cubicBezTo>
                  <a:cubicBezTo>
                    <a:pt x="233" y="668"/>
                    <a:pt x="94" y="32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25"/>
            <p:cNvSpPr/>
            <p:nvPr/>
          </p:nvSpPr>
          <p:spPr>
            <a:xfrm>
              <a:off x="4074338" y="3795225"/>
              <a:ext cx="42275" cy="20975"/>
            </a:xfrm>
            <a:custGeom>
              <a:avLst/>
              <a:gdLst/>
              <a:ahLst/>
              <a:cxnLst/>
              <a:rect l="l" t="t" r="r" b="b"/>
              <a:pathLst>
                <a:path w="1691" h="839" extrusionOk="0">
                  <a:moveTo>
                    <a:pt x="0" y="1"/>
                  </a:moveTo>
                  <a:cubicBezTo>
                    <a:pt x="47" y="296"/>
                    <a:pt x="233" y="559"/>
                    <a:pt x="543" y="652"/>
                  </a:cubicBezTo>
                  <a:cubicBezTo>
                    <a:pt x="915" y="776"/>
                    <a:pt x="1303" y="838"/>
                    <a:pt x="1691" y="838"/>
                  </a:cubicBezTo>
                  <a:cubicBezTo>
                    <a:pt x="1489" y="714"/>
                    <a:pt x="1303" y="590"/>
                    <a:pt x="1086" y="482"/>
                  </a:cubicBezTo>
                  <a:cubicBezTo>
                    <a:pt x="931" y="466"/>
                    <a:pt x="776" y="420"/>
                    <a:pt x="605" y="373"/>
                  </a:cubicBezTo>
                  <a:cubicBezTo>
                    <a:pt x="466" y="327"/>
                    <a:pt x="342" y="234"/>
                    <a:pt x="311" y="110"/>
                  </a:cubicBezTo>
                  <a:cubicBezTo>
                    <a:pt x="218" y="78"/>
                    <a:pt x="93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25"/>
            <p:cNvSpPr/>
            <p:nvPr/>
          </p:nvSpPr>
          <p:spPr>
            <a:xfrm>
              <a:off x="3919238" y="3827125"/>
              <a:ext cx="47725" cy="29000"/>
            </a:xfrm>
            <a:custGeom>
              <a:avLst/>
              <a:gdLst/>
              <a:ahLst/>
              <a:cxnLst/>
              <a:rect l="l" t="t" r="r" b="b"/>
              <a:pathLst>
                <a:path w="1909" h="1160" extrusionOk="0">
                  <a:moveTo>
                    <a:pt x="1303" y="276"/>
                  </a:moveTo>
                  <a:cubicBezTo>
                    <a:pt x="1334" y="276"/>
                    <a:pt x="1396" y="291"/>
                    <a:pt x="1443" y="291"/>
                  </a:cubicBezTo>
                  <a:cubicBezTo>
                    <a:pt x="1521" y="307"/>
                    <a:pt x="1567" y="353"/>
                    <a:pt x="1567" y="369"/>
                  </a:cubicBezTo>
                  <a:cubicBezTo>
                    <a:pt x="1567" y="369"/>
                    <a:pt x="1552" y="384"/>
                    <a:pt x="1474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58" y="846"/>
                    <a:pt x="526" y="852"/>
                    <a:pt x="496" y="852"/>
                  </a:cubicBezTo>
                  <a:cubicBezTo>
                    <a:pt x="412" y="852"/>
                    <a:pt x="341" y="806"/>
                    <a:pt x="295" y="726"/>
                  </a:cubicBezTo>
                  <a:cubicBezTo>
                    <a:pt x="295" y="695"/>
                    <a:pt x="326" y="664"/>
                    <a:pt x="435" y="586"/>
                  </a:cubicBezTo>
                  <a:cubicBezTo>
                    <a:pt x="667" y="447"/>
                    <a:pt x="978" y="276"/>
                    <a:pt x="1303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7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16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67" y="1160"/>
                    <a:pt x="699" y="1144"/>
                  </a:cubicBezTo>
                  <a:cubicBezTo>
                    <a:pt x="1055" y="1051"/>
                    <a:pt x="1381" y="912"/>
                    <a:pt x="1676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908" y="198"/>
                    <a:pt x="1707" y="59"/>
                    <a:pt x="1490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25"/>
            <p:cNvSpPr/>
            <p:nvPr/>
          </p:nvSpPr>
          <p:spPr>
            <a:xfrm>
              <a:off x="4102638" y="4217875"/>
              <a:ext cx="20575" cy="12425"/>
            </a:xfrm>
            <a:custGeom>
              <a:avLst/>
              <a:gdLst/>
              <a:ahLst/>
              <a:cxnLst/>
              <a:rect l="l" t="t" r="r" b="b"/>
              <a:pathLst>
                <a:path w="823" h="497" extrusionOk="0">
                  <a:moveTo>
                    <a:pt x="823" y="0"/>
                  </a:moveTo>
                  <a:lnTo>
                    <a:pt x="823" y="0"/>
                  </a:lnTo>
                  <a:cubicBezTo>
                    <a:pt x="574" y="93"/>
                    <a:pt x="342" y="233"/>
                    <a:pt x="125" y="388"/>
                  </a:cubicBezTo>
                  <a:cubicBezTo>
                    <a:pt x="94" y="419"/>
                    <a:pt x="47" y="466"/>
                    <a:pt x="1" y="497"/>
                  </a:cubicBezTo>
                  <a:cubicBezTo>
                    <a:pt x="280" y="342"/>
                    <a:pt x="559" y="171"/>
                    <a:pt x="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25"/>
            <p:cNvSpPr/>
            <p:nvPr/>
          </p:nvSpPr>
          <p:spPr>
            <a:xfrm>
              <a:off x="4005713" y="4243625"/>
              <a:ext cx="42675" cy="14600"/>
            </a:xfrm>
            <a:custGeom>
              <a:avLst/>
              <a:gdLst/>
              <a:ahLst/>
              <a:cxnLst/>
              <a:rect l="l" t="t" r="r" b="b"/>
              <a:pathLst>
                <a:path w="1707" h="584" extrusionOk="0">
                  <a:moveTo>
                    <a:pt x="679" y="1"/>
                  </a:moveTo>
                  <a:cubicBezTo>
                    <a:pt x="569" y="1"/>
                    <a:pt x="460" y="4"/>
                    <a:pt x="357" y="10"/>
                  </a:cubicBezTo>
                  <a:cubicBezTo>
                    <a:pt x="248" y="41"/>
                    <a:pt x="124" y="56"/>
                    <a:pt x="47" y="149"/>
                  </a:cubicBezTo>
                  <a:cubicBezTo>
                    <a:pt x="16" y="211"/>
                    <a:pt x="0" y="289"/>
                    <a:pt x="0" y="351"/>
                  </a:cubicBezTo>
                  <a:cubicBezTo>
                    <a:pt x="16" y="459"/>
                    <a:pt x="109" y="537"/>
                    <a:pt x="171" y="583"/>
                  </a:cubicBezTo>
                  <a:cubicBezTo>
                    <a:pt x="434" y="552"/>
                    <a:pt x="683" y="521"/>
                    <a:pt x="962" y="475"/>
                  </a:cubicBezTo>
                  <a:cubicBezTo>
                    <a:pt x="683" y="475"/>
                    <a:pt x="497" y="444"/>
                    <a:pt x="341" y="351"/>
                  </a:cubicBezTo>
                  <a:cubicBezTo>
                    <a:pt x="326" y="351"/>
                    <a:pt x="326" y="320"/>
                    <a:pt x="310" y="320"/>
                  </a:cubicBezTo>
                  <a:cubicBezTo>
                    <a:pt x="326" y="320"/>
                    <a:pt x="341" y="320"/>
                    <a:pt x="388" y="304"/>
                  </a:cubicBezTo>
                  <a:cubicBezTo>
                    <a:pt x="495" y="292"/>
                    <a:pt x="606" y="287"/>
                    <a:pt x="719" y="287"/>
                  </a:cubicBezTo>
                  <a:cubicBezTo>
                    <a:pt x="902" y="287"/>
                    <a:pt x="1090" y="301"/>
                    <a:pt x="1272" y="320"/>
                  </a:cubicBezTo>
                  <a:cubicBezTo>
                    <a:pt x="1334" y="320"/>
                    <a:pt x="1365" y="366"/>
                    <a:pt x="1412" y="382"/>
                  </a:cubicBezTo>
                  <a:cubicBezTo>
                    <a:pt x="1505" y="366"/>
                    <a:pt x="1598" y="351"/>
                    <a:pt x="1706" y="304"/>
                  </a:cubicBezTo>
                  <a:cubicBezTo>
                    <a:pt x="1660" y="196"/>
                    <a:pt x="1520" y="87"/>
                    <a:pt x="1334" y="56"/>
                  </a:cubicBezTo>
                  <a:cubicBezTo>
                    <a:pt x="1127" y="15"/>
                    <a:pt x="900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25"/>
            <p:cNvSpPr/>
            <p:nvPr/>
          </p:nvSpPr>
          <p:spPr>
            <a:xfrm>
              <a:off x="3793613" y="404740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605" y="305"/>
                  </a:moveTo>
                  <a:cubicBezTo>
                    <a:pt x="636" y="305"/>
                    <a:pt x="683" y="367"/>
                    <a:pt x="729" y="445"/>
                  </a:cubicBezTo>
                  <a:cubicBezTo>
                    <a:pt x="900" y="802"/>
                    <a:pt x="1009" y="1189"/>
                    <a:pt x="1071" y="1608"/>
                  </a:cubicBezTo>
                  <a:cubicBezTo>
                    <a:pt x="1086" y="1763"/>
                    <a:pt x="993" y="1918"/>
                    <a:pt x="900" y="1996"/>
                  </a:cubicBezTo>
                  <a:lnTo>
                    <a:pt x="854" y="1996"/>
                  </a:lnTo>
                  <a:cubicBezTo>
                    <a:pt x="791" y="1996"/>
                    <a:pt x="745" y="1918"/>
                    <a:pt x="683" y="1794"/>
                  </a:cubicBezTo>
                  <a:cubicBezTo>
                    <a:pt x="512" y="1422"/>
                    <a:pt x="342" y="941"/>
                    <a:pt x="450" y="491"/>
                  </a:cubicBezTo>
                  <a:cubicBezTo>
                    <a:pt x="497" y="383"/>
                    <a:pt x="543" y="305"/>
                    <a:pt x="605" y="305"/>
                  </a:cubicBezTo>
                  <a:close/>
                  <a:moveTo>
                    <a:pt x="575" y="0"/>
                  </a:moveTo>
                  <a:cubicBezTo>
                    <a:pt x="376" y="0"/>
                    <a:pt x="211" y="206"/>
                    <a:pt x="156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512" y="2151"/>
                    <a:pt x="652" y="2260"/>
                    <a:pt x="822" y="2260"/>
                  </a:cubicBezTo>
                  <a:cubicBezTo>
                    <a:pt x="854" y="2260"/>
                    <a:pt x="916" y="2260"/>
                    <a:pt x="962" y="2244"/>
                  </a:cubicBezTo>
                  <a:cubicBezTo>
                    <a:pt x="1226" y="2151"/>
                    <a:pt x="1381" y="1856"/>
                    <a:pt x="1350" y="1562"/>
                  </a:cubicBezTo>
                  <a:cubicBezTo>
                    <a:pt x="1303" y="1112"/>
                    <a:pt x="1164" y="693"/>
                    <a:pt x="962" y="305"/>
                  </a:cubicBezTo>
                  <a:cubicBezTo>
                    <a:pt x="900" y="181"/>
                    <a:pt x="822" y="57"/>
                    <a:pt x="652" y="11"/>
                  </a:cubicBezTo>
                  <a:cubicBezTo>
                    <a:pt x="626" y="4"/>
                    <a:pt x="600" y="0"/>
                    <a:pt x="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25"/>
            <p:cNvSpPr/>
            <p:nvPr/>
          </p:nvSpPr>
          <p:spPr>
            <a:xfrm>
              <a:off x="4127838" y="3854175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76" y="0"/>
                    <a:pt x="714" y="78"/>
                    <a:pt x="714" y="155"/>
                  </a:cubicBezTo>
                  <a:lnTo>
                    <a:pt x="745" y="435"/>
                  </a:lnTo>
                  <a:cubicBezTo>
                    <a:pt x="590" y="311"/>
                    <a:pt x="451" y="202"/>
                    <a:pt x="326" y="62"/>
                  </a:cubicBezTo>
                  <a:cubicBezTo>
                    <a:pt x="295" y="31"/>
                    <a:pt x="257" y="16"/>
                    <a:pt x="218" y="16"/>
                  </a:cubicBezTo>
                  <a:cubicBezTo>
                    <a:pt x="179" y="16"/>
                    <a:pt x="140" y="31"/>
                    <a:pt x="109" y="62"/>
                  </a:cubicBezTo>
                  <a:cubicBezTo>
                    <a:pt x="47" y="124"/>
                    <a:pt x="47" y="218"/>
                    <a:pt x="109" y="280"/>
                  </a:cubicBezTo>
                  <a:cubicBezTo>
                    <a:pt x="280" y="450"/>
                    <a:pt x="482" y="605"/>
                    <a:pt x="683" y="760"/>
                  </a:cubicBezTo>
                  <a:cubicBezTo>
                    <a:pt x="497" y="776"/>
                    <a:pt x="295" y="776"/>
                    <a:pt x="125" y="807"/>
                  </a:cubicBezTo>
                  <a:cubicBezTo>
                    <a:pt x="47" y="807"/>
                    <a:pt x="1" y="884"/>
                    <a:pt x="1" y="962"/>
                  </a:cubicBezTo>
                  <a:cubicBezTo>
                    <a:pt x="1" y="1009"/>
                    <a:pt x="63" y="1086"/>
                    <a:pt x="156" y="1086"/>
                  </a:cubicBezTo>
                  <a:cubicBezTo>
                    <a:pt x="388" y="1086"/>
                    <a:pt x="590" y="1071"/>
                    <a:pt x="823" y="1055"/>
                  </a:cubicBezTo>
                  <a:lnTo>
                    <a:pt x="885" y="1582"/>
                  </a:lnTo>
                  <a:cubicBezTo>
                    <a:pt x="885" y="1660"/>
                    <a:pt x="962" y="1706"/>
                    <a:pt x="1024" y="1706"/>
                  </a:cubicBezTo>
                  <a:lnTo>
                    <a:pt x="1040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19" y="1226"/>
                    <a:pt x="1505" y="1365"/>
                    <a:pt x="1722" y="1474"/>
                  </a:cubicBezTo>
                  <a:cubicBezTo>
                    <a:pt x="1738" y="1505"/>
                    <a:pt x="1753" y="1505"/>
                    <a:pt x="1800" y="1505"/>
                  </a:cubicBezTo>
                  <a:cubicBezTo>
                    <a:pt x="1862" y="1505"/>
                    <a:pt x="1893" y="1474"/>
                    <a:pt x="1908" y="1427"/>
                  </a:cubicBezTo>
                  <a:cubicBezTo>
                    <a:pt x="1955" y="1350"/>
                    <a:pt x="1939" y="1272"/>
                    <a:pt x="1862" y="1226"/>
                  </a:cubicBezTo>
                  <a:cubicBezTo>
                    <a:pt x="1738" y="1164"/>
                    <a:pt x="1629" y="1086"/>
                    <a:pt x="1521" y="1009"/>
                  </a:cubicBezTo>
                  <a:cubicBezTo>
                    <a:pt x="1598" y="1009"/>
                    <a:pt x="1676" y="993"/>
                    <a:pt x="1753" y="993"/>
                  </a:cubicBezTo>
                  <a:cubicBezTo>
                    <a:pt x="1831" y="993"/>
                    <a:pt x="1893" y="915"/>
                    <a:pt x="1893" y="838"/>
                  </a:cubicBezTo>
                  <a:cubicBezTo>
                    <a:pt x="1893" y="760"/>
                    <a:pt x="1815" y="698"/>
                    <a:pt x="1738" y="698"/>
                  </a:cubicBezTo>
                  <a:cubicBezTo>
                    <a:pt x="1552" y="729"/>
                    <a:pt x="1350" y="745"/>
                    <a:pt x="1133" y="760"/>
                  </a:cubicBezTo>
                  <a:cubicBezTo>
                    <a:pt x="1117" y="745"/>
                    <a:pt x="1071" y="729"/>
                    <a:pt x="1055" y="698"/>
                  </a:cubicBezTo>
                  <a:lnTo>
                    <a:pt x="1009" y="140"/>
                  </a:lnTo>
                  <a:cubicBezTo>
                    <a:pt x="1009" y="62"/>
                    <a:pt x="931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25"/>
            <p:cNvSpPr/>
            <p:nvPr/>
          </p:nvSpPr>
          <p:spPr>
            <a:xfrm>
              <a:off x="3831213" y="4110850"/>
              <a:ext cx="44225" cy="47325"/>
            </a:xfrm>
            <a:custGeom>
              <a:avLst/>
              <a:gdLst/>
              <a:ahLst/>
              <a:cxnLst/>
              <a:rect l="l" t="t" r="r" b="b"/>
              <a:pathLst>
                <a:path w="1769" h="1893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296" y="249"/>
                    <a:pt x="358" y="357"/>
                    <a:pt x="435" y="482"/>
                  </a:cubicBezTo>
                  <a:cubicBezTo>
                    <a:pt x="358" y="435"/>
                    <a:pt x="280" y="404"/>
                    <a:pt x="218" y="388"/>
                  </a:cubicBezTo>
                  <a:cubicBezTo>
                    <a:pt x="197" y="376"/>
                    <a:pt x="175" y="370"/>
                    <a:pt x="155" y="370"/>
                  </a:cubicBezTo>
                  <a:cubicBezTo>
                    <a:pt x="101" y="370"/>
                    <a:pt x="54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83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07" y="1366"/>
                  </a:lnTo>
                  <a:cubicBezTo>
                    <a:pt x="869" y="1552"/>
                    <a:pt x="947" y="1722"/>
                    <a:pt x="1009" y="1893"/>
                  </a:cubicBezTo>
                  <a:lnTo>
                    <a:pt x="1273" y="1815"/>
                  </a:lnTo>
                  <a:cubicBezTo>
                    <a:pt x="1195" y="1583"/>
                    <a:pt x="1118" y="1350"/>
                    <a:pt x="1025" y="1117"/>
                  </a:cubicBezTo>
                  <a:lnTo>
                    <a:pt x="1025" y="1117"/>
                  </a:lnTo>
                  <a:cubicBezTo>
                    <a:pt x="1195" y="1195"/>
                    <a:pt x="1366" y="1288"/>
                    <a:pt x="1521" y="1366"/>
                  </a:cubicBezTo>
                  <a:cubicBezTo>
                    <a:pt x="1552" y="1397"/>
                    <a:pt x="1567" y="1397"/>
                    <a:pt x="1598" y="1397"/>
                  </a:cubicBezTo>
                  <a:cubicBezTo>
                    <a:pt x="1660" y="1397"/>
                    <a:pt x="1707" y="1366"/>
                    <a:pt x="1738" y="1319"/>
                  </a:cubicBezTo>
                  <a:cubicBezTo>
                    <a:pt x="1769" y="1242"/>
                    <a:pt x="1753" y="1164"/>
                    <a:pt x="1676" y="1117"/>
                  </a:cubicBezTo>
                  <a:cubicBezTo>
                    <a:pt x="1490" y="1024"/>
                    <a:pt x="1273" y="900"/>
                    <a:pt x="1071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1" y="125"/>
                  </a:cubicBezTo>
                  <a:cubicBezTo>
                    <a:pt x="1191" y="117"/>
                    <a:pt x="1171" y="113"/>
                    <a:pt x="1151" y="113"/>
                  </a:cubicBezTo>
                  <a:cubicBezTo>
                    <a:pt x="1096" y="113"/>
                    <a:pt x="1048" y="145"/>
                    <a:pt x="1025" y="202"/>
                  </a:cubicBezTo>
                  <a:lnTo>
                    <a:pt x="823" y="637"/>
                  </a:lnTo>
                  <a:cubicBezTo>
                    <a:pt x="730" y="419"/>
                    <a:pt x="606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25"/>
            <p:cNvSpPr/>
            <p:nvPr/>
          </p:nvSpPr>
          <p:spPr>
            <a:xfrm>
              <a:off x="38180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3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6" y="1"/>
                    <a:pt x="9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25"/>
            <p:cNvSpPr/>
            <p:nvPr/>
          </p:nvSpPr>
          <p:spPr>
            <a:xfrm>
              <a:off x="38498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5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25"/>
            <p:cNvSpPr/>
            <p:nvPr/>
          </p:nvSpPr>
          <p:spPr>
            <a:xfrm>
              <a:off x="3857588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21" y="285"/>
                    <a:pt x="109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25"/>
            <p:cNvSpPr/>
            <p:nvPr/>
          </p:nvSpPr>
          <p:spPr>
            <a:xfrm>
              <a:off x="39014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6" y="0"/>
                  </a:moveTo>
                  <a:cubicBezTo>
                    <a:pt x="122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25"/>
            <p:cNvSpPr/>
            <p:nvPr/>
          </p:nvSpPr>
          <p:spPr>
            <a:xfrm>
              <a:off x="3788563" y="3994325"/>
              <a:ext cx="10900" cy="39000"/>
            </a:xfrm>
            <a:custGeom>
              <a:avLst/>
              <a:gdLst/>
              <a:ahLst/>
              <a:cxnLst/>
              <a:rect l="l" t="t" r="r" b="b"/>
              <a:pathLst>
                <a:path w="436" h="1560" extrusionOk="0">
                  <a:moveTo>
                    <a:pt x="269" y="1"/>
                  </a:moveTo>
                  <a:cubicBezTo>
                    <a:pt x="207" y="1"/>
                    <a:pt x="150" y="54"/>
                    <a:pt x="125" y="117"/>
                  </a:cubicBezTo>
                  <a:cubicBezTo>
                    <a:pt x="125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11" y="1560"/>
                    <a:pt x="358" y="1482"/>
                    <a:pt x="358" y="1405"/>
                  </a:cubicBezTo>
                  <a:cubicBezTo>
                    <a:pt x="311" y="908"/>
                    <a:pt x="420" y="179"/>
                    <a:pt x="420" y="179"/>
                  </a:cubicBezTo>
                  <a:cubicBezTo>
                    <a:pt x="435" y="102"/>
                    <a:pt x="389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25"/>
            <p:cNvSpPr/>
            <p:nvPr/>
          </p:nvSpPr>
          <p:spPr>
            <a:xfrm>
              <a:off x="39397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396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25"/>
            <p:cNvSpPr/>
            <p:nvPr/>
          </p:nvSpPr>
          <p:spPr>
            <a:xfrm>
              <a:off x="3959963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3" y="0"/>
                    <a:pt x="67" y="24"/>
                    <a:pt x="47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24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25"/>
            <p:cNvSpPr/>
            <p:nvPr/>
          </p:nvSpPr>
          <p:spPr>
            <a:xfrm>
              <a:off x="3818438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4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79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34" y="915"/>
                    <a:pt x="403" y="838"/>
                  </a:cubicBezTo>
                  <a:cubicBezTo>
                    <a:pt x="295" y="590"/>
                    <a:pt x="310" y="156"/>
                    <a:pt x="326" y="156"/>
                  </a:cubicBezTo>
                  <a:cubicBezTo>
                    <a:pt x="326" y="78"/>
                    <a:pt x="27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25"/>
            <p:cNvSpPr/>
            <p:nvPr/>
          </p:nvSpPr>
          <p:spPr>
            <a:xfrm>
              <a:off x="39754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36" y="65"/>
                    <a:pt x="125" y="329"/>
                    <a:pt x="94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25"/>
            <p:cNvSpPr/>
            <p:nvPr/>
          </p:nvSpPr>
          <p:spPr>
            <a:xfrm>
              <a:off x="3996788" y="3864425"/>
              <a:ext cx="21350" cy="10700"/>
            </a:xfrm>
            <a:custGeom>
              <a:avLst/>
              <a:gdLst/>
              <a:ahLst/>
              <a:cxnLst/>
              <a:rect l="l" t="t" r="r" b="b"/>
              <a:pathLst>
                <a:path w="854" h="428" extrusionOk="0">
                  <a:moveTo>
                    <a:pt x="700" y="1"/>
                  </a:moveTo>
                  <a:cubicBezTo>
                    <a:pt x="685" y="1"/>
                    <a:pt x="669" y="4"/>
                    <a:pt x="652" y="9"/>
                  </a:cubicBezTo>
                  <a:cubicBezTo>
                    <a:pt x="466" y="40"/>
                    <a:pt x="264" y="71"/>
                    <a:pt x="94" y="149"/>
                  </a:cubicBezTo>
                  <a:cubicBezTo>
                    <a:pt x="47" y="164"/>
                    <a:pt x="0" y="257"/>
                    <a:pt x="16" y="335"/>
                  </a:cubicBezTo>
                  <a:cubicBezTo>
                    <a:pt x="47" y="397"/>
                    <a:pt x="94" y="428"/>
                    <a:pt x="156" y="428"/>
                  </a:cubicBezTo>
                  <a:lnTo>
                    <a:pt x="218" y="428"/>
                  </a:lnTo>
                  <a:cubicBezTo>
                    <a:pt x="373" y="366"/>
                    <a:pt x="543" y="335"/>
                    <a:pt x="714" y="288"/>
                  </a:cubicBezTo>
                  <a:cubicBezTo>
                    <a:pt x="791" y="273"/>
                    <a:pt x="854" y="211"/>
                    <a:pt x="838" y="118"/>
                  </a:cubicBezTo>
                  <a:cubicBezTo>
                    <a:pt x="825" y="54"/>
                    <a:pt x="771" y="1"/>
                    <a:pt x="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25"/>
            <p:cNvSpPr/>
            <p:nvPr/>
          </p:nvSpPr>
          <p:spPr>
            <a:xfrm>
              <a:off x="4140263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31"/>
                  </a:cubicBezTo>
                  <a:cubicBezTo>
                    <a:pt x="16" y="31"/>
                    <a:pt x="0" y="62"/>
                    <a:pt x="0" y="109"/>
                  </a:cubicBezTo>
                  <a:cubicBezTo>
                    <a:pt x="0" y="140"/>
                    <a:pt x="16" y="155"/>
                    <a:pt x="31" y="186"/>
                  </a:cubicBezTo>
                  <a:cubicBezTo>
                    <a:pt x="109" y="311"/>
                    <a:pt x="248" y="435"/>
                    <a:pt x="403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7" y="357"/>
                    <a:pt x="512" y="218"/>
                    <a:pt x="434" y="124"/>
                  </a:cubicBezTo>
                  <a:cubicBezTo>
                    <a:pt x="372" y="47"/>
                    <a:pt x="27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25"/>
            <p:cNvSpPr/>
            <p:nvPr/>
          </p:nvSpPr>
          <p:spPr>
            <a:xfrm>
              <a:off x="4113488" y="3918000"/>
              <a:ext cx="11675" cy="9475"/>
            </a:xfrm>
            <a:custGeom>
              <a:avLst/>
              <a:gdLst/>
              <a:ahLst/>
              <a:cxnLst/>
              <a:rect l="l" t="t" r="r" b="b"/>
              <a:pathLst>
                <a:path w="467" h="379" extrusionOk="0">
                  <a:moveTo>
                    <a:pt x="153" y="1"/>
                  </a:moveTo>
                  <a:cubicBezTo>
                    <a:pt x="129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03" y="363"/>
                    <a:pt x="296" y="379"/>
                    <a:pt x="373" y="379"/>
                  </a:cubicBezTo>
                  <a:lnTo>
                    <a:pt x="420" y="379"/>
                  </a:lnTo>
                  <a:lnTo>
                    <a:pt x="435" y="332"/>
                  </a:lnTo>
                  <a:cubicBezTo>
                    <a:pt x="466" y="239"/>
                    <a:pt x="451" y="131"/>
                    <a:pt x="358" y="69"/>
                  </a:cubicBezTo>
                  <a:cubicBezTo>
                    <a:pt x="298" y="21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25"/>
            <p:cNvSpPr/>
            <p:nvPr/>
          </p:nvSpPr>
          <p:spPr>
            <a:xfrm>
              <a:off x="3946763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76" y="1"/>
                  </a:moveTo>
                  <a:cubicBezTo>
                    <a:pt x="289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109" y="494"/>
                  </a:lnTo>
                  <a:cubicBezTo>
                    <a:pt x="202" y="479"/>
                    <a:pt x="311" y="463"/>
                    <a:pt x="420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6" y="14"/>
                    <a:pt x="432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25"/>
            <p:cNvSpPr/>
            <p:nvPr/>
          </p:nvSpPr>
          <p:spPr>
            <a:xfrm>
              <a:off x="38339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40" y="0"/>
                  </a:moveTo>
                  <a:cubicBezTo>
                    <a:pt x="78" y="62"/>
                    <a:pt x="63" y="109"/>
                    <a:pt x="47" y="155"/>
                  </a:cubicBezTo>
                  <a:cubicBezTo>
                    <a:pt x="0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25"/>
            <p:cNvSpPr/>
            <p:nvPr/>
          </p:nvSpPr>
          <p:spPr>
            <a:xfrm>
              <a:off x="38471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2" y="98"/>
                    <a:pt x="63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33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1" y="315"/>
                    <a:pt x="451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25"/>
            <p:cNvSpPr/>
            <p:nvPr/>
          </p:nvSpPr>
          <p:spPr>
            <a:xfrm>
              <a:off x="3880863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25"/>
            <p:cNvSpPr/>
            <p:nvPr/>
          </p:nvSpPr>
          <p:spPr>
            <a:xfrm>
              <a:off x="3897913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8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5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25"/>
            <p:cNvSpPr/>
            <p:nvPr/>
          </p:nvSpPr>
          <p:spPr>
            <a:xfrm>
              <a:off x="3889388" y="416360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71" y="0"/>
                  </a:moveTo>
                  <a:lnTo>
                    <a:pt x="171" y="62"/>
                  </a:lnTo>
                  <a:lnTo>
                    <a:pt x="124" y="78"/>
                  </a:lnTo>
                  <a:lnTo>
                    <a:pt x="109" y="31"/>
                  </a:lnTo>
                  <a:cubicBezTo>
                    <a:pt x="47" y="62"/>
                    <a:pt x="16" y="109"/>
                    <a:pt x="16" y="171"/>
                  </a:cubicBezTo>
                  <a:cubicBezTo>
                    <a:pt x="0" y="233"/>
                    <a:pt x="31" y="310"/>
                    <a:pt x="78" y="341"/>
                  </a:cubicBezTo>
                  <a:cubicBezTo>
                    <a:pt x="78" y="341"/>
                    <a:pt x="124" y="372"/>
                    <a:pt x="171" y="372"/>
                  </a:cubicBezTo>
                  <a:lnTo>
                    <a:pt x="233" y="372"/>
                  </a:lnTo>
                  <a:cubicBezTo>
                    <a:pt x="280" y="341"/>
                    <a:pt x="342" y="310"/>
                    <a:pt x="357" y="248"/>
                  </a:cubicBezTo>
                  <a:cubicBezTo>
                    <a:pt x="388" y="186"/>
                    <a:pt x="357" y="124"/>
                    <a:pt x="326" y="78"/>
                  </a:cubicBezTo>
                  <a:cubicBezTo>
                    <a:pt x="280" y="16"/>
                    <a:pt x="233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25"/>
            <p:cNvSpPr/>
            <p:nvPr/>
          </p:nvSpPr>
          <p:spPr>
            <a:xfrm>
              <a:off x="3929313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70"/>
                  </a:cubicBezTo>
                  <a:cubicBezTo>
                    <a:pt x="63" y="347"/>
                    <a:pt x="156" y="394"/>
                    <a:pt x="233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18" y="37"/>
                  </a:lnTo>
                  <a:lnTo>
                    <a:pt x="202" y="83"/>
                  </a:lnTo>
                  <a:lnTo>
                    <a:pt x="202" y="68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25"/>
            <p:cNvSpPr/>
            <p:nvPr/>
          </p:nvSpPr>
          <p:spPr>
            <a:xfrm>
              <a:off x="3898313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64" y="474"/>
                  </a:cubicBezTo>
                  <a:cubicBezTo>
                    <a:pt x="341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25"/>
            <p:cNvSpPr/>
            <p:nvPr/>
          </p:nvSpPr>
          <p:spPr>
            <a:xfrm>
              <a:off x="4152263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87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87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25"/>
            <p:cNvSpPr/>
            <p:nvPr/>
          </p:nvSpPr>
          <p:spPr>
            <a:xfrm>
              <a:off x="3971188" y="3779350"/>
              <a:ext cx="12050" cy="4675"/>
            </a:xfrm>
            <a:custGeom>
              <a:avLst/>
              <a:gdLst/>
              <a:ahLst/>
              <a:cxnLst/>
              <a:rect l="l" t="t" r="r" b="b"/>
              <a:pathLst>
                <a:path w="482" h="187" extrusionOk="0">
                  <a:moveTo>
                    <a:pt x="482" y="0"/>
                  </a:moveTo>
                  <a:cubicBezTo>
                    <a:pt x="327" y="0"/>
                    <a:pt x="156" y="16"/>
                    <a:pt x="1" y="16"/>
                  </a:cubicBezTo>
                  <a:lnTo>
                    <a:pt x="1" y="109"/>
                  </a:lnTo>
                  <a:lnTo>
                    <a:pt x="32" y="109"/>
                  </a:lnTo>
                  <a:cubicBezTo>
                    <a:pt x="109" y="155"/>
                    <a:pt x="187" y="186"/>
                    <a:pt x="249" y="186"/>
                  </a:cubicBezTo>
                  <a:lnTo>
                    <a:pt x="311" y="186"/>
                  </a:lnTo>
                  <a:cubicBezTo>
                    <a:pt x="373" y="171"/>
                    <a:pt x="420" y="124"/>
                    <a:pt x="466" y="93"/>
                  </a:cubicBezTo>
                  <a:cubicBezTo>
                    <a:pt x="482" y="78"/>
                    <a:pt x="482" y="31"/>
                    <a:pt x="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25"/>
            <p:cNvSpPr/>
            <p:nvPr/>
          </p:nvSpPr>
          <p:spPr>
            <a:xfrm>
              <a:off x="3894413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9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41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25"/>
            <p:cNvSpPr/>
            <p:nvPr/>
          </p:nvSpPr>
          <p:spPr>
            <a:xfrm>
              <a:off x="40712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8" y="1"/>
                  </a:moveTo>
                  <a:cubicBezTo>
                    <a:pt x="209" y="1"/>
                    <a:pt x="144" y="21"/>
                    <a:pt x="78" y="59"/>
                  </a:cubicBezTo>
                  <a:cubicBezTo>
                    <a:pt x="31" y="90"/>
                    <a:pt x="0" y="167"/>
                    <a:pt x="31" y="276"/>
                  </a:cubicBezTo>
                  <a:cubicBezTo>
                    <a:pt x="93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5" y="214"/>
                    <a:pt x="435" y="136"/>
                    <a:pt x="388" y="59"/>
                  </a:cubicBezTo>
                  <a:lnTo>
                    <a:pt x="388" y="28"/>
                  </a:lnTo>
                  <a:lnTo>
                    <a:pt x="373" y="28"/>
                  </a:lnTo>
                  <a:cubicBezTo>
                    <a:pt x="342" y="9"/>
                    <a:pt x="307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25"/>
            <p:cNvSpPr/>
            <p:nvPr/>
          </p:nvSpPr>
          <p:spPr>
            <a:xfrm>
              <a:off x="3938238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94" y="326"/>
                    <a:pt x="140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25"/>
            <p:cNvSpPr/>
            <p:nvPr/>
          </p:nvSpPr>
          <p:spPr>
            <a:xfrm>
              <a:off x="3845963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25"/>
            <p:cNvSpPr/>
            <p:nvPr/>
          </p:nvSpPr>
          <p:spPr>
            <a:xfrm>
              <a:off x="40522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33" y="419"/>
                  </a:cubicBezTo>
                  <a:cubicBezTo>
                    <a:pt x="280" y="419"/>
                    <a:pt x="342" y="388"/>
                    <a:pt x="404" y="342"/>
                  </a:cubicBezTo>
                  <a:cubicBezTo>
                    <a:pt x="435" y="295"/>
                    <a:pt x="466" y="218"/>
                    <a:pt x="435" y="156"/>
                  </a:cubicBezTo>
                  <a:cubicBezTo>
                    <a:pt x="419" y="109"/>
                    <a:pt x="373" y="47"/>
                    <a:pt x="326" y="31"/>
                  </a:cubicBezTo>
                  <a:cubicBezTo>
                    <a:pt x="280" y="0"/>
                    <a:pt x="24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25"/>
            <p:cNvSpPr/>
            <p:nvPr/>
          </p:nvSpPr>
          <p:spPr>
            <a:xfrm>
              <a:off x="3994463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3" y="63"/>
                    <a:pt x="31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73" y="47"/>
                    <a:pt x="326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25"/>
            <p:cNvSpPr/>
            <p:nvPr/>
          </p:nvSpPr>
          <p:spPr>
            <a:xfrm>
              <a:off x="3914588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25"/>
            <p:cNvSpPr/>
            <p:nvPr/>
          </p:nvSpPr>
          <p:spPr>
            <a:xfrm>
              <a:off x="4018513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64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25"/>
            <p:cNvSpPr/>
            <p:nvPr/>
          </p:nvSpPr>
          <p:spPr>
            <a:xfrm>
              <a:off x="38098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25"/>
            <p:cNvSpPr/>
            <p:nvPr/>
          </p:nvSpPr>
          <p:spPr>
            <a:xfrm>
              <a:off x="38087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93" y="401"/>
                    <a:pt x="202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25"/>
            <p:cNvSpPr/>
            <p:nvPr/>
          </p:nvSpPr>
          <p:spPr>
            <a:xfrm>
              <a:off x="381766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48" y="0"/>
                  </a:moveTo>
                  <a:cubicBezTo>
                    <a:pt x="186" y="0"/>
                    <a:pt x="124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79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19" y="62"/>
                  </a:cubicBezTo>
                  <a:cubicBezTo>
                    <a:pt x="357" y="31"/>
                    <a:pt x="310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25"/>
            <p:cNvSpPr/>
            <p:nvPr/>
          </p:nvSpPr>
          <p:spPr>
            <a:xfrm>
              <a:off x="4160813" y="4041075"/>
              <a:ext cx="10875" cy="8925"/>
            </a:xfrm>
            <a:custGeom>
              <a:avLst/>
              <a:gdLst/>
              <a:ahLst/>
              <a:cxnLst/>
              <a:rect l="l" t="t" r="r" b="b"/>
              <a:pathLst>
                <a:path w="435" h="357" extrusionOk="0">
                  <a:moveTo>
                    <a:pt x="78" y="0"/>
                  </a:moveTo>
                  <a:lnTo>
                    <a:pt x="31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24" y="341"/>
                    <a:pt x="186" y="357"/>
                    <a:pt x="248" y="357"/>
                  </a:cubicBezTo>
                  <a:cubicBezTo>
                    <a:pt x="279" y="357"/>
                    <a:pt x="326" y="357"/>
                    <a:pt x="341" y="341"/>
                  </a:cubicBezTo>
                  <a:lnTo>
                    <a:pt x="357" y="341"/>
                  </a:lnTo>
                  <a:lnTo>
                    <a:pt x="357" y="326"/>
                  </a:lnTo>
                  <a:cubicBezTo>
                    <a:pt x="434" y="202"/>
                    <a:pt x="419" y="93"/>
                    <a:pt x="326" y="47"/>
                  </a:cubicBezTo>
                  <a:cubicBezTo>
                    <a:pt x="302" y="39"/>
                    <a:pt x="283" y="35"/>
                    <a:pt x="262" y="35"/>
                  </a:cubicBezTo>
                  <a:cubicBezTo>
                    <a:pt x="240" y="35"/>
                    <a:pt x="217" y="39"/>
                    <a:pt x="186" y="47"/>
                  </a:cubicBezTo>
                  <a:lnTo>
                    <a:pt x="124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25"/>
            <p:cNvSpPr/>
            <p:nvPr/>
          </p:nvSpPr>
          <p:spPr>
            <a:xfrm>
              <a:off x="4131713" y="3839300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242" y="1"/>
                  </a:moveTo>
                  <a:cubicBezTo>
                    <a:pt x="172" y="1"/>
                    <a:pt x="95" y="32"/>
                    <a:pt x="47" y="99"/>
                  </a:cubicBezTo>
                  <a:cubicBezTo>
                    <a:pt x="16" y="130"/>
                    <a:pt x="1" y="192"/>
                    <a:pt x="1" y="254"/>
                  </a:cubicBezTo>
                  <a:cubicBezTo>
                    <a:pt x="1" y="285"/>
                    <a:pt x="16" y="332"/>
                    <a:pt x="47" y="347"/>
                  </a:cubicBezTo>
                  <a:cubicBezTo>
                    <a:pt x="78" y="394"/>
                    <a:pt x="109" y="394"/>
                    <a:pt x="156" y="394"/>
                  </a:cubicBezTo>
                  <a:lnTo>
                    <a:pt x="264" y="394"/>
                  </a:lnTo>
                  <a:lnTo>
                    <a:pt x="280" y="363"/>
                  </a:lnTo>
                  <a:cubicBezTo>
                    <a:pt x="342" y="285"/>
                    <a:pt x="389" y="177"/>
                    <a:pt x="389" y="84"/>
                  </a:cubicBezTo>
                  <a:lnTo>
                    <a:pt x="389" y="53"/>
                  </a:lnTo>
                  <a:lnTo>
                    <a:pt x="358" y="37"/>
                  </a:lnTo>
                  <a:cubicBezTo>
                    <a:pt x="328" y="13"/>
                    <a:pt x="286" y="1"/>
                    <a:pt x="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25"/>
            <p:cNvSpPr/>
            <p:nvPr/>
          </p:nvSpPr>
          <p:spPr>
            <a:xfrm>
              <a:off x="4092163" y="3853400"/>
              <a:ext cx="10900" cy="8550"/>
            </a:xfrm>
            <a:custGeom>
              <a:avLst/>
              <a:gdLst/>
              <a:ahLst/>
              <a:cxnLst/>
              <a:rect l="l" t="t" r="r" b="b"/>
              <a:pathLst>
                <a:path w="436" h="342" extrusionOk="0">
                  <a:moveTo>
                    <a:pt x="233" y="0"/>
                  </a:moveTo>
                  <a:cubicBezTo>
                    <a:pt x="156" y="0"/>
                    <a:pt x="109" y="16"/>
                    <a:pt x="63" y="78"/>
                  </a:cubicBezTo>
                  <a:cubicBezTo>
                    <a:pt x="32" y="124"/>
                    <a:pt x="1" y="186"/>
                    <a:pt x="47" y="249"/>
                  </a:cubicBezTo>
                  <a:cubicBezTo>
                    <a:pt x="63" y="295"/>
                    <a:pt x="140" y="342"/>
                    <a:pt x="218" y="342"/>
                  </a:cubicBezTo>
                  <a:lnTo>
                    <a:pt x="233" y="342"/>
                  </a:lnTo>
                  <a:cubicBezTo>
                    <a:pt x="296" y="326"/>
                    <a:pt x="358" y="295"/>
                    <a:pt x="389" y="233"/>
                  </a:cubicBezTo>
                  <a:cubicBezTo>
                    <a:pt x="435" y="155"/>
                    <a:pt x="420" y="78"/>
                    <a:pt x="373" y="16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25"/>
            <p:cNvSpPr/>
            <p:nvPr/>
          </p:nvSpPr>
          <p:spPr>
            <a:xfrm>
              <a:off x="3802538" y="3880550"/>
              <a:ext cx="12025" cy="22900"/>
            </a:xfrm>
            <a:custGeom>
              <a:avLst/>
              <a:gdLst/>
              <a:ahLst/>
              <a:cxnLst/>
              <a:rect l="l" t="t" r="r" b="b"/>
              <a:pathLst>
                <a:path w="481" h="916" extrusionOk="0">
                  <a:moveTo>
                    <a:pt x="481" y="0"/>
                  </a:moveTo>
                  <a:cubicBezTo>
                    <a:pt x="310" y="295"/>
                    <a:pt x="155" y="605"/>
                    <a:pt x="0" y="915"/>
                  </a:cubicBezTo>
                  <a:cubicBezTo>
                    <a:pt x="155" y="605"/>
                    <a:pt x="326" y="31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25"/>
            <p:cNvSpPr/>
            <p:nvPr/>
          </p:nvSpPr>
          <p:spPr>
            <a:xfrm>
              <a:off x="3792838" y="3903800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404" y="1"/>
                  </a:moveTo>
                  <a:cubicBezTo>
                    <a:pt x="249" y="295"/>
                    <a:pt x="109" y="621"/>
                    <a:pt x="0" y="947"/>
                  </a:cubicBezTo>
                  <a:cubicBezTo>
                    <a:pt x="109" y="621"/>
                    <a:pt x="249" y="31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25"/>
            <p:cNvSpPr/>
            <p:nvPr/>
          </p:nvSpPr>
          <p:spPr>
            <a:xfrm>
              <a:off x="3785088" y="3927075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310" y="0"/>
                  </a:moveTo>
                  <a:cubicBezTo>
                    <a:pt x="171" y="341"/>
                    <a:pt x="78" y="683"/>
                    <a:pt x="0" y="1008"/>
                  </a:cubicBezTo>
                  <a:cubicBezTo>
                    <a:pt x="93" y="652"/>
                    <a:pt x="186" y="326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25"/>
            <p:cNvSpPr/>
            <p:nvPr/>
          </p:nvSpPr>
          <p:spPr>
            <a:xfrm>
              <a:off x="3829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0" y="792"/>
                  </a:moveTo>
                  <a:cubicBezTo>
                    <a:pt x="202" y="528"/>
                    <a:pt x="419" y="249"/>
                    <a:pt x="652" y="1"/>
                  </a:cubicBezTo>
                  <a:cubicBezTo>
                    <a:pt x="419" y="249"/>
                    <a:pt x="202" y="528"/>
                    <a:pt x="0" y="7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25"/>
            <p:cNvSpPr/>
            <p:nvPr/>
          </p:nvSpPr>
          <p:spPr>
            <a:xfrm>
              <a:off x="4240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1" y="1"/>
                  </a:moveTo>
                  <a:lnTo>
                    <a:pt x="1" y="1"/>
                  </a:lnTo>
                  <a:cubicBezTo>
                    <a:pt x="218" y="249"/>
                    <a:pt x="435" y="528"/>
                    <a:pt x="652" y="792"/>
                  </a:cubicBezTo>
                  <a:cubicBezTo>
                    <a:pt x="466" y="528"/>
                    <a:pt x="218" y="24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25"/>
            <p:cNvSpPr/>
            <p:nvPr/>
          </p:nvSpPr>
          <p:spPr>
            <a:xfrm>
              <a:off x="3897913" y="4242675"/>
              <a:ext cx="17850" cy="10500"/>
            </a:xfrm>
            <a:custGeom>
              <a:avLst/>
              <a:gdLst/>
              <a:ahLst/>
              <a:cxnLst/>
              <a:rect l="l" t="t" r="r" b="b"/>
              <a:pathLst>
                <a:path w="714" h="420" extrusionOk="0">
                  <a:moveTo>
                    <a:pt x="1" y="1"/>
                  </a:moveTo>
                  <a:cubicBezTo>
                    <a:pt x="233" y="156"/>
                    <a:pt x="466" y="311"/>
                    <a:pt x="714" y="420"/>
                  </a:cubicBezTo>
                  <a:cubicBezTo>
                    <a:pt x="466" y="280"/>
                    <a:pt x="23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25"/>
            <p:cNvSpPr/>
            <p:nvPr/>
          </p:nvSpPr>
          <p:spPr>
            <a:xfrm>
              <a:off x="4283338" y="3903425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0" y="1"/>
                  </a:moveTo>
                  <a:cubicBezTo>
                    <a:pt x="155" y="311"/>
                    <a:pt x="295" y="636"/>
                    <a:pt x="403" y="946"/>
                  </a:cubicBezTo>
                  <a:cubicBezTo>
                    <a:pt x="295" y="621"/>
                    <a:pt x="155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25"/>
            <p:cNvSpPr/>
            <p:nvPr/>
          </p:nvSpPr>
          <p:spPr>
            <a:xfrm>
              <a:off x="4293413" y="3927450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0" y="1"/>
                  </a:moveTo>
                  <a:cubicBezTo>
                    <a:pt x="124" y="326"/>
                    <a:pt x="233" y="668"/>
                    <a:pt x="311" y="1009"/>
                  </a:cubicBezTo>
                  <a:cubicBezTo>
                    <a:pt x="233" y="668"/>
                    <a:pt x="124" y="32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25"/>
            <p:cNvSpPr/>
            <p:nvPr/>
          </p:nvSpPr>
          <p:spPr>
            <a:xfrm>
              <a:off x="3883563" y="3773525"/>
              <a:ext cx="55475" cy="31825"/>
            </a:xfrm>
            <a:custGeom>
              <a:avLst/>
              <a:gdLst/>
              <a:ahLst/>
              <a:cxnLst/>
              <a:rect l="l" t="t" r="r" b="b"/>
              <a:pathLst>
                <a:path w="2219" h="1273" extrusionOk="0">
                  <a:moveTo>
                    <a:pt x="1" y="1272"/>
                  </a:moveTo>
                  <a:cubicBezTo>
                    <a:pt x="668" y="776"/>
                    <a:pt x="1428" y="326"/>
                    <a:pt x="2219" y="0"/>
                  </a:cubicBezTo>
                  <a:cubicBezTo>
                    <a:pt x="1428" y="326"/>
                    <a:pt x="668" y="776"/>
                    <a:pt x="1" y="12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25"/>
            <p:cNvSpPr/>
            <p:nvPr/>
          </p:nvSpPr>
          <p:spPr>
            <a:xfrm>
              <a:off x="3963438" y="3752575"/>
              <a:ext cx="79525" cy="12050"/>
            </a:xfrm>
            <a:custGeom>
              <a:avLst/>
              <a:gdLst/>
              <a:ahLst/>
              <a:cxnLst/>
              <a:rect l="l" t="t" r="r" b="b"/>
              <a:pathLst>
                <a:path w="3181" h="482" extrusionOk="0">
                  <a:moveTo>
                    <a:pt x="3180" y="1"/>
                  </a:moveTo>
                  <a:cubicBezTo>
                    <a:pt x="2079" y="1"/>
                    <a:pt x="1009" y="156"/>
                    <a:pt x="1" y="482"/>
                  </a:cubicBezTo>
                  <a:cubicBezTo>
                    <a:pt x="1009" y="171"/>
                    <a:pt x="2079" y="1"/>
                    <a:pt x="3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25"/>
            <p:cNvSpPr/>
            <p:nvPr/>
          </p:nvSpPr>
          <p:spPr>
            <a:xfrm>
              <a:off x="4162763" y="3780500"/>
              <a:ext cx="22500" cy="12825"/>
            </a:xfrm>
            <a:custGeom>
              <a:avLst/>
              <a:gdLst/>
              <a:ahLst/>
              <a:cxnLst/>
              <a:rect l="l" t="t" r="r" b="b"/>
              <a:pathLst>
                <a:path w="900" h="513" extrusionOk="0">
                  <a:moveTo>
                    <a:pt x="0" y="1"/>
                  </a:moveTo>
                  <a:cubicBezTo>
                    <a:pt x="310" y="156"/>
                    <a:pt x="589" y="342"/>
                    <a:pt x="899" y="512"/>
                  </a:cubicBezTo>
                  <a:cubicBezTo>
                    <a:pt x="605" y="342"/>
                    <a:pt x="310" y="15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25"/>
            <p:cNvSpPr/>
            <p:nvPr/>
          </p:nvSpPr>
          <p:spPr>
            <a:xfrm>
              <a:off x="4271313" y="3880950"/>
              <a:ext cx="12050" cy="22875"/>
            </a:xfrm>
            <a:custGeom>
              <a:avLst/>
              <a:gdLst/>
              <a:ahLst/>
              <a:cxnLst/>
              <a:rect l="l" t="t" r="r" b="b"/>
              <a:pathLst>
                <a:path w="482" h="915" extrusionOk="0">
                  <a:moveTo>
                    <a:pt x="1" y="0"/>
                  </a:moveTo>
                  <a:cubicBezTo>
                    <a:pt x="171" y="295"/>
                    <a:pt x="326" y="589"/>
                    <a:pt x="481" y="915"/>
                  </a:cubicBezTo>
                  <a:cubicBezTo>
                    <a:pt x="342" y="605"/>
                    <a:pt x="171" y="29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25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25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25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25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25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25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25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25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25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25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25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25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25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25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25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25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25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25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25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25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25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25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25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25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25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25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25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25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25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25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25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25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25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25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25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25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25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25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25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25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25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25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25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25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25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25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25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25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25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25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25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25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5" name="Google Shape;5975;p25"/>
          <p:cNvGrpSpPr/>
          <p:nvPr/>
        </p:nvGrpSpPr>
        <p:grpSpPr>
          <a:xfrm>
            <a:off x="7553494" y="539700"/>
            <a:ext cx="533175" cy="533175"/>
            <a:chOff x="5894763" y="3752575"/>
            <a:chExt cx="533175" cy="533175"/>
          </a:xfrm>
        </p:grpSpPr>
        <p:sp>
          <p:nvSpPr>
            <p:cNvPr id="5976" name="Google Shape;5976;p25"/>
            <p:cNvSpPr/>
            <p:nvPr/>
          </p:nvSpPr>
          <p:spPr>
            <a:xfrm>
              <a:off x="6427538" y="40189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16" y="0"/>
                  </a:moveTo>
                  <a:lnTo>
                    <a:pt x="16" y="0"/>
                  </a:lnTo>
                  <a:cubicBezTo>
                    <a:pt x="16" y="217"/>
                    <a:pt x="0" y="419"/>
                    <a:pt x="0" y="620"/>
                  </a:cubicBezTo>
                  <a:cubicBezTo>
                    <a:pt x="16" y="434"/>
                    <a:pt x="16" y="21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25"/>
            <p:cNvSpPr/>
            <p:nvPr/>
          </p:nvSpPr>
          <p:spPr>
            <a:xfrm>
              <a:off x="6370913" y="4175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71" y="109"/>
                    <a:pt x="78" y="233"/>
                    <a:pt x="1" y="326"/>
                  </a:cubicBezTo>
                  <a:cubicBezTo>
                    <a:pt x="94" y="233"/>
                    <a:pt x="171" y="109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25"/>
            <p:cNvSpPr/>
            <p:nvPr/>
          </p:nvSpPr>
          <p:spPr>
            <a:xfrm>
              <a:off x="6379838" y="3866975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0" y="0"/>
                  </a:moveTo>
                  <a:lnTo>
                    <a:pt x="233" y="341"/>
                  </a:lnTo>
                  <a:cubicBezTo>
                    <a:pt x="187" y="233"/>
                    <a:pt x="78" y="10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25"/>
            <p:cNvSpPr/>
            <p:nvPr/>
          </p:nvSpPr>
          <p:spPr>
            <a:xfrm>
              <a:off x="6325563" y="4222125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341" y="1"/>
                  </a:moveTo>
                  <a:lnTo>
                    <a:pt x="341" y="1"/>
                  </a:lnTo>
                  <a:cubicBezTo>
                    <a:pt x="233" y="79"/>
                    <a:pt x="124" y="172"/>
                    <a:pt x="0" y="280"/>
                  </a:cubicBezTo>
                  <a:cubicBezTo>
                    <a:pt x="124" y="172"/>
                    <a:pt x="217" y="94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25"/>
            <p:cNvSpPr/>
            <p:nvPr/>
          </p:nvSpPr>
          <p:spPr>
            <a:xfrm>
              <a:off x="6337963" y="4211675"/>
              <a:ext cx="7775" cy="7000"/>
            </a:xfrm>
            <a:custGeom>
              <a:avLst/>
              <a:gdLst/>
              <a:ahLst/>
              <a:cxnLst/>
              <a:rect l="l" t="t" r="r" b="b"/>
              <a:pathLst>
                <a:path w="311" h="280" extrusionOk="0">
                  <a:moveTo>
                    <a:pt x="311" y="0"/>
                  </a:moveTo>
                  <a:cubicBezTo>
                    <a:pt x="202" y="93"/>
                    <a:pt x="93" y="186"/>
                    <a:pt x="0" y="279"/>
                  </a:cubicBezTo>
                  <a:cubicBezTo>
                    <a:pt x="93" y="186"/>
                    <a:pt x="202" y="93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25"/>
            <p:cNvSpPr/>
            <p:nvPr/>
          </p:nvSpPr>
          <p:spPr>
            <a:xfrm>
              <a:off x="613168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500" y="1"/>
                  </a:moveTo>
                  <a:cubicBezTo>
                    <a:pt x="366" y="1"/>
                    <a:pt x="234" y="8"/>
                    <a:pt x="109" y="22"/>
                  </a:cubicBezTo>
                  <a:cubicBezTo>
                    <a:pt x="47" y="22"/>
                    <a:pt x="31" y="38"/>
                    <a:pt x="0" y="38"/>
                  </a:cubicBezTo>
                  <a:cubicBezTo>
                    <a:pt x="31" y="38"/>
                    <a:pt x="31" y="69"/>
                    <a:pt x="47" y="69"/>
                  </a:cubicBezTo>
                  <a:cubicBezTo>
                    <a:pt x="202" y="162"/>
                    <a:pt x="435" y="193"/>
                    <a:pt x="729" y="193"/>
                  </a:cubicBezTo>
                  <a:cubicBezTo>
                    <a:pt x="822" y="193"/>
                    <a:pt x="915" y="193"/>
                    <a:pt x="1008" y="177"/>
                  </a:cubicBezTo>
                  <a:cubicBezTo>
                    <a:pt x="1148" y="177"/>
                    <a:pt x="1163" y="146"/>
                    <a:pt x="1163" y="146"/>
                  </a:cubicBezTo>
                  <a:cubicBezTo>
                    <a:pt x="1163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25"/>
            <p:cNvSpPr/>
            <p:nvPr/>
          </p:nvSpPr>
          <p:spPr>
            <a:xfrm>
              <a:off x="6425988" y="3987550"/>
              <a:ext cx="1175" cy="10875"/>
            </a:xfrm>
            <a:custGeom>
              <a:avLst/>
              <a:gdLst/>
              <a:ahLst/>
              <a:cxnLst/>
              <a:rect l="l" t="t" r="r" b="b"/>
              <a:pathLst>
                <a:path w="47" h="435" extrusionOk="0">
                  <a:moveTo>
                    <a:pt x="0" y="1"/>
                  </a:moveTo>
                  <a:cubicBezTo>
                    <a:pt x="16" y="156"/>
                    <a:pt x="47" y="295"/>
                    <a:pt x="47" y="435"/>
                  </a:cubicBezTo>
                  <a:cubicBezTo>
                    <a:pt x="47" y="295"/>
                    <a:pt x="16" y="14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25"/>
            <p:cNvSpPr/>
            <p:nvPr/>
          </p:nvSpPr>
          <p:spPr>
            <a:xfrm>
              <a:off x="6388363" y="3879000"/>
              <a:ext cx="7000" cy="12800"/>
            </a:xfrm>
            <a:custGeom>
              <a:avLst/>
              <a:gdLst/>
              <a:ahLst/>
              <a:cxnLst/>
              <a:rect l="l" t="t" r="r" b="b"/>
              <a:pathLst>
                <a:path w="280" h="512" extrusionOk="0">
                  <a:moveTo>
                    <a:pt x="1" y="0"/>
                  </a:moveTo>
                  <a:lnTo>
                    <a:pt x="1" y="0"/>
                  </a:lnTo>
                  <a:cubicBezTo>
                    <a:pt x="45" y="82"/>
                    <a:pt x="94" y="161"/>
                    <a:pt x="141" y="241"/>
                  </a:cubicBezTo>
                  <a:lnTo>
                    <a:pt x="141" y="241"/>
                  </a:lnTo>
                  <a:cubicBezTo>
                    <a:pt x="97" y="161"/>
                    <a:pt x="51" y="79"/>
                    <a:pt x="1" y="0"/>
                  </a:cubicBezTo>
                  <a:close/>
                  <a:moveTo>
                    <a:pt x="141" y="241"/>
                  </a:moveTo>
                  <a:cubicBezTo>
                    <a:pt x="192" y="336"/>
                    <a:pt x="238" y="428"/>
                    <a:pt x="280" y="512"/>
                  </a:cubicBezTo>
                  <a:cubicBezTo>
                    <a:pt x="240" y="415"/>
                    <a:pt x="191" y="327"/>
                    <a:pt x="141" y="2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25"/>
            <p:cNvSpPr/>
            <p:nvPr/>
          </p:nvSpPr>
          <p:spPr>
            <a:xfrm>
              <a:off x="6427538" y="40030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0" y="0"/>
                  </a:moveTo>
                  <a:cubicBezTo>
                    <a:pt x="0" y="217"/>
                    <a:pt x="16" y="434"/>
                    <a:pt x="16" y="620"/>
                  </a:cubicBezTo>
                  <a:cubicBezTo>
                    <a:pt x="16" y="403"/>
                    <a:pt x="16" y="2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25"/>
            <p:cNvSpPr/>
            <p:nvPr/>
          </p:nvSpPr>
          <p:spPr>
            <a:xfrm>
              <a:off x="6045213" y="383595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637" y="0"/>
                  </a:moveTo>
                  <a:lnTo>
                    <a:pt x="637" y="0"/>
                  </a:lnTo>
                  <a:cubicBezTo>
                    <a:pt x="435" y="62"/>
                    <a:pt x="249" y="156"/>
                    <a:pt x="109" y="249"/>
                  </a:cubicBezTo>
                  <a:cubicBezTo>
                    <a:pt x="16" y="311"/>
                    <a:pt x="1" y="342"/>
                    <a:pt x="1" y="373"/>
                  </a:cubicBezTo>
                  <a:cubicBezTo>
                    <a:pt x="16" y="419"/>
                    <a:pt x="78" y="466"/>
                    <a:pt x="109" y="481"/>
                  </a:cubicBezTo>
                  <a:cubicBezTo>
                    <a:pt x="280" y="311"/>
                    <a:pt x="466" y="156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25"/>
            <p:cNvSpPr/>
            <p:nvPr/>
          </p:nvSpPr>
          <p:spPr>
            <a:xfrm>
              <a:off x="6396113" y="3892175"/>
              <a:ext cx="6625" cy="13200"/>
            </a:xfrm>
            <a:custGeom>
              <a:avLst/>
              <a:gdLst/>
              <a:ahLst/>
              <a:cxnLst/>
              <a:rect l="l" t="t" r="r" b="b"/>
              <a:pathLst>
                <a:path w="265" h="528" extrusionOk="0">
                  <a:moveTo>
                    <a:pt x="1" y="0"/>
                  </a:moveTo>
                  <a:cubicBezTo>
                    <a:pt x="78" y="171"/>
                    <a:pt x="171" y="342"/>
                    <a:pt x="264" y="528"/>
                  </a:cubicBezTo>
                  <a:cubicBezTo>
                    <a:pt x="171" y="342"/>
                    <a:pt x="94" y="17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25"/>
            <p:cNvSpPr/>
            <p:nvPr/>
          </p:nvSpPr>
          <p:spPr>
            <a:xfrm>
              <a:off x="6379838" y="4162425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22" y="324"/>
                  </a:lnTo>
                  <a:lnTo>
                    <a:pt x="22" y="324"/>
                  </a:lnTo>
                  <a:cubicBezTo>
                    <a:pt x="97" y="214"/>
                    <a:pt x="191" y="114"/>
                    <a:pt x="233" y="1"/>
                  </a:cubicBezTo>
                  <a:close/>
                  <a:moveTo>
                    <a:pt x="22" y="324"/>
                  </a:moveTo>
                  <a:cubicBezTo>
                    <a:pt x="15" y="335"/>
                    <a:pt x="7" y="346"/>
                    <a:pt x="0" y="357"/>
                  </a:cubicBezTo>
                  <a:lnTo>
                    <a:pt x="22" y="3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25"/>
            <p:cNvSpPr/>
            <p:nvPr/>
          </p:nvSpPr>
          <p:spPr>
            <a:xfrm>
              <a:off x="6415513" y="408565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171" y="1"/>
                  </a:moveTo>
                  <a:lnTo>
                    <a:pt x="0" y="5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25"/>
            <p:cNvSpPr/>
            <p:nvPr/>
          </p:nvSpPr>
          <p:spPr>
            <a:xfrm>
              <a:off x="6337963" y="381890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0" y="0"/>
                  </a:moveTo>
                  <a:cubicBezTo>
                    <a:pt x="93" y="93"/>
                    <a:pt x="202" y="202"/>
                    <a:pt x="311" y="295"/>
                  </a:cubicBezTo>
                  <a:cubicBezTo>
                    <a:pt x="202" y="202"/>
                    <a:pt x="109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25"/>
            <p:cNvSpPr/>
            <p:nvPr/>
          </p:nvSpPr>
          <p:spPr>
            <a:xfrm>
              <a:off x="6419388" y="4070925"/>
              <a:ext cx="3125" cy="14750"/>
            </a:xfrm>
            <a:custGeom>
              <a:avLst/>
              <a:gdLst/>
              <a:ahLst/>
              <a:cxnLst/>
              <a:rect l="l" t="t" r="r" b="b"/>
              <a:pathLst>
                <a:path w="125" h="590" extrusionOk="0">
                  <a:moveTo>
                    <a:pt x="124" y="0"/>
                  </a:moveTo>
                  <a:cubicBezTo>
                    <a:pt x="93" y="202"/>
                    <a:pt x="47" y="388"/>
                    <a:pt x="0" y="590"/>
                  </a:cubicBezTo>
                  <a:cubicBezTo>
                    <a:pt x="47" y="388"/>
                    <a:pt x="93" y="202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25"/>
            <p:cNvSpPr/>
            <p:nvPr/>
          </p:nvSpPr>
          <p:spPr>
            <a:xfrm>
              <a:off x="6424038" y="4055400"/>
              <a:ext cx="1575" cy="10900"/>
            </a:xfrm>
            <a:custGeom>
              <a:avLst/>
              <a:gdLst/>
              <a:ahLst/>
              <a:cxnLst/>
              <a:rect l="l" t="t" r="r" b="b"/>
              <a:pathLst>
                <a:path w="63" h="436" extrusionOk="0">
                  <a:moveTo>
                    <a:pt x="63" y="1"/>
                  </a:moveTo>
                  <a:lnTo>
                    <a:pt x="63" y="1"/>
                  </a:lnTo>
                  <a:cubicBezTo>
                    <a:pt x="61" y="18"/>
                    <a:pt x="58" y="36"/>
                    <a:pt x="56" y="54"/>
                  </a:cubicBezTo>
                  <a:lnTo>
                    <a:pt x="56" y="54"/>
                  </a:lnTo>
                  <a:cubicBezTo>
                    <a:pt x="59" y="37"/>
                    <a:pt x="61" y="19"/>
                    <a:pt x="63" y="1"/>
                  </a:cubicBezTo>
                  <a:close/>
                  <a:moveTo>
                    <a:pt x="56" y="54"/>
                  </a:moveTo>
                  <a:cubicBezTo>
                    <a:pt x="37" y="188"/>
                    <a:pt x="1" y="312"/>
                    <a:pt x="1" y="435"/>
                  </a:cubicBezTo>
                  <a:cubicBezTo>
                    <a:pt x="14" y="313"/>
                    <a:pt x="39" y="179"/>
                    <a:pt x="5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25"/>
            <p:cNvSpPr/>
            <p:nvPr/>
          </p:nvSpPr>
          <p:spPr>
            <a:xfrm>
              <a:off x="6425988" y="4039500"/>
              <a:ext cx="1175" cy="10500"/>
            </a:xfrm>
            <a:custGeom>
              <a:avLst/>
              <a:gdLst/>
              <a:ahLst/>
              <a:cxnLst/>
              <a:rect l="l" t="t" r="r" b="b"/>
              <a:pathLst>
                <a:path w="47" h="420" extrusionOk="0">
                  <a:moveTo>
                    <a:pt x="47" y="1"/>
                  </a:moveTo>
                  <a:cubicBezTo>
                    <a:pt x="16" y="141"/>
                    <a:pt x="16" y="296"/>
                    <a:pt x="0" y="420"/>
                  </a:cubicBezTo>
                  <a:cubicBezTo>
                    <a:pt x="16" y="296"/>
                    <a:pt x="47" y="156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25"/>
            <p:cNvSpPr/>
            <p:nvPr/>
          </p:nvSpPr>
          <p:spPr>
            <a:xfrm>
              <a:off x="6370913" y="3854175"/>
              <a:ext cx="6225" cy="8550"/>
            </a:xfrm>
            <a:custGeom>
              <a:avLst/>
              <a:gdLst/>
              <a:ahLst/>
              <a:cxnLst/>
              <a:rect l="l" t="t" r="r" b="b"/>
              <a:pathLst>
                <a:path w="249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46" y="72"/>
                    <a:pt x="96" y="134"/>
                    <a:pt x="145" y="197"/>
                  </a:cubicBezTo>
                  <a:lnTo>
                    <a:pt x="145" y="197"/>
                  </a:lnTo>
                  <a:cubicBezTo>
                    <a:pt x="100" y="135"/>
                    <a:pt x="53" y="70"/>
                    <a:pt x="1" y="0"/>
                  </a:cubicBezTo>
                  <a:close/>
                  <a:moveTo>
                    <a:pt x="145" y="197"/>
                  </a:moveTo>
                  <a:cubicBezTo>
                    <a:pt x="181" y="246"/>
                    <a:pt x="215" y="294"/>
                    <a:pt x="249" y="342"/>
                  </a:cubicBezTo>
                  <a:cubicBezTo>
                    <a:pt x="216" y="290"/>
                    <a:pt x="181" y="243"/>
                    <a:pt x="145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25"/>
            <p:cNvSpPr/>
            <p:nvPr/>
          </p:nvSpPr>
          <p:spPr>
            <a:xfrm>
              <a:off x="6348438" y="3828975"/>
              <a:ext cx="19800" cy="22125"/>
            </a:xfrm>
            <a:custGeom>
              <a:avLst/>
              <a:gdLst/>
              <a:ahLst/>
              <a:cxnLst/>
              <a:rect l="l" t="t" r="r" b="b"/>
              <a:pathLst>
                <a:path w="792" h="885" extrusionOk="0">
                  <a:moveTo>
                    <a:pt x="0" y="0"/>
                  </a:moveTo>
                  <a:cubicBezTo>
                    <a:pt x="279" y="279"/>
                    <a:pt x="543" y="574"/>
                    <a:pt x="791" y="884"/>
                  </a:cubicBezTo>
                  <a:cubicBezTo>
                    <a:pt x="543" y="574"/>
                    <a:pt x="279" y="27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25"/>
            <p:cNvSpPr/>
            <p:nvPr/>
          </p:nvSpPr>
          <p:spPr>
            <a:xfrm>
              <a:off x="6404263" y="4119000"/>
              <a:ext cx="4275" cy="9725"/>
            </a:xfrm>
            <a:custGeom>
              <a:avLst/>
              <a:gdLst/>
              <a:ahLst/>
              <a:cxnLst/>
              <a:rect l="l" t="t" r="r" b="b"/>
              <a:pathLst>
                <a:path w="171" h="389" extrusionOk="0">
                  <a:moveTo>
                    <a:pt x="171" y="1"/>
                  </a:moveTo>
                  <a:cubicBezTo>
                    <a:pt x="109" y="140"/>
                    <a:pt x="62" y="249"/>
                    <a:pt x="1" y="388"/>
                  </a:cubicBezTo>
                  <a:cubicBezTo>
                    <a:pt x="62" y="264"/>
                    <a:pt x="109" y="140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25"/>
            <p:cNvSpPr/>
            <p:nvPr/>
          </p:nvSpPr>
          <p:spPr>
            <a:xfrm>
              <a:off x="6395338" y="4132950"/>
              <a:ext cx="7000" cy="13225"/>
            </a:xfrm>
            <a:custGeom>
              <a:avLst/>
              <a:gdLst/>
              <a:ahLst/>
              <a:cxnLst/>
              <a:rect l="l" t="t" r="r" b="b"/>
              <a:pathLst>
                <a:path w="280" h="529" extrusionOk="0">
                  <a:moveTo>
                    <a:pt x="280" y="1"/>
                  </a:moveTo>
                  <a:cubicBezTo>
                    <a:pt x="202" y="171"/>
                    <a:pt x="109" y="358"/>
                    <a:pt x="1" y="528"/>
                  </a:cubicBezTo>
                  <a:cubicBezTo>
                    <a:pt x="109" y="358"/>
                    <a:pt x="202" y="17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25"/>
            <p:cNvSpPr/>
            <p:nvPr/>
          </p:nvSpPr>
          <p:spPr>
            <a:xfrm>
              <a:off x="6388763" y="41461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5" y="0"/>
                  </a:moveTo>
                  <a:cubicBezTo>
                    <a:pt x="186" y="171"/>
                    <a:pt x="93" y="341"/>
                    <a:pt x="0" y="496"/>
                  </a:cubicBezTo>
                  <a:cubicBezTo>
                    <a:pt x="93" y="341"/>
                    <a:pt x="186" y="171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25"/>
            <p:cNvSpPr/>
            <p:nvPr/>
          </p:nvSpPr>
          <p:spPr>
            <a:xfrm>
              <a:off x="6410463" y="4104275"/>
              <a:ext cx="3525" cy="10475"/>
            </a:xfrm>
            <a:custGeom>
              <a:avLst/>
              <a:gdLst/>
              <a:ahLst/>
              <a:cxnLst/>
              <a:rect l="l" t="t" r="r" b="b"/>
              <a:pathLst>
                <a:path w="141" h="419" extrusionOk="0">
                  <a:moveTo>
                    <a:pt x="140" y="0"/>
                  </a:moveTo>
                  <a:cubicBezTo>
                    <a:pt x="94" y="140"/>
                    <a:pt x="47" y="279"/>
                    <a:pt x="1" y="419"/>
                  </a:cubicBezTo>
                  <a:cubicBezTo>
                    <a:pt x="47" y="279"/>
                    <a:pt x="94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25"/>
            <p:cNvSpPr/>
            <p:nvPr/>
          </p:nvSpPr>
          <p:spPr>
            <a:xfrm>
              <a:off x="6310813" y="379795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1" y="1"/>
                  </a:moveTo>
                  <a:lnTo>
                    <a:pt x="466" y="35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25"/>
            <p:cNvSpPr/>
            <p:nvPr/>
          </p:nvSpPr>
          <p:spPr>
            <a:xfrm>
              <a:off x="6325563" y="3809200"/>
              <a:ext cx="8550" cy="7000"/>
            </a:xfrm>
            <a:custGeom>
              <a:avLst/>
              <a:gdLst/>
              <a:ahLst/>
              <a:cxnLst/>
              <a:rect l="l" t="t" r="r" b="b"/>
              <a:pathLst>
                <a:path w="342" h="280" extrusionOk="0">
                  <a:moveTo>
                    <a:pt x="0" y="0"/>
                  </a:moveTo>
                  <a:cubicBezTo>
                    <a:pt x="124" y="93"/>
                    <a:pt x="217" y="171"/>
                    <a:pt x="341" y="279"/>
                  </a:cubicBezTo>
                  <a:cubicBezTo>
                    <a:pt x="233" y="171"/>
                    <a:pt x="124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25"/>
            <p:cNvSpPr/>
            <p:nvPr/>
          </p:nvSpPr>
          <p:spPr>
            <a:xfrm>
              <a:off x="6348438" y="4186875"/>
              <a:ext cx="19775" cy="21725"/>
            </a:xfrm>
            <a:custGeom>
              <a:avLst/>
              <a:gdLst/>
              <a:ahLst/>
              <a:cxnLst/>
              <a:rect l="l" t="t" r="r" b="b"/>
              <a:pathLst>
                <a:path w="791" h="869" extrusionOk="0">
                  <a:moveTo>
                    <a:pt x="791" y="0"/>
                  </a:moveTo>
                  <a:cubicBezTo>
                    <a:pt x="543" y="310"/>
                    <a:pt x="279" y="605"/>
                    <a:pt x="0" y="868"/>
                  </a:cubicBezTo>
                  <a:cubicBezTo>
                    <a:pt x="295" y="605"/>
                    <a:pt x="543" y="310"/>
                    <a:pt x="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25"/>
            <p:cNvSpPr/>
            <p:nvPr/>
          </p:nvSpPr>
          <p:spPr>
            <a:xfrm>
              <a:off x="6423638" y="3971650"/>
              <a:ext cx="1600" cy="10500"/>
            </a:xfrm>
            <a:custGeom>
              <a:avLst/>
              <a:gdLst/>
              <a:ahLst/>
              <a:cxnLst/>
              <a:rect l="l" t="t" r="r" b="b"/>
              <a:pathLst>
                <a:path w="64" h="420" extrusionOk="0">
                  <a:moveTo>
                    <a:pt x="1" y="1"/>
                  </a:moveTo>
                  <a:cubicBezTo>
                    <a:pt x="2" y="9"/>
                    <a:pt x="3" y="17"/>
                    <a:pt x="4" y="25"/>
                  </a:cubicBezTo>
                  <a:lnTo>
                    <a:pt x="4" y="25"/>
                  </a:lnTo>
                  <a:cubicBezTo>
                    <a:pt x="3" y="17"/>
                    <a:pt x="2" y="9"/>
                    <a:pt x="1" y="1"/>
                  </a:cubicBezTo>
                  <a:close/>
                  <a:moveTo>
                    <a:pt x="4" y="25"/>
                  </a:moveTo>
                  <a:lnTo>
                    <a:pt x="4" y="25"/>
                  </a:lnTo>
                  <a:cubicBezTo>
                    <a:pt x="18" y="158"/>
                    <a:pt x="34" y="303"/>
                    <a:pt x="63" y="420"/>
                  </a:cubicBezTo>
                  <a:cubicBezTo>
                    <a:pt x="63" y="302"/>
                    <a:pt x="21" y="170"/>
                    <a:pt x="4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25"/>
            <p:cNvSpPr/>
            <p:nvPr/>
          </p:nvSpPr>
          <p:spPr>
            <a:xfrm>
              <a:off x="6410463" y="3923575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140"/>
                    <a:pt x="94" y="280"/>
                    <a:pt x="140" y="404"/>
                  </a:cubicBezTo>
                  <a:cubicBezTo>
                    <a:pt x="94" y="280"/>
                    <a:pt x="63" y="1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25"/>
            <p:cNvSpPr/>
            <p:nvPr/>
          </p:nvSpPr>
          <p:spPr>
            <a:xfrm>
              <a:off x="5894763" y="3752575"/>
              <a:ext cx="428475" cy="533175"/>
            </a:xfrm>
            <a:custGeom>
              <a:avLst/>
              <a:gdLst/>
              <a:ahLst/>
              <a:cxnLst/>
              <a:rect l="l" t="t" r="r" b="b"/>
              <a:pathLst>
                <a:path w="17139" h="21327" extrusionOk="0">
                  <a:moveTo>
                    <a:pt x="10821" y="589"/>
                  </a:moveTo>
                  <a:cubicBezTo>
                    <a:pt x="11059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09" y="931"/>
                    <a:pt x="11463" y="931"/>
                  </a:cubicBezTo>
                  <a:lnTo>
                    <a:pt x="11416" y="931"/>
                  </a:lnTo>
                  <a:cubicBezTo>
                    <a:pt x="11251" y="900"/>
                    <a:pt x="11028" y="890"/>
                    <a:pt x="10804" y="890"/>
                  </a:cubicBezTo>
                  <a:cubicBezTo>
                    <a:pt x="10356" y="890"/>
                    <a:pt x="9901" y="931"/>
                    <a:pt x="9881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50" y="637"/>
                  </a:cubicBezTo>
                  <a:cubicBezTo>
                    <a:pt x="9870" y="637"/>
                    <a:pt x="10346" y="589"/>
                    <a:pt x="10821" y="589"/>
                  </a:cubicBezTo>
                  <a:close/>
                  <a:moveTo>
                    <a:pt x="7880" y="838"/>
                  </a:moveTo>
                  <a:lnTo>
                    <a:pt x="7942" y="854"/>
                  </a:lnTo>
                  <a:cubicBezTo>
                    <a:pt x="8066" y="869"/>
                    <a:pt x="8221" y="916"/>
                    <a:pt x="8268" y="1040"/>
                  </a:cubicBezTo>
                  <a:cubicBezTo>
                    <a:pt x="8283" y="1087"/>
                    <a:pt x="8268" y="1149"/>
                    <a:pt x="8237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9" y="1180"/>
                    <a:pt x="9090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02" y="1800"/>
                  </a:moveTo>
                  <a:lnTo>
                    <a:pt x="5817" y="1816"/>
                  </a:lnTo>
                  <a:cubicBezTo>
                    <a:pt x="5864" y="1878"/>
                    <a:pt x="5833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00" y="1862"/>
                  </a:lnTo>
                  <a:lnTo>
                    <a:pt x="5600" y="1800"/>
                  </a:lnTo>
                  <a:close/>
                  <a:moveTo>
                    <a:pt x="4902" y="2188"/>
                  </a:moveTo>
                  <a:cubicBezTo>
                    <a:pt x="5011" y="2188"/>
                    <a:pt x="5119" y="2250"/>
                    <a:pt x="5166" y="2327"/>
                  </a:cubicBezTo>
                  <a:cubicBezTo>
                    <a:pt x="5181" y="2358"/>
                    <a:pt x="5181" y="2436"/>
                    <a:pt x="5166" y="2498"/>
                  </a:cubicBezTo>
                  <a:cubicBezTo>
                    <a:pt x="5135" y="2560"/>
                    <a:pt x="5104" y="2591"/>
                    <a:pt x="5042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47" y="2420"/>
                    <a:pt x="4731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4096" y="2952"/>
                  </a:moveTo>
                  <a:cubicBezTo>
                    <a:pt x="4136" y="2952"/>
                    <a:pt x="4176" y="2972"/>
                    <a:pt x="4204" y="3010"/>
                  </a:cubicBezTo>
                  <a:cubicBezTo>
                    <a:pt x="4266" y="3056"/>
                    <a:pt x="4251" y="3134"/>
                    <a:pt x="4189" y="3196"/>
                  </a:cubicBezTo>
                  <a:cubicBezTo>
                    <a:pt x="3801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2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615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313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60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2552" y="4557"/>
                  </a:moveTo>
                  <a:cubicBezTo>
                    <a:pt x="2583" y="4557"/>
                    <a:pt x="2613" y="4567"/>
                    <a:pt x="2638" y="4592"/>
                  </a:cubicBezTo>
                  <a:cubicBezTo>
                    <a:pt x="2700" y="4654"/>
                    <a:pt x="2715" y="4747"/>
                    <a:pt x="2653" y="4809"/>
                  </a:cubicBezTo>
                  <a:cubicBezTo>
                    <a:pt x="2327" y="5197"/>
                    <a:pt x="1940" y="5848"/>
                    <a:pt x="1940" y="5848"/>
                  </a:cubicBezTo>
                  <a:cubicBezTo>
                    <a:pt x="1924" y="5910"/>
                    <a:pt x="1878" y="5926"/>
                    <a:pt x="1831" y="5926"/>
                  </a:cubicBezTo>
                  <a:cubicBezTo>
                    <a:pt x="1785" y="5926"/>
                    <a:pt x="1769" y="5926"/>
                    <a:pt x="1754" y="5910"/>
                  </a:cubicBezTo>
                  <a:cubicBezTo>
                    <a:pt x="1691" y="5848"/>
                    <a:pt x="1676" y="5770"/>
                    <a:pt x="1676" y="5693"/>
                  </a:cubicBezTo>
                  <a:cubicBezTo>
                    <a:pt x="1691" y="5677"/>
                    <a:pt x="2079" y="5026"/>
                    <a:pt x="2420" y="4607"/>
                  </a:cubicBezTo>
                  <a:cubicBezTo>
                    <a:pt x="2458" y="4579"/>
                    <a:pt x="2506" y="4557"/>
                    <a:pt x="2552" y="4557"/>
                  </a:cubicBezTo>
                  <a:close/>
                  <a:moveTo>
                    <a:pt x="1478" y="6332"/>
                  </a:moveTo>
                  <a:cubicBezTo>
                    <a:pt x="1564" y="6332"/>
                    <a:pt x="1654" y="6374"/>
                    <a:pt x="1707" y="6437"/>
                  </a:cubicBezTo>
                  <a:cubicBezTo>
                    <a:pt x="1785" y="6530"/>
                    <a:pt x="1769" y="6701"/>
                    <a:pt x="1645" y="6779"/>
                  </a:cubicBezTo>
                  <a:lnTo>
                    <a:pt x="1567" y="6779"/>
                  </a:lnTo>
                  <a:cubicBezTo>
                    <a:pt x="1474" y="6779"/>
                    <a:pt x="1397" y="6748"/>
                    <a:pt x="1335" y="6670"/>
                  </a:cubicBezTo>
                  <a:cubicBezTo>
                    <a:pt x="1288" y="6577"/>
                    <a:pt x="1288" y="6453"/>
                    <a:pt x="1335" y="6375"/>
                  </a:cubicBezTo>
                  <a:lnTo>
                    <a:pt x="1366" y="6360"/>
                  </a:lnTo>
                  <a:cubicBezTo>
                    <a:pt x="1400" y="6340"/>
                    <a:pt x="1438" y="6332"/>
                    <a:pt x="1478" y="6332"/>
                  </a:cubicBezTo>
                  <a:close/>
                  <a:moveTo>
                    <a:pt x="2638" y="6701"/>
                  </a:moveTo>
                  <a:lnTo>
                    <a:pt x="2638" y="6748"/>
                  </a:lnTo>
                  <a:cubicBezTo>
                    <a:pt x="2638" y="6825"/>
                    <a:pt x="2638" y="6872"/>
                    <a:pt x="2622" y="6949"/>
                  </a:cubicBezTo>
                  <a:cubicBezTo>
                    <a:pt x="2576" y="7011"/>
                    <a:pt x="2529" y="7073"/>
                    <a:pt x="2451" y="7073"/>
                  </a:cubicBezTo>
                  <a:lnTo>
                    <a:pt x="2405" y="7073"/>
                  </a:lnTo>
                  <a:cubicBezTo>
                    <a:pt x="2312" y="7058"/>
                    <a:pt x="2265" y="6949"/>
                    <a:pt x="2296" y="6872"/>
                  </a:cubicBezTo>
                  <a:cubicBezTo>
                    <a:pt x="2312" y="6825"/>
                    <a:pt x="2327" y="6779"/>
                    <a:pt x="2389" y="6732"/>
                  </a:cubicBezTo>
                  <a:lnTo>
                    <a:pt x="2420" y="6701"/>
                  </a:ln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64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5" y="8097"/>
                    <a:pt x="1722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78" y="7709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86" y="11633"/>
                    <a:pt x="1955" y="11633"/>
                    <a:pt x="1940" y="11633"/>
                  </a:cubicBezTo>
                  <a:cubicBezTo>
                    <a:pt x="1878" y="11633"/>
                    <a:pt x="1831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5" y="10578"/>
                    <a:pt x="1862" y="10578"/>
                  </a:cubicBezTo>
                  <a:close/>
                  <a:moveTo>
                    <a:pt x="2958" y="13151"/>
                  </a:moveTo>
                  <a:cubicBezTo>
                    <a:pt x="2993" y="13151"/>
                    <a:pt x="3028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3" y="13293"/>
                    <a:pt x="3118" y="13370"/>
                    <a:pt x="3087" y="13448"/>
                  </a:cubicBezTo>
                  <a:cubicBezTo>
                    <a:pt x="3072" y="13510"/>
                    <a:pt x="2979" y="13556"/>
                    <a:pt x="2932" y="13556"/>
                  </a:cubicBezTo>
                  <a:cubicBezTo>
                    <a:pt x="2901" y="13556"/>
                    <a:pt x="2870" y="13556"/>
                    <a:pt x="2855" y="13525"/>
                  </a:cubicBezTo>
                  <a:cubicBezTo>
                    <a:pt x="2793" y="13432"/>
                    <a:pt x="2777" y="13339"/>
                    <a:pt x="2808" y="13231"/>
                  </a:cubicBezTo>
                  <a:cubicBezTo>
                    <a:pt x="2838" y="13181"/>
                    <a:pt x="2898" y="13151"/>
                    <a:pt x="2958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98" y="11974"/>
                    <a:pt x="1645" y="12098"/>
                  </a:cubicBezTo>
                  <a:cubicBezTo>
                    <a:pt x="1862" y="12502"/>
                    <a:pt x="1986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257" y="14053"/>
                    <a:pt x="1133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60" y="14502"/>
                    <a:pt x="3491" y="14580"/>
                    <a:pt x="3460" y="14657"/>
                  </a:cubicBezTo>
                  <a:lnTo>
                    <a:pt x="3242" y="15138"/>
                  </a:lnTo>
                  <a:cubicBezTo>
                    <a:pt x="3429" y="15231"/>
                    <a:pt x="3646" y="15355"/>
                    <a:pt x="3847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8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8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6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2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29" y="14766"/>
                    <a:pt x="2607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1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700" y="16813"/>
                  </a:lnTo>
                  <a:cubicBezTo>
                    <a:pt x="4654" y="16813"/>
                    <a:pt x="4623" y="16782"/>
                    <a:pt x="4576" y="16767"/>
                  </a:cubicBezTo>
                  <a:cubicBezTo>
                    <a:pt x="4545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23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42" y="16968"/>
                    <a:pt x="3227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29" y="17930"/>
                  </a:lnTo>
                  <a:lnTo>
                    <a:pt x="6329" y="17945"/>
                  </a:lnTo>
                  <a:lnTo>
                    <a:pt x="6344" y="17899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12" y="18070"/>
                    <a:pt x="6127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4" y="17886"/>
                    <a:pt x="5206" y="17928"/>
                    <a:pt x="5228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28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1" y="18287"/>
                    <a:pt x="4948" y="18240"/>
                    <a:pt x="4886" y="18178"/>
                  </a:cubicBezTo>
                  <a:cubicBezTo>
                    <a:pt x="4840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35" y="18628"/>
                    <a:pt x="4189" y="18566"/>
                    <a:pt x="4189" y="18519"/>
                  </a:cubicBezTo>
                  <a:cubicBezTo>
                    <a:pt x="4189" y="18457"/>
                    <a:pt x="4235" y="18395"/>
                    <a:pt x="4266" y="18364"/>
                  </a:cubicBezTo>
                  <a:cubicBezTo>
                    <a:pt x="4295" y="18341"/>
                    <a:pt x="4331" y="18331"/>
                    <a:pt x="4370" y="18331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6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5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63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5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3" y="19465"/>
                    <a:pt x="5119" y="18876"/>
                    <a:pt x="5088" y="18861"/>
                  </a:cubicBezTo>
                  <a:cubicBezTo>
                    <a:pt x="5026" y="18830"/>
                    <a:pt x="5011" y="18721"/>
                    <a:pt x="5057" y="18674"/>
                  </a:cubicBezTo>
                  <a:cubicBezTo>
                    <a:pt x="5085" y="18637"/>
                    <a:pt x="5130" y="18616"/>
                    <a:pt x="5176" y="18616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6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75" y="20362"/>
                  </a:moveTo>
                  <a:cubicBezTo>
                    <a:pt x="12533" y="20362"/>
                    <a:pt x="12588" y="20402"/>
                    <a:pt x="12610" y="20458"/>
                  </a:cubicBezTo>
                  <a:cubicBezTo>
                    <a:pt x="12641" y="20536"/>
                    <a:pt x="12610" y="20629"/>
                    <a:pt x="12533" y="20644"/>
                  </a:cubicBezTo>
                  <a:cubicBezTo>
                    <a:pt x="12222" y="20768"/>
                    <a:pt x="11525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505"/>
                    <a:pt x="11463" y="20489"/>
                  </a:cubicBezTo>
                  <a:cubicBezTo>
                    <a:pt x="11633" y="20489"/>
                    <a:pt x="12176" y="20458"/>
                    <a:pt x="12409" y="20380"/>
                  </a:cubicBezTo>
                  <a:cubicBezTo>
                    <a:pt x="12430" y="20368"/>
                    <a:pt x="12452" y="20362"/>
                    <a:pt x="12475" y="20362"/>
                  </a:cubicBezTo>
                  <a:close/>
                  <a:moveTo>
                    <a:pt x="10672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2" y="21327"/>
                  </a:cubicBezTo>
                  <a:cubicBezTo>
                    <a:pt x="13091" y="21327"/>
                    <a:pt x="15324" y="20505"/>
                    <a:pt x="17139" y="19140"/>
                  </a:cubicBezTo>
                  <a:lnTo>
                    <a:pt x="17139" y="19140"/>
                  </a:lnTo>
                  <a:cubicBezTo>
                    <a:pt x="16984" y="19248"/>
                    <a:pt x="16813" y="19357"/>
                    <a:pt x="16658" y="19481"/>
                  </a:cubicBezTo>
                  <a:cubicBezTo>
                    <a:pt x="15511" y="19993"/>
                    <a:pt x="14239" y="20256"/>
                    <a:pt x="12889" y="20256"/>
                  </a:cubicBezTo>
                  <a:cubicBezTo>
                    <a:pt x="12222" y="20256"/>
                    <a:pt x="11556" y="20194"/>
                    <a:pt x="10935" y="20055"/>
                  </a:cubicBezTo>
                  <a:lnTo>
                    <a:pt x="10935" y="20101"/>
                  </a:lnTo>
                  <a:cubicBezTo>
                    <a:pt x="10935" y="20148"/>
                    <a:pt x="10935" y="20179"/>
                    <a:pt x="10920" y="20225"/>
                  </a:cubicBezTo>
                  <a:cubicBezTo>
                    <a:pt x="10858" y="20380"/>
                    <a:pt x="10672" y="20396"/>
                    <a:pt x="10532" y="20411"/>
                  </a:cubicBezTo>
                  <a:cubicBezTo>
                    <a:pt x="10439" y="20427"/>
                    <a:pt x="10315" y="20427"/>
                    <a:pt x="10222" y="20427"/>
                  </a:cubicBezTo>
                  <a:cubicBezTo>
                    <a:pt x="9865" y="20427"/>
                    <a:pt x="9617" y="20380"/>
                    <a:pt x="9400" y="20256"/>
                  </a:cubicBezTo>
                  <a:cubicBezTo>
                    <a:pt x="9353" y="20225"/>
                    <a:pt x="9214" y="20148"/>
                    <a:pt x="9198" y="20008"/>
                  </a:cubicBezTo>
                  <a:cubicBezTo>
                    <a:pt x="9198" y="19946"/>
                    <a:pt x="9214" y="19869"/>
                    <a:pt x="9245" y="19807"/>
                  </a:cubicBezTo>
                  <a:cubicBezTo>
                    <a:pt x="9307" y="19714"/>
                    <a:pt x="9431" y="19698"/>
                    <a:pt x="9539" y="19683"/>
                  </a:cubicBezTo>
                  <a:cubicBezTo>
                    <a:pt x="5879" y="18318"/>
                    <a:pt x="3273" y="14797"/>
                    <a:pt x="3273" y="10656"/>
                  </a:cubicBezTo>
                  <a:cubicBezTo>
                    <a:pt x="3273" y="8081"/>
                    <a:pt x="4282" y="5755"/>
                    <a:pt x="5941" y="4033"/>
                  </a:cubicBezTo>
                  <a:cubicBezTo>
                    <a:pt x="5879" y="3987"/>
                    <a:pt x="5817" y="3940"/>
                    <a:pt x="5786" y="3863"/>
                  </a:cubicBezTo>
                  <a:cubicBezTo>
                    <a:pt x="5755" y="3816"/>
                    <a:pt x="5739" y="3785"/>
                    <a:pt x="5739" y="3739"/>
                  </a:cubicBezTo>
                  <a:cubicBezTo>
                    <a:pt x="5724" y="3584"/>
                    <a:pt x="5817" y="3444"/>
                    <a:pt x="6019" y="3335"/>
                  </a:cubicBezTo>
                  <a:cubicBezTo>
                    <a:pt x="6273" y="3171"/>
                    <a:pt x="6656" y="2978"/>
                    <a:pt x="7059" y="2978"/>
                  </a:cubicBezTo>
                  <a:cubicBezTo>
                    <a:pt x="7074" y="2978"/>
                    <a:pt x="7089" y="2978"/>
                    <a:pt x="7104" y="2979"/>
                  </a:cubicBezTo>
                  <a:cubicBezTo>
                    <a:pt x="8702" y="1769"/>
                    <a:pt x="10703" y="1040"/>
                    <a:pt x="12874" y="1040"/>
                  </a:cubicBezTo>
                  <a:cubicBezTo>
                    <a:pt x="14208" y="1040"/>
                    <a:pt x="15479" y="1335"/>
                    <a:pt x="16643" y="1816"/>
                  </a:cubicBezTo>
                  <a:cubicBezTo>
                    <a:pt x="14937" y="683"/>
                    <a:pt x="12874" y="1"/>
                    <a:pt x="10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25"/>
            <p:cNvSpPr/>
            <p:nvPr/>
          </p:nvSpPr>
          <p:spPr>
            <a:xfrm>
              <a:off x="6419763" y="3952650"/>
              <a:ext cx="3525" cy="14775"/>
            </a:xfrm>
            <a:custGeom>
              <a:avLst/>
              <a:gdLst/>
              <a:ahLst/>
              <a:cxnLst/>
              <a:rect l="l" t="t" r="r" b="b"/>
              <a:pathLst>
                <a:path w="141" h="591" extrusionOk="0">
                  <a:moveTo>
                    <a:pt x="1" y="1"/>
                  </a:moveTo>
                  <a:cubicBezTo>
                    <a:pt x="32" y="202"/>
                    <a:pt x="78" y="389"/>
                    <a:pt x="140" y="590"/>
                  </a:cubicBezTo>
                  <a:cubicBezTo>
                    <a:pt x="94" y="389"/>
                    <a:pt x="63" y="202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25"/>
            <p:cNvSpPr/>
            <p:nvPr/>
          </p:nvSpPr>
          <p:spPr>
            <a:xfrm>
              <a:off x="59327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25"/>
            <p:cNvSpPr/>
            <p:nvPr/>
          </p:nvSpPr>
          <p:spPr>
            <a:xfrm>
              <a:off x="6404263" y="3909250"/>
              <a:ext cx="4300" cy="9700"/>
            </a:xfrm>
            <a:custGeom>
              <a:avLst/>
              <a:gdLst/>
              <a:ahLst/>
              <a:cxnLst/>
              <a:rect l="l" t="t" r="r" b="b"/>
              <a:pathLst>
                <a:path w="172" h="388" extrusionOk="0">
                  <a:moveTo>
                    <a:pt x="1" y="0"/>
                  </a:moveTo>
                  <a:cubicBezTo>
                    <a:pt x="63" y="124"/>
                    <a:pt x="109" y="264"/>
                    <a:pt x="171" y="387"/>
                  </a:cubicBezTo>
                  <a:cubicBezTo>
                    <a:pt x="109" y="248"/>
                    <a:pt x="63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25"/>
            <p:cNvSpPr/>
            <p:nvPr/>
          </p:nvSpPr>
          <p:spPr>
            <a:xfrm>
              <a:off x="6415513" y="393830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0" y="1"/>
                  </a:moveTo>
                  <a:cubicBezTo>
                    <a:pt x="29" y="108"/>
                    <a:pt x="65" y="220"/>
                    <a:pt x="102" y="343"/>
                  </a:cubicBezTo>
                  <a:lnTo>
                    <a:pt x="102" y="343"/>
                  </a:lnTo>
                  <a:lnTo>
                    <a:pt x="0" y="1"/>
                  </a:lnTo>
                  <a:close/>
                  <a:moveTo>
                    <a:pt x="102" y="343"/>
                  </a:moveTo>
                  <a:lnTo>
                    <a:pt x="171" y="575"/>
                  </a:lnTo>
                  <a:cubicBezTo>
                    <a:pt x="148" y="493"/>
                    <a:pt x="124" y="416"/>
                    <a:pt x="102" y="3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25"/>
            <p:cNvSpPr/>
            <p:nvPr/>
          </p:nvSpPr>
          <p:spPr>
            <a:xfrm>
              <a:off x="591998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71" y="1117"/>
                    <a:pt x="357" y="1489"/>
                  </a:cubicBezTo>
                  <a:cubicBezTo>
                    <a:pt x="403" y="1613"/>
                    <a:pt x="465" y="1691"/>
                    <a:pt x="527" y="1691"/>
                  </a:cubicBezTo>
                  <a:lnTo>
                    <a:pt x="558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03" y="155"/>
                  </a:cubicBezTo>
                  <a:cubicBezTo>
                    <a:pt x="357" y="31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25"/>
            <p:cNvSpPr/>
            <p:nvPr/>
          </p:nvSpPr>
          <p:spPr>
            <a:xfrm>
              <a:off x="6037838" y="3827000"/>
              <a:ext cx="34550" cy="26425"/>
            </a:xfrm>
            <a:custGeom>
              <a:avLst/>
              <a:gdLst/>
              <a:ahLst/>
              <a:cxnLst/>
              <a:rect l="l" t="t" r="r" b="b"/>
              <a:pathLst>
                <a:path w="1382" h="1057" extrusionOk="0">
                  <a:moveTo>
                    <a:pt x="1336" y="1"/>
                  </a:moveTo>
                  <a:cubicBezTo>
                    <a:pt x="933" y="1"/>
                    <a:pt x="550" y="194"/>
                    <a:pt x="296" y="358"/>
                  </a:cubicBezTo>
                  <a:cubicBezTo>
                    <a:pt x="94" y="467"/>
                    <a:pt x="1" y="607"/>
                    <a:pt x="16" y="762"/>
                  </a:cubicBezTo>
                  <a:cubicBezTo>
                    <a:pt x="16" y="808"/>
                    <a:pt x="32" y="839"/>
                    <a:pt x="63" y="886"/>
                  </a:cubicBezTo>
                  <a:cubicBezTo>
                    <a:pt x="94" y="963"/>
                    <a:pt x="156" y="1010"/>
                    <a:pt x="218" y="1056"/>
                  </a:cubicBezTo>
                  <a:cubicBezTo>
                    <a:pt x="265" y="979"/>
                    <a:pt x="327" y="901"/>
                    <a:pt x="404" y="839"/>
                  </a:cubicBezTo>
                  <a:cubicBezTo>
                    <a:pt x="342" y="824"/>
                    <a:pt x="311" y="777"/>
                    <a:pt x="296" y="731"/>
                  </a:cubicBezTo>
                  <a:cubicBezTo>
                    <a:pt x="296" y="700"/>
                    <a:pt x="311" y="669"/>
                    <a:pt x="420" y="607"/>
                  </a:cubicBezTo>
                  <a:cubicBezTo>
                    <a:pt x="559" y="529"/>
                    <a:pt x="761" y="436"/>
                    <a:pt x="947" y="358"/>
                  </a:cubicBezTo>
                  <a:cubicBezTo>
                    <a:pt x="1087" y="234"/>
                    <a:pt x="1226" y="126"/>
                    <a:pt x="1381" y="2"/>
                  </a:cubicBezTo>
                  <a:cubicBezTo>
                    <a:pt x="1366" y="1"/>
                    <a:pt x="1351" y="1"/>
                    <a:pt x="13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25"/>
            <p:cNvSpPr/>
            <p:nvPr/>
          </p:nvSpPr>
          <p:spPr>
            <a:xfrm>
              <a:off x="6123538" y="4243850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777" y="285"/>
                  </a:moveTo>
                  <a:cubicBezTo>
                    <a:pt x="955" y="285"/>
                    <a:pt x="1137" y="293"/>
                    <a:pt x="1319" y="311"/>
                  </a:cubicBezTo>
                  <a:cubicBezTo>
                    <a:pt x="1412" y="342"/>
                    <a:pt x="1489" y="388"/>
                    <a:pt x="1489" y="419"/>
                  </a:cubicBezTo>
                  <a:cubicBezTo>
                    <a:pt x="1489" y="419"/>
                    <a:pt x="1474" y="450"/>
                    <a:pt x="1334" y="450"/>
                  </a:cubicBezTo>
                  <a:cubicBezTo>
                    <a:pt x="1241" y="466"/>
                    <a:pt x="1148" y="466"/>
                    <a:pt x="1055" y="466"/>
                  </a:cubicBezTo>
                  <a:cubicBezTo>
                    <a:pt x="761" y="466"/>
                    <a:pt x="528" y="435"/>
                    <a:pt x="373" y="342"/>
                  </a:cubicBezTo>
                  <a:cubicBezTo>
                    <a:pt x="357" y="342"/>
                    <a:pt x="357" y="311"/>
                    <a:pt x="326" y="311"/>
                  </a:cubicBezTo>
                  <a:cubicBezTo>
                    <a:pt x="357" y="295"/>
                    <a:pt x="373" y="295"/>
                    <a:pt x="404" y="295"/>
                  </a:cubicBezTo>
                  <a:cubicBezTo>
                    <a:pt x="526" y="289"/>
                    <a:pt x="651" y="285"/>
                    <a:pt x="777" y="285"/>
                  </a:cubicBezTo>
                  <a:close/>
                  <a:moveTo>
                    <a:pt x="373" y="1"/>
                  </a:moveTo>
                  <a:cubicBezTo>
                    <a:pt x="280" y="32"/>
                    <a:pt x="156" y="47"/>
                    <a:pt x="78" y="156"/>
                  </a:cubicBezTo>
                  <a:cubicBezTo>
                    <a:pt x="16" y="218"/>
                    <a:pt x="1" y="280"/>
                    <a:pt x="16" y="357"/>
                  </a:cubicBezTo>
                  <a:cubicBezTo>
                    <a:pt x="63" y="497"/>
                    <a:pt x="171" y="574"/>
                    <a:pt x="233" y="605"/>
                  </a:cubicBezTo>
                  <a:cubicBezTo>
                    <a:pt x="450" y="729"/>
                    <a:pt x="714" y="776"/>
                    <a:pt x="1055" y="776"/>
                  </a:cubicBezTo>
                  <a:cubicBezTo>
                    <a:pt x="1164" y="776"/>
                    <a:pt x="1257" y="760"/>
                    <a:pt x="1365" y="760"/>
                  </a:cubicBezTo>
                  <a:cubicBezTo>
                    <a:pt x="1489" y="745"/>
                    <a:pt x="1676" y="729"/>
                    <a:pt x="1753" y="574"/>
                  </a:cubicBezTo>
                  <a:cubicBezTo>
                    <a:pt x="1769" y="528"/>
                    <a:pt x="1769" y="497"/>
                    <a:pt x="1769" y="450"/>
                  </a:cubicBezTo>
                  <a:lnTo>
                    <a:pt x="1769" y="419"/>
                  </a:lnTo>
                  <a:cubicBezTo>
                    <a:pt x="1288" y="311"/>
                    <a:pt x="823" y="187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25"/>
            <p:cNvSpPr/>
            <p:nvPr/>
          </p:nvSpPr>
          <p:spPr>
            <a:xfrm>
              <a:off x="5912613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74" y="305"/>
                  </a:moveTo>
                  <a:cubicBezTo>
                    <a:pt x="605" y="305"/>
                    <a:pt x="652" y="367"/>
                    <a:pt x="683" y="445"/>
                  </a:cubicBezTo>
                  <a:cubicBezTo>
                    <a:pt x="853" y="802"/>
                    <a:pt x="977" y="1189"/>
                    <a:pt x="1040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52" y="1794"/>
                  </a:cubicBezTo>
                  <a:cubicBezTo>
                    <a:pt x="466" y="1422"/>
                    <a:pt x="295" y="941"/>
                    <a:pt x="419" y="491"/>
                  </a:cubicBezTo>
                  <a:cubicBezTo>
                    <a:pt x="450" y="383"/>
                    <a:pt x="512" y="305"/>
                    <a:pt x="574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435" y="1996"/>
                    <a:pt x="574" y="2260"/>
                    <a:pt x="822" y="2260"/>
                  </a:cubicBezTo>
                  <a:cubicBezTo>
                    <a:pt x="853" y="2260"/>
                    <a:pt x="915" y="2260"/>
                    <a:pt x="962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33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25"/>
            <p:cNvSpPr/>
            <p:nvPr/>
          </p:nvSpPr>
          <p:spPr>
            <a:xfrm>
              <a:off x="594866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6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73" y="900"/>
                    <a:pt x="1086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25"/>
            <p:cNvSpPr/>
            <p:nvPr/>
          </p:nvSpPr>
          <p:spPr>
            <a:xfrm>
              <a:off x="5936638" y="3866475"/>
              <a:ext cx="26025" cy="34250"/>
            </a:xfrm>
            <a:custGeom>
              <a:avLst/>
              <a:gdLst/>
              <a:ahLst/>
              <a:cxnLst/>
              <a:rect l="l" t="t" r="r" b="b"/>
              <a:pathLst>
                <a:path w="1041" h="1370" extrusionOk="0">
                  <a:moveTo>
                    <a:pt x="877" y="1"/>
                  </a:moveTo>
                  <a:cubicBezTo>
                    <a:pt x="831" y="1"/>
                    <a:pt x="783" y="23"/>
                    <a:pt x="745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9" y="1354"/>
                  </a:cubicBezTo>
                  <a:cubicBezTo>
                    <a:pt x="94" y="1370"/>
                    <a:pt x="110" y="1370"/>
                    <a:pt x="156" y="1370"/>
                  </a:cubicBezTo>
                  <a:cubicBezTo>
                    <a:pt x="203" y="1370"/>
                    <a:pt x="249" y="1354"/>
                    <a:pt x="265" y="1292"/>
                  </a:cubicBezTo>
                  <a:cubicBezTo>
                    <a:pt x="265" y="1292"/>
                    <a:pt x="652" y="641"/>
                    <a:pt x="978" y="253"/>
                  </a:cubicBezTo>
                  <a:cubicBezTo>
                    <a:pt x="1040" y="191"/>
                    <a:pt x="1025" y="98"/>
                    <a:pt x="963" y="36"/>
                  </a:cubicBezTo>
                  <a:cubicBezTo>
                    <a:pt x="938" y="11"/>
                    <a:pt x="908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25"/>
            <p:cNvSpPr/>
            <p:nvPr/>
          </p:nvSpPr>
          <p:spPr>
            <a:xfrm>
              <a:off x="5968438" y="3825775"/>
              <a:ext cx="33000" cy="33475"/>
            </a:xfrm>
            <a:custGeom>
              <a:avLst/>
              <a:gdLst/>
              <a:ahLst/>
              <a:cxnLst/>
              <a:rect l="l" t="t" r="r" b="b"/>
              <a:pathLst>
                <a:path w="1320" h="1339" extrusionOk="0">
                  <a:moveTo>
                    <a:pt x="1150" y="0"/>
                  </a:moveTo>
                  <a:cubicBezTo>
                    <a:pt x="1123" y="0"/>
                    <a:pt x="1096" y="10"/>
                    <a:pt x="1071" y="35"/>
                  </a:cubicBezTo>
                  <a:cubicBezTo>
                    <a:pt x="668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25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4" y="563"/>
                    <a:pt x="1242" y="252"/>
                  </a:cubicBezTo>
                  <a:cubicBezTo>
                    <a:pt x="1304" y="190"/>
                    <a:pt x="1319" y="113"/>
                    <a:pt x="1257" y="51"/>
                  </a:cubicBezTo>
                  <a:cubicBezTo>
                    <a:pt x="1229" y="23"/>
                    <a:pt x="1190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25"/>
            <p:cNvSpPr/>
            <p:nvPr/>
          </p:nvSpPr>
          <p:spPr>
            <a:xfrm>
              <a:off x="5976188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3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56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25"/>
            <p:cNvSpPr/>
            <p:nvPr/>
          </p:nvSpPr>
          <p:spPr>
            <a:xfrm>
              <a:off x="6137488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2" y="55"/>
                    <a:pt x="141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2" y="314"/>
                    <a:pt x="1707" y="350"/>
                  </a:cubicBezTo>
                  <a:lnTo>
                    <a:pt x="1754" y="350"/>
                  </a:lnTo>
                  <a:cubicBezTo>
                    <a:pt x="1816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25"/>
            <p:cNvSpPr/>
            <p:nvPr/>
          </p:nvSpPr>
          <p:spPr>
            <a:xfrm>
              <a:off x="6020013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1" y="105"/>
                    <a:pt x="16" y="214"/>
                    <a:pt x="78" y="245"/>
                  </a:cubicBezTo>
                  <a:cubicBezTo>
                    <a:pt x="109" y="260"/>
                    <a:pt x="823" y="849"/>
                    <a:pt x="1582" y="1191"/>
                  </a:cubicBezTo>
                  <a:cubicBezTo>
                    <a:pt x="1598" y="1191"/>
                    <a:pt x="1629" y="1222"/>
                    <a:pt x="1645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53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25"/>
            <p:cNvSpPr/>
            <p:nvPr/>
          </p:nvSpPr>
          <p:spPr>
            <a:xfrm>
              <a:off x="5906413" y="3994325"/>
              <a:ext cx="11250" cy="39000"/>
            </a:xfrm>
            <a:custGeom>
              <a:avLst/>
              <a:gdLst/>
              <a:ahLst/>
              <a:cxnLst/>
              <a:rect l="l" t="t" r="r" b="b"/>
              <a:pathLst>
                <a:path w="450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2" y="1405"/>
                  </a:cubicBezTo>
                  <a:cubicBezTo>
                    <a:pt x="310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6" y="3"/>
                    <a:pt x="282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25"/>
            <p:cNvSpPr/>
            <p:nvPr/>
          </p:nvSpPr>
          <p:spPr>
            <a:xfrm>
              <a:off x="60580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5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6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25"/>
            <p:cNvSpPr/>
            <p:nvPr/>
          </p:nvSpPr>
          <p:spPr>
            <a:xfrm>
              <a:off x="6177813" y="4261600"/>
              <a:ext cx="33000" cy="10575"/>
            </a:xfrm>
            <a:custGeom>
              <a:avLst/>
              <a:gdLst/>
              <a:ahLst/>
              <a:cxnLst/>
              <a:rect l="l" t="t" r="r" b="b"/>
              <a:pathLst>
                <a:path w="1320" h="423" extrusionOk="0">
                  <a:moveTo>
                    <a:pt x="1154" y="1"/>
                  </a:moveTo>
                  <a:cubicBezTo>
                    <a:pt x="1132" y="1"/>
                    <a:pt x="1109" y="6"/>
                    <a:pt x="1087" y="19"/>
                  </a:cubicBezTo>
                  <a:cubicBezTo>
                    <a:pt x="854" y="82"/>
                    <a:pt x="311" y="128"/>
                    <a:pt x="141" y="128"/>
                  </a:cubicBezTo>
                  <a:cubicBezTo>
                    <a:pt x="63" y="128"/>
                    <a:pt x="1" y="206"/>
                    <a:pt x="1" y="283"/>
                  </a:cubicBezTo>
                  <a:cubicBezTo>
                    <a:pt x="16" y="361"/>
                    <a:pt x="78" y="423"/>
                    <a:pt x="156" y="423"/>
                  </a:cubicBezTo>
                  <a:cubicBezTo>
                    <a:pt x="203" y="423"/>
                    <a:pt x="885" y="407"/>
                    <a:pt x="1211" y="283"/>
                  </a:cubicBezTo>
                  <a:cubicBezTo>
                    <a:pt x="1273" y="268"/>
                    <a:pt x="1319" y="159"/>
                    <a:pt x="1273" y="82"/>
                  </a:cubicBezTo>
                  <a:cubicBezTo>
                    <a:pt x="1262" y="37"/>
                    <a:pt x="1211" y="1"/>
                    <a:pt x="1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25"/>
            <p:cNvSpPr/>
            <p:nvPr/>
          </p:nvSpPr>
          <p:spPr>
            <a:xfrm>
              <a:off x="593626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71" y="1040"/>
                    <a:pt x="218" y="1055"/>
                    <a:pt x="280" y="1055"/>
                  </a:cubicBezTo>
                  <a:cubicBezTo>
                    <a:pt x="295" y="1055"/>
                    <a:pt x="326" y="1055"/>
                    <a:pt x="342" y="1040"/>
                  </a:cubicBezTo>
                  <a:cubicBezTo>
                    <a:pt x="419" y="993"/>
                    <a:pt x="435" y="915"/>
                    <a:pt x="419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25"/>
            <p:cNvSpPr/>
            <p:nvPr/>
          </p:nvSpPr>
          <p:spPr>
            <a:xfrm>
              <a:off x="59521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55" y="0"/>
                  </a:moveTo>
                  <a:cubicBezTo>
                    <a:pt x="93" y="62"/>
                    <a:pt x="78" y="109"/>
                    <a:pt x="47" y="155"/>
                  </a:cubicBezTo>
                  <a:cubicBezTo>
                    <a:pt x="0" y="264"/>
                    <a:pt x="31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311" y="310"/>
                    <a:pt x="342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25"/>
            <p:cNvSpPr/>
            <p:nvPr/>
          </p:nvSpPr>
          <p:spPr>
            <a:xfrm>
              <a:off x="5964963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2" y="5"/>
                  </a:lnTo>
                  <a:lnTo>
                    <a:pt x="62" y="36"/>
                  </a:lnTo>
                  <a:cubicBezTo>
                    <a:pt x="62" y="67"/>
                    <a:pt x="47" y="98"/>
                    <a:pt x="62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7" y="408"/>
                    <a:pt x="248" y="408"/>
                  </a:cubicBezTo>
                  <a:cubicBezTo>
                    <a:pt x="295" y="408"/>
                    <a:pt x="326" y="392"/>
                    <a:pt x="372" y="377"/>
                  </a:cubicBezTo>
                  <a:cubicBezTo>
                    <a:pt x="403" y="346"/>
                    <a:pt x="450" y="315"/>
                    <a:pt x="450" y="253"/>
                  </a:cubicBezTo>
                  <a:cubicBezTo>
                    <a:pt x="465" y="144"/>
                    <a:pt x="388" y="67"/>
                    <a:pt x="310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25"/>
            <p:cNvSpPr/>
            <p:nvPr/>
          </p:nvSpPr>
          <p:spPr>
            <a:xfrm>
              <a:off x="599946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6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297" y="31"/>
                    <a:pt x="236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25"/>
            <p:cNvSpPr/>
            <p:nvPr/>
          </p:nvSpPr>
          <p:spPr>
            <a:xfrm>
              <a:off x="601613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06" y="0"/>
                  </a:moveTo>
                  <a:cubicBezTo>
                    <a:pt x="172" y="0"/>
                    <a:pt x="138" y="9"/>
                    <a:pt x="109" y="28"/>
                  </a:cubicBezTo>
                  <a:cubicBezTo>
                    <a:pt x="16" y="90"/>
                    <a:pt x="0" y="199"/>
                    <a:pt x="31" y="292"/>
                  </a:cubicBezTo>
                  <a:cubicBezTo>
                    <a:pt x="78" y="354"/>
                    <a:pt x="124" y="401"/>
                    <a:pt x="202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19" y="199"/>
                    <a:pt x="419" y="168"/>
                    <a:pt x="388" y="106"/>
                  </a:cubicBezTo>
                  <a:cubicBezTo>
                    <a:pt x="356" y="42"/>
                    <a:pt x="280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25"/>
            <p:cNvSpPr/>
            <p:nvPr/>
          </p:nvSpPr>
          <p:spPr>
            <a:xfrm>
              <a:off x="60072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42" y="97"/>
                  </a:cubicBezTo>
                  <a:cubicBezTo>
                    <a:pt x="303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25"/>
            <p:cNvSpPr/>
            <p:nvPr/>
          </p:nvSpPr>
          <p:spPr>
            <a:xfrm>
              <a:off x="6047938" y="4199150"/>
              <a:ext cx="9700" cy="9825"/>
            </a:xfrm>
            <a:custGeom>
              <a:avLst/>
              <a:gdLst/>
              <a:ahLst/>
              <a:cxnLst/>
              <a:rect l="l" t="t" r="r" b="b"/>
              <a:pathLst>
                <a:path w="388" h="393" extrusionOk="0">
                  <a:moveTo>
                    <a:pt x="185" y="1"/>
                  </a:moveTo>
                  <a:cubicBezTo>
                    <a:pt x="134" y="1"/>
                    <a:pt x="88" y="29"/>
                    <a:pt x="62" y="67"/>
                  </a:cubicBezTo>
                  <a:cubicBezTo>
                    <a:pt x="16" y="129"/>
                    <a:pt x="0" y="207"/>
                    <a:pt x="16" y="253"/>
                  </a:cubicBezTo>
                  <a:cubicBezTo>
                    <a:pt x="47" y="346"/>
                    <a:pt x="140" y="393"/>
                    <a:pt x="233" y="393"/>
                  </a:cubicBezTo>
                  <a:cubicBezTo>
                    <a:pt x="279" y="393"/>
                    <a:pt x="295" y="393"/>
                    <a:pt x="310" y="377"/>
                  </a:cubicBezTo>
                  <a:lnTo>
                    <a:pt x="326" y="362"/>
                  </a:lnTo>
                  <a:lnTo>
                    <a:pt x="388" y="67"/>
                  </a:lnTo>
                  <a:lnTo>
                    <a:pt x="217" y="20"/>
                  </a:lnTo>
                  <a:lnTo>
                    <a:pt x="202" y="82"/>
                  </a:lnTo>
                  <a:lnTo>
                    <a:pt x="202" y="67"/>
                  </a:lnTo>
                  <a:lnTo>
                    <a:pt x="217" y="5"/>
                  </a:lnTo>
                  <a:cubicBezTo>
                    <a:pt x="206" y="2"/>
                    <a:pt x="195" y="1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25"/>
            <p:cNvSpPr/>
            <p:nvPr/>
          </p:nvSpPr>
          <p:spPr>
            <a:xfrm>
              <a:off x="6089813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93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6" y="357"/>
                  </a:cubicBezTo>
                  <a:cubicBezTo>
                    <a:pt x="481" y="311"/>
                    <a:pt x="497" y="264"/>
                    <a:pt x="481" y="218"/>
                  </a:cubicBezTo>
                  <a:cubicBezTo>
                    <a:pt x="435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25"/>
            <p:cNvSpPr/>
            <p:nvPr/>
          </p:nvSpPr>
          <p:spPr>
            <a:xfrm>
              <a:off x="601263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71" y="0"/>
                  </a:moveTo>
                  <a:cubicBezTo>
                    <a:pt x="109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27" y="419"/>
                  </a:lnTo>
                  <a:cubicBezTo>
                    <a:pt x="389" y="403"/>
                    <a:pt x="420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04" y="62"/>
                    <a:pt x="296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25"/>
            <p:cNvSpPr/>
            <p:nvPr/>
          </p:nvSpPr>
          <p:spPr>
            <a:xfrm>
              <a:off x="59645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3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25"/>
            <p:cNvSpPr/>
            <p:nvPr/>
          </p:nvSpPr>
          <p:spPr>
            <a:xfrm>
              <a:off x="6113063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8" y="47"/>
                    <a:pt x="327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25"/>
            <p:cNvSpPr/>
            <p:nvPr/>
          </p:nvSpPr>
          <p:spPr>
            <a:xfrm>
              <a:off x="6032813" y="3797550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24" y="280"/>
                    <a:pt x="140" y="280"/>
                  </a:cubicBezTo>
                  <a:cubicBezTo>
                    <a:pt x="186" y="280"/>
                    <a:pt x="217" y="249"/>
                    <a:pt x="264" y="234"/>
                  </a:cubicBezTo>
                  <a:cubicBezTo>
                    <a:pt x="311" y="172"/>
                    <a:pt x="342" y="79"/>
                    <a:pt x="295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25"/>
            <p:cNvSpPr/>
            <p:nvPr/>
          </p:nvSpPr>
          <p:spPr>
            <a:xfrm>
              <a:off x="60773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1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25"/>
            <p:cNvSpPr/>
            <p:nvPr/>
          </p:nvSpPr>
          <p:spPr>
            <a:xfrm>
              <a:off x="5927738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25"/>
            <p:cNvSpPr/>
            <p:nvPr/>
          </p:nvSpPr>
          <p:spPr>
            <a:xfrm>
              <a:off x="5926963" y="3910850"/>
              <a:ext cx="12425" cy="11200"/>
            </a:xfrm>
            <a:custGeom>
              <a:avLst/>
              <a:gdLst/>
              <a:ahLst/>
              <a:cxnLst/>
              <a:rect l="l" t="t" r="r" b="b"/>
              <a:pathLst>
                <a:path w="497" h="448" extrusionOk="0">
                  <a:moveTo>
                    <a:pt x="190" y="1"/>
                  </a:moveTo>
                  <a:cubicBezTo>
                    <a:pt x="150" y="1"/>
                    <a:pt x="112" y="9"/>
                    <a:pt x="78" y="29"/>
                  </a:cubicBezTo>
                  <a:lnTo>
                    <a:pt x="47" y="44"/>
                  </a:lnTo>
                  <a:cubicBezTo>
                    <a:pt x="0" y="137"/>
                    <a:pt x="0" y="261"/>
                    <a:pt x="47" y="355"/>
                  </a:cubicBezTo>
                  <a:cubicBezTo>
                    <a:pt x="109" y="401"/>
                    <a:pt x="186" y="448"/>
                    <a:pt x="279" y="448"/>
                  </a:cubicBezTo>
                  <a:lnTo>
                    <a:pt x="357" y="448"/>
                  </a:lnTo>
                  <a:cubicBezTo>
                    <a:pt x="481" y="370"/>
                    <a:pt x="497" y="199"/>
                    <a:pt x="419" y="106"/>
                  </a:cubicBezTo>
                  <a:cubicBezTo>
                    <a:pt x="366" y="43"/>
                    <a:pt x="276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25"/>
            <p:cNvSpPr/>
            <p:nvPr/>
          </p:nvSpPr>
          <p:spPr>
            <a:xfrm>
              <a:off x="593548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25"/>
            <p:cNvSpPr/>
            <p:nvPr/>
          </p:nvSpPr>
          <p:spPr>
            <a:xfrm>
              <a:off x="6322438" y="380687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" y="0"/>
                  </a:moveTo>
                  <a:cubicBezTo>
                    <a:pt x="32" y="31"/>
                    <a:pt x="94" y="78"/>
                    <a:pt x="125" y="93"/>
                  </a:cubicBezTo>
                  <a:cubicBezTo>
                    <a:pt x="94" y="62"/>
                    <a:pt x="48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25"/>
            <p:cNvSpPr/>
            <p:nvPr/>
          </p:nvSpPr>
          <p:spPr>
            <a:xfrm>
              <a:off x="6422488" y="4066275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47" y="0"/>
                  </a:moveTo>
                  <a:cubicBezTo>
                    <a:pt x="31" y="47"/>
                    <a:pt x="31" y="109"/>
                    <a:pt x="0" y="186"/>
                  </a:cubicBezTo>
                  <a:cubicBezTo>
                    <a:pt x="31" y="124"/>
                    <a:pt x="47" y="47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25"/>
            <p:cNvSpPr/>
            <p:nvPr/>
          </p:nvSpPr>
          <p:spPr>
            <a:xfrm>
              <a:off x="6368213" y="4183375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cubicBezTo>
                    <a:pt x="62" y="47"/>
                    <a:pt x="31" y="93"/>
                    <a:pt x="0" y="140"/>
                  </a:cubicBezTo>
                  <a:cubicBezTo>
                    <a:pt x="47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25"/>
            <p:cNvSpPr/>
            <p:nvPr/>
          </p:nvSpPr>
          <p:spPr>
            <a:xfrm>
              <a:off x="6345713" y="3826250"/>
              <a:ext cx="2750" cy="2750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1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25"/>
            <p:cNvSpPr/>
            <p:nvPr/>
          </p:nvSpPr>
          <p:spPr>
            <a:xfrm>
              <a:off x="6368213" y="3851075"/>
              <a:ext cx="2725" cy="3125"/>
            </a:xfrm>
            <a:custGeom>
              <a:avLst/>
              <a:gdLst/>
              <a:ahLst/>
              <a:cxnLst/>
              <a:rect l="l" t="t" r="r" b="b"/>
              <a:pathLst>
                <a:path w="109" h="125" extrusionOk="0">
                  <a:moveTo>
                    <a:pt x="0" y="0"/>
                  </a:moveTo>
                  <a:cubicBezTo>
                    <a:pt x="47" y="31"/>
                    <a:pt x="78" y="93"/>
                    <a:pt x="109" y="124"/>
                  </a:cubicBezTo>
                  <a:cubicBezTo>
                    <a:pt x="78" y="93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25"/>
            <p:cNvSpPr/>
            <p:nvPr/>
          </p:nvSpPr>
          <p:spPr>
            <a:xfrm>
              <a:off x="6322438" y="422912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25" y="0"/>
                  </a:moveTo>
                  <a:cubicBezTo>
                    <a:pt x="94" y="16"/>
                    <a:pt x="48" y="47"/>
                    <a:pt x="1" y="93"/>
                  </a:cubicBezTo>
                  <a:cubicBezTo>
                    <a:pt x="32" y="78"/>
                    <a:pt x="94" y="31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25"/>
            <p:cNvSpPr/>
            <p:nvPr/>
          </p:nvSpPr>
          <p:spPr>
            <a:xfrm>
              <a:off x="6334463" y="42186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123" y="13"/>
                    <a:pt x="107" y="28"/>
                    <a:pt x="92" y="42"/>
                  </a:cubicBezTo>
                  <a:lnTo>
                    <a:pt x="92" y="42"/>
                  </a:lnTo>
                  <a:cubicBezTo>
                    <a:pt x="109" y="29"/>
                    <a:pt x="125" y="15"/>
                    <a:pt x="140" y="0"/>
                  </a:cubicBezTo>
                  <a:close/>
                  <a:moveTo>
                    <a:pt x="92" y="42"/>
                  </a:moveTo>
                  <a:cubicBezTo>
                    <a:pt x="57" y="69"/>
                    <a:pt x="22" y="93"/>
                    <a:pt x="1" y="124"/>
                  </a:cubicBezTo>
                  <a:cubicBezTo>
                    <a:pt x="23" y="113"/>
                    <a:pt x="54" y="78"/>
                    <a:pt x="92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25"/>
            <p:cNvSpPr/>
            <p:nvPr/>
          </p:nvSpPr>
          <p:spPr>
            <a:xfrm>
              <a:off x="6345713" y="4208575"/>
              <a:ext cx="2750" cy="3125"/>
            </a:xfrm>
            <a:custGeom>
              <a:avLst/>
              <a:gdLst/>
              <a:ahLst/>
              <a:cxnLst/>
              <a:rect l="l" t="t" r="r" b="b"/>
              <a:pathLst>
                <a:path w="110" h="125" extrusionOk="0">
                  <a:moveTo>
                    <a:pt x="109" y="0"/>
                  </a:moveTo>
                  <a:lnTo>
                    <a:pt x="1" y="1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25"/>
            <p:cNvSpPr/>
            <p:nvPr/>
          </p:nvSpPr>
          <p:spPr>
            <a:xfrm>
              <a:off x="6377113" y="417135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09" y="0"/>
                  </a:moveTo>
                  <a:cubicBezTo>
                    <a:pt x="78" y="62"/>
                    <a:pt x="32" y="93"/>
                    <a:pt x="1" y="155"/>
                  </a:cubicBezTo>
                  <a:cubicBezTo>
                    <a:pt x="32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25"/>
            <p:cNvSpPr/>
            <p:nvPr/>
          </p:nvSpPr>
          <p:spPr>
            <a:xfrm>
              <a:off x="6402313" y="412870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0"/>
                  </a:moveTo>
                  <a:cubicBezTo>
                    <a:pt x="63" y="62"/>
                    <a:pt x="16" y="109"/>
                    <a:pt x="1" y="155"/>
                  </a:cubicBezTo>
                  <a:cubicBezTo>
                    <a:pt x="32" y="109"/>
                    <a:pt x="63" y="62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25"/>
            <p:cNvSpPr/>
            <p:nvPr/>
          </p:nvSpPr>
          <p:spPr>
            <a:xfrm>
              <a:off x="6310813" y="3797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25"/>
            <p:cNvSpPr/>
            <p:nvPr/>
          </p:nvSpPr>
          <p:spPr>
            <a:xfrm>
              <a:off x="6396113" y="4146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25"/>
            <p:cNvSpPr/>
            <p:nvPr/>
          </p:nvSpPr>
          <p:spPr>
            <a:xfrm>
              <a:off x="6413963" y="410000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0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25"/>
            <p:cNvSpPr/>
            <p:nvPr/>
          </p:nvSpPr>
          <p:spPr>
            <a:xfrm>
              <a:off x="6334088" y="3816175"/>
              <a:ext cx="3125" cy="2750"/>
            </a:xfrm>
            <a:custGeom>
              <a:avLst/>
              <a:gdLst/>
              <a:ahLst/>
              <a:cxnLst/>
              <a:rect l="l" t="t" r="r" b="b"/>
              <a:pathLst>
                <a:path w="125" h="110" extrusionOk="0">
                  <a:moveTo>
                    <a:pt x="0" y="0"/>
                  </a:moveTo>
                  <a:cubicBezTo>
                    <a:pt x="31" y="31"/>
                    <a:pt x="93" y="78"/>
                    <a:pt x="124" y="109"/>
                  </a:cubicBezTo>
                  <a:cubicBezTo>
                    <a:pt x="93" y="78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25"/>
            <p:cNvSpPr/>
            <p:nvPr/>
          </p:nvSpPr>
          <p:spPr>
            <a:xfrm>
              <a:off x="6419763" y="4085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25"/>
            <p:cNvSpPr/>
            <p:nvPr/>
          </p:nvSpPr>
          <p:spPr>
            <a:xfrm>
              <a:off x="6408538" y="411395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lnTo>
                    <a:pt x="78" y="1"/>
                  </a:lnTo>
                  <a:cubicBezTo>
                    <a:pt x="47" y="78"/>
                    <a:pt x="16" y="140"/>
                    <a:pt x="0" y="202"/>
                  </a:cubicBezTo>
                  <a:cubicBezTo>
                    <a:pt x="16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25"/>
            <p:cNvSpPr/>
            <p:nvPr/>
          </p:nvSpPr>
          <p:spPr>
            <a:xfrm>
              <a:off x="6385663" y="387550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0" y="1"/>
                  </a:moveTo>
                  <a:cubicBezTo>
                    <a:pt x="47" y="47"/>
                    <a:pt x="62" y="109"/>
                    <a:pt x="109" y="140"/>
                  </a:cubicBezTo>
                  <a:cubicBezTo>
                    <a:pt x="78" y="109"/>
                    <a:pt x="47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25"/>
            <p:cNvSpPr/>
            <p:nvPr/>
          </p:nvSpPr>
          <p:spPr>
            <a:xfrm>
              <a:off x="6413963" y="3933650"/>
              <a:ext cx="1575" cy="4675"/>
            </a:xfrm>
            <a:custGeom>
              <a:avLst/>
              <a:gdLst/>
              <a:ahLst/>
              <a:cxnLst/>
              <a:rect l="l" t="t" r="r" b="b"/>
              <a:pathLst>
                <a:path w="63" h="187" extrusionOk="0">
                  <a:moveTo>
                    <a:pt x="0" y="1"/>
                  </a:moveTo>
                  <a:lnTo>
                    <a:pt x="62" y="1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25"/>
            <p:cNvSpPr/>
            <p:nvPr/>
          </p:nvSpPr>
          <p:spPr>
            <a:xfrm>
              <a:off x="6396113" y="3892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25"/>
            <p:cNvSpPr/>
            <p:nvPr/>
          </p:nvSpPr>
          <p:spPr>
            <a:xfrm>
              <a:off x="6427138" y="3998425"/>
              <a:ext cx="425" cy="4675"/>
            </a:xfrm>
            <a:custGeom>
              <a:avLst/>
              <a:gdLst/>
              <a:ahLst/>
              <a:cxnLst/>
              <a:rect l="l" t="t" r="r" b="b"/>
              <a:pathLst>
                <a:path w="17" h="187" extrusionOk="0">
                  <a:moveTo>
                    <a:pt x="1" y="0"/>
                  </a:moveTo>
                  <a:cubicBezTo>
                    <a:pt x="1" y="78"/>
                    <a:pt x="16" y="124"/>
                    <a:pt x="16" y="186"/>
                  </a:cubicBezTo>
                  <a:cubicBezTo>
                    <a:pt x="16" y="124"/>
                    <a:pt x="1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25"/>
            <p:cNvSpPr/>
            <p:nvPr/>
          </p:nvSpPr>
          <p:spPr>
            <a:xfrm>
              <a:off x="6385663" y="415855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lnTo>
                    <a:pt x="109" y="0"/>
                  </a:lnTo>
                  <a:cubicBezTo>
                    <a:pt x="62" y="62"/>
                    <a:pt x="47" y="109"/>
                    <a:pt x="0" y="140"/>
                  </a:cubicBezTo>
                  <a:cubicBezTo>
                    <a:pt x="47" y="109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25"/>
            <p:cNvSpPr/>
            <p:nvPr/>
          </p:nvSpPr>
          <p:spPr>
            <a:xfrm>
              <a:off x="6425588" y="3982125"/>
              <a:ext cx="425" cy="5450"/>
            </a:xfrm>
            <a:custGeom>
              <a:avLst/>
              <a:gdLst/>
              <a:ahLst/>
              <a:cxnLst/>
              <a:rect l="l" t="t" r="r" b="b"/>
              <a:pathLst>
                <a:path w="17" h="218" extrusionOk="0">
                  <a:moveTo>
                    <a:pt x="1" y="1"/>
                  </a:moveTo>
                  <a:cubicBezTo>
                    <a:pt x="1" y="78"/>
                    <a:pt x="16" y="156"/>
                    <a:pt x="16" y="218"/>
                  </a:cubicBezTo>
                  <a:cubicBezTo>
                    <a:pt x="16" y="140"/>
                    <a:pt x="16" y="78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25"/>
            <p:cNvSpPr/>
            <p:nvPr/>
          </p:nvSpPr>
          <p:spPr>
            <a:xfrm>
              <a:off x="6419763" y="3952275"/>
              <a:ext cx="25" cy="400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1" y="0"/>
                  </a:moveTo>
                  <a:cubicBezTo>
                    <a:pt x="1" y="16"/>
                    <a:pt x="1" y="16"/>
                    <a:pt x="1" y="0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25"/>
            <p:cNvSpPr/>
            <p:nvPr/>
          </p:nvSpPr>
          <p:spPr>
            <a:xfrm>
              <a:off x="6402313" y="39053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cubicBezTo>
                    <a:pt x="16" y="47"/>
                    <a:pt x="47" y="109"/>
                    <a:pt x="79" y="156"/>
                  </a:cubicBezTo>
                  <a:cubicBezTo>
                    <a:pt x="63" y="109"/>
                    <a:pt x="32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25"/>
            <p:cNvSpPr/>
            <p:nvPr/>
          </p:nvSpPr>
          <p:spPr>
            <a:xfrm>
              <a:off x="6408538" y="3918925"/>
              <a:ext cx="1950" cy="4675"/>
            </a:xfrm>
            <a:custGeom>
              <a:avLst/>
              <a:gdLst/>
              <a:ahLst/>
              <a:cxnLst/>
              <a:rect l="l" t="t" r="r" b="b"/>
              <a:pathLst>
                <a:path w="78" h="187" extrusionOk="0">
                  <a:moveTo>
                    <a:pt x="0" y="0"/>
                  </a:moveTo>
                  <a:lnTo>
                    <a:pt x="0" y="0"/>
                  </a:lnTo>
                  <a:cubicBezTo>
                    <a:pt x="16" y="78"/>
                    <a:pt x="47" y="125"/>
                    <a:pt x="78" y="187"/>
                  </a:cubicBezTo>
                  <a:cubicBezTo>
                    <a:pt x="62" y="125"/>
                    <a:pt x="16" y="4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25"/>
            <p:cNvSpPr/>
            <p:nvPr/>
          </p:nvSpPr>
          <p:spPr>
            <a:xfrm>
              <a:off x="6422488" y="3967400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47"/>
                    <a:pt x="31" y="109"/>
                    <a:pt x="47" y="186"/>
                  </a:cubicBezTo>
                  <a:cubicBezTo>
                    <a:pt x="47" y="109"/>
                    <a:pt x="32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25"/>
            <p:cNvSpPr/>
            <p:nvPr/>
          </p:nvSpPr>
          <p:spPr>
            <a:xfrm>
              <a:off x="6427138" y="4034475"/>
              <a:ext cx="425" cy="5050"/>
            </a:xfrm>
            <a:custGeom>
              <a:avLst/>
              <a:gdLst/>
              <a:ahLst/>
              <a:cxnLst/>
              <a:rect l="l" t="t" r="r" b="b"/>
              <a:pathLst>
                <a:path w="17" h="202" extrusionOk="0">
                  <a:moveTo>
                    <a:pt x="16" y="0"/>
                  </a:moveTo>
                  <a:cubicBezTo>
                    <a:pt x="16" y="62"/>
                    <a:pt x="1" y="140"/>
                    <a:pt x="1" y="202"/>
                  </a:cubicBezTo>
                  <a:cubicBezTo>
                    <a:pt x="1" y="140"/>
                    <a:pt x="16" y="62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25"/>
            <p:cNvSpPr/>
            <p:nvPr/>
          </p:nvSpPr>
          <p:spPr>
            <a:xfrm>
              <a:off x="6425588" y="4050050"/>
              <a:ext cx="425" cy="5375"/>
            </a:xfrm>
            <a:custGeom>
              <a:avLst/>
              <a:gdLst/>
              <a:ahLst/>
              <a:cxnLst/>
              <a:rect l="l" t="t" r="r" b="b"/>
              <a:pathLst>
                <a:path w="17" h="215" extrusionOk="0">
                  <a:moveTo>
                    <a:pt x="16" y="0"/>
                  </a:moveTo>
                  <a:cubicBezTo>
                    <a:pt x="16" y="77"/>
                    <a:pt x="1" y="138"/>
                    <a:pt x="1" y="215"/>
                  </a:cubicBezTo>
                  <a:cubicBezTo>
                    <a:pt x="1" y="153"/>
                    <a:pt x="16" y="7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25"/>
            <p:cNvSpPr/>
            <p:nvPr/>
          </p:nvSpPr>
          <p:spPr>
            <a:xfrm>
              <a:off x="6377113" y="386310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" y="0"/>
                  </a:moveTo>
                  <a:cubicBezTo>
                    <a:pt x="32" y="62"/>
                    <a:pt x="78" y="93"/>
                    <a:pt x="109" y="155"/>
                  </a:cubicBezTo>
                  <a:cubicBezTo>
                    <a:pt x="78" y="93"/>
                    <a:pt x="32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25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25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25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25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25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25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25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25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25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25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25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25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25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25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25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25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25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25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25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25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25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25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25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25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25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25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25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25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25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25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25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25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25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25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25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25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25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25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25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25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25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25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25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25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25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25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25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25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25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25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25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25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25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25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25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25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25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25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25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25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25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25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25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25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25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25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25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25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25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25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25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25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25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25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25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25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25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25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5" name="Google Shape;6145;p25"/>
          <p:cNvGrpSpPr/>
          <p:nvPr/>
        </p:nvGrpSpPr>
        <p:grpSpPr>
          <a:xfrm>
            <a:off x="6625681" y="539700"/>
            <a:ext cx="533175" cy="533175"/>
            <a:chOff x="6953688" y="3752575"/>
            <a:chExt cx="533175" cy="533175"/>
          </a:xfrm>
        </p:grpSpPr>
        <p:sp>
          <p:nvSpPr>
            <p:cNvPr id="6146" name="Google Shape;6146;p25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5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5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5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5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5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5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5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5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5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5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5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5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5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5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5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5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5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5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5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5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5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5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5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5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5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5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5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5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5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5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5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5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5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5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5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5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5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5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5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5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5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5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5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5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5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5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5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5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5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5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5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5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5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5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5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5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25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25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25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25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25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25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25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5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5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5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5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5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5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5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5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5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5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5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5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5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5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5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5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5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5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5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5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5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5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5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5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5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5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5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5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5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5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5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5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5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5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5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25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25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25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25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5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5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5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5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5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5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5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5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5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5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5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5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5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5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5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5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5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5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5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5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5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5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5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5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5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5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5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5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5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5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5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5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5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2" name="Google Shape;6282;p25"/>
          <p:cNvGrpSpPr/>
          <p:nvPr/>
        </p:nvGrpSpPr>
        <p:grpSpPr>
          <a:xfrm>
            <a:off x="5697894" y="539900"/>
            <a:ext cx="533150" cy="532775"/>
            <a:chOff x="8012613" y="3770025"/>
            <a:chExt cx="533150" cy="532775"/>
          </a:xfrm>
        </p:grpSpPr>
        <p:sp>
          <p:nvSpPr>
            <p:cNvPr id="6283" name="Google Shape;6283;p25"/>
            <p:cNvSpPr/>
            <p:nvPr/>
          </p:nvSpPr>
          <p:spPr>
            <a:xfrm>
              <a:off x="8012613" y="4036025"/>
              <a:ext cx="800" cy="15525"/>
            </a:xfrm>
            <a:custGeom>
              <a:avLst/>
              <a:gdLst/>
              <a:ahLst/>
              <a:cxnLst/>
              <a:rect l="l" t="t" r="r" b="b"/>
              <a:pathLst>
                <a:path w="32" h="621" extrusionOk="0">
                  <a:moveTo>
                    <a:pt x="0" y="1"/>
                  </a:moveTo>
                  <a:cubicBezTo>
                    <a:pt x="0" y="218"/>
                    <a:pt x="0" y="435"/>
                    <a:pt x="31" y="621"/>
                  </a:cubicBezTo>
                  <a:cubicBezTo>
                    <a:pt x="31" y="404"/>
                    <a:pt x="0" y="20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5"/>
            <p:cNvSpPr/>
            <p:nvPr/>
          </p:nvSpPr>
          <p:spPr>
            <a:xfrm>
              <a:off x="8063788" y="4192300"/>
              <a:ext cx="6225" cy="8150"/>
            </a:xfrm>
            <a:custGeom>
              <a:avLst/>
              <a:gdLst/>
              <a:ahLst/>
              <a:cxnLst/>
              <a:rect l="l" t="t" r="r" b="b"/>
              <a:pathLst>
                <a:path w="249" h="326" extrusionOk="0">
                  <a:moveTo>
                    <a:pt x="1" y="0"/>
                  </a:moveTo>
                  <a:cubicBezTo>
                    <a:pt x="78" y="109"/>
                    <a:pt x="171" y="233"/>
                    <a:pt x="249" y="325"/>
                  </a:cubicBezTo>
                  <a:cubicBezTo>
                    <a:pt x="156" y="202"/>
                    <a:pt x="78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5"/>
            <p:cNvSpPr/>
            <p:nvPr/>
          </p:nvSpPr>
          <p:spPr>
            <a:xfrm>
              <a:off x="8054863" y="3883250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1" y="357"/>
                  </a:lnTo>
                  <a:cubicBezTo>
                    <a:pt x="78" y="264"/>
                    <a:pt x="156" y="125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5"/>
            <p:cNvSpPr/>
            <p:nvPr/>
          </p:nvSpPr>
          <p:spPr>
            <a:xfrm>
              <a:off x="8106838" y="423880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0" y="1"/>
                  </a:moveTo>
                  <a:cubicBezTo>
                    <a:pt x="93" y="94"/>
                    <a:pt x="217" y="187"/>
                    <a:pt x="326" y="265"/>
                  </a:cubicBezTo>
                  <a:cubicBezTo>
                    <a:pt x="217" y="172"/>
                    <a:pt x="109" y="9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5"/>
            <p:cNvSpPr/>
            <p:nvPr/>
          </p:nvSpPr>
          <p:spPr>
            <a:xfrm>
              <a:off x="8095188" y="422835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1" y="0"/>
                  </a:moveTo>
                  <a:cubicBezTo>
                    <a:pt x="94" y="109"/>
                    <a:pt x="218" y="202"/>
                    <a:pt x="311" y="295"/>
                  </a:cubicBezTo>
                  <a:cubicBezTo>
                    <a:pt x="218" y="202"/>
                    <a:pt x="94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5"/>
            <p:cNvSpPr/>
            <p:nvPr/>
          </p:nvSpPr>
          <p:spPr>
            <a:xfrm>
              <a:off x="8279763" y="4267450"/>
              <a:ext cx="29100" cy="5125"/>
            </a:xfrm>
            <a:custGeom>
              <a:avLst/>
              <a:gdLst/>
              <a:ahLst/>
              <a:cxnLst/>
              <a:rect l="l" t="t" r="r" b="b"/>
              <a:pathLst>
                <a:path w="1164" h="205" extrusionOk="0">
                  <a:moveTo>
                    <a:pt x="655" y="0"/>
                  </a:moveTo>
                  <a:cubicBezTo>
                    <a:pt x="495" y="0"/>
                    <a:pt x="336" y="16"/>
                    <a:pt x="186" y="49"/>
                  </a:cubicBezTo>
                  <a:cubicBezTo>
                    <a:pt x="78" y="65"/>
                    <a:pt x="0" y="127"/>
                    <a:pt x="0" y="142"/>
                  </a:cubicBezTo>
                  <a:cubicBezTo>
                    <a:pt x="0" y="142"/>
                    <a:pt x="31" y="189"/>
                    <a:pt x="155" y="189"/>
                  </a:cubicBezTo>
                  <a:cubicBezTo>
                    <a:pt x="264" y="204"/>
                    <a:pt x="357" y="204"/>
                    <a:pt x="450" y="204"/>
                  </a:cubicBezTo>
                  <a:cubicBezTo>
                    <a:pt x="745" y="204"/>
                    <a:pt x="977" y="173"/>
                    <a:pt x="1133" y="65"/>
                  </a:cubicBezTo>
                  <a:cubicBezTo>
                    <a:pt x="1148" y="65"/>
                    <a:pt x="1148" y="49"/>
                    <a:pt x="1164" y="49"/>
                  </a:cubicBezTo>
                  <a:cubicBezTo>
                    <a:pt x="1148" y="34"/>
                    <a:pt x="1133" y="34"/>
                    <a:pt x="1071" y="34"/>
                  </a:cubicBezTo>
                  <a:cubicBezTo>
                    <a:pt x="934" y="12"/>
                    <a:pt x="794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5"/>
            <p:cNvSpPr/>
            <p:nvPr/>
          </p:nvSpPr>
          <p:spPr>
            <a:xfrm>
              <a:off x="8013763" y="4004625"/>
              <a:ext cx="1200" cy="10475"/>
            </a:xfrm>
            <a:custGeom>
              <a:avLst/>
              <a:gdLst/>
              <a:ahLst/>
              <a:cxnLst/>
              <a:rect l="l" t="t" r="r" b="b"/>
              <a:pathLst>
                <a:path w="48" h="419" extrusionOk="0">
                  <a:moveTo>
                    <a:pt x="47" y="0"/>
                  </a:moveTo>
                  <a:cubicBezTo>
                    <a:pt x="16" y="140"/>
                    <a:pt x="1" y="295"/>
                    <a:pt x="1" y="419"/>
                  </a:cubicBezTo>
                  <a:cubicBezTo>
                    <a:pt x="16" y="295"/>
                    <a:pt x="16" y="14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5"/>
            <p:cNvSpPr/>
            <p:nvPr/>
          </p:nvSpPr>
          <p:spPr>
            <a:xfrm>
              <a:off x="8045188" y="38960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4" y="1"/>
                  </a:moveTo>
                  <a:cubicBezTo>
                    <a:pt x="201" y="171"/>
                    <a:pt x="78" y="326"/>
                    <a:pt x="0" y="497"/>
                  </a:cubicBezTo>
                  <a:cubicBezTo>
                    <a:pt x="78" y="342"/>
                    <a:pt x="201" y="17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5"/>
            <p:cNvSpPr/>
            <p:nvPr/>
          </p:nvSpPr>
          <p:spPr>
            <a:xfrm>
              <a:off x="8012813" y="4020125"/>
              <a:ext cx="600" cy="15525"/>
            </a:xfrm>
            <a:custGeom>
              <a:avLst/>
              <a:gdLst/>
              <a:ahLst/>
              <a:cxnLst/>
              <a:rect l="l" t="t" r="r" b="b"/>
              <a:pathLst>
                <a:path w="24" h="621" extrusionOk="0">
                  <a:moveTo>
                    <a:pt x="23" y="0"/>
                  </a:moveTo>
                  <a:cubicBezTo>
                    <a:pt x="15" y="112"/>
                    <a:pt x="11" y="216"/>
                    <a:pt x="10" y="319"/>
                  </a:cubicBezTo>
                  <a:lnTo>
                    <a:pt x="10" y="319"/>
                  </a:lnTo>
                  <a:cubicBezTo>
                    <a:pt x="15" y="216"/>
                    <a:pt x="23" y="110"/>
                    <a:pt x="23" y="0"/>
                  </a:cubicBezTo>
                  <a:close/>
                  <a:moveTo>
                    <a:pt x="10" y="319"/>
                  </a:moveTo>
                  <a:cubicBezTo>
                    <a:pt x="4" y="421"/>
                    <a:pt x="0" y="521"/>
                    <a:pt x="8" y="621"/>
                  </a:cubicBezTo>
                  <a:cubicBezTo>
                    <a:pt x="8" y="515"/>
                    <a:pt x="8" y="417"/>
                    <a:pt x="10" y="3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5"/>
            <p:cNvSpPr/>
            <p:nvPr/>
          </p:nvSpPr>
          <p:spPr>
            <a:xfrm>
              <a:off x="8379788" y="385300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71" y="156"/>
                    <a:pt x="342" y="311"/>
                    <a:pt x="528" y="482"/>
                  </a:cubicBezTo>
                  <a:cubicBezTo>
                    <a:pt x="559" y="466"/>
                    <a:pt x="621" y="420"/>
                    <a:pt x="637" y="358"/>
                  </a:cubicBezTo>
                  <a:cubicBezTo>
                    <a:pt x="637" y="342"/>
                    <a:pt x="621" y="311"/>
                    <a:pt x="528" y="249"/>
                  </a:cubicBezTo>
                  <a:cubicBezTo>
                    <a:pt x="389" y="156"/>
                    <a:pt x="18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5"/>
            <p:cNvSpPr/>
            <p:nvPr/>
          </p:nvSpPr>
          <p:spPr>
            <a:xfrm>
              <a:off x="8038188" y="39092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265" y="1"/>
                  </a:moveTo>
                  <a:cubicBezTo>
                    <a:pt x="172" y="171"/>
                    <a:pt x="94" y="342"/>
                    <a:pt x="1" y="513"/>
                  </a:cubicBezTo>
                  <a:cubicBezTo>
                    <a:pt x="94" y="342"/>
                    <a:pt x="187" y="171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5"/>
            <p:cNvSpPr/>
            <p:nvPr/>
          </p:nvSpPr>
          <p:spPr>
            <a:xfrm>
              <a:off x="8054863" y="4179100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78" y="140"/>
                    <a:pt x="156" y="249"/>
                    <a:pt x="233" y="34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5"/>
            <p:cNvSpPr/>
            <p:nvPr/>
          </p:nvSpPr>
          <p:spPr>
            <a:xfrm>
              <a:off x="8021513" y="4102325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02"/>
                    <a:pt x="94" y="388"/>
                    <a:pt x="172" y="5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5"/>
            <p:cNvSpPr/>
            <p:nvPr/>
          </p:nvSpPr>
          <p:spPr>
            <a:xfrm>
              <a:off x="8095188" y="3835950"/>
              <a:ext cx="7775" cy="7400"/>
            </a:xfrm>
            <a:custGeom>
              <a:avLst/>
              <a:gdLst/>
              <a:ahLst/>
              <a:cxnLst/>
              <a:rect l="l" t="t" r="r" b="b"/>
              <a:pathLst>
                <a:path w="311" h="296" extrusionOk="0">
                  <a:moveTo>
                    <a:pt x="311" y="0"/>
                  </a:moveTo>
                  <a:lnTo>
                    <a:pt x="311" y="0"/>
                  </a:lnTo>
                  <a:cubicBezTo>
                    <a:pt x="202" y="94"/>
                    <a:pt x="94" y="187"/>
                    <a:pt x="1" y="295"/>
                  </a:cubicBezTo>
                  <a:cubicBezTo>
                    <a:pt x="94" y="187"/>
                    <a:pt x="218" y="94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5"/>
            <p:cNvSpPr/>
            <p:nvPr/>
          </p:nvSpPr>
          <p:spPr>
            <a:xfrm>
              <a:off x="8018038" y="4087600"/>
              <a:ext cx="3500" cy="14375"/>
            </a:xfrm>
            <a:custGeom>
              <a:avLst/>
              <a:gdLst/>
              <a:ahLst/>
              <a:cxnLst/>
              <a:rect l="l" t="t" r="r" b="b"/>
              <a:pathLst>
                <a:path w="140" h="575" extrusionOk="0">
                  <a:moveTo>
                    <a:pt x="0" y="0"/>
                  </a:moveTo>
                  <a:cubicBezTo>
                    <a:pt x="47" y="202"/>
                    <a:pt x="78" y="403"/>
                    <a:pt x="140" y="574"/>
                  </a:cubicBezTo>
                  <a:cubicBezTo>
                    <a:pt x="78" y="388"/>
                    <a:pt x="47" y="18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5"/>
            <p:cNvSpPr/>
            <p:nvPr/>
          </p:nvSpPr>
          <p:spPr>
            <a:xfrm>
              <a:off x="8015713" y="4072475"/>
              <a:ext cx="1575" cy="10500"/>
            </a:xfrm>
            <a:custGeom>
              <a:avLst/>
              <a:gdLst/>
              <a:ahLst/>
              <a:cxnLst/>
              <a:rect l="l" t="t" r="r" b="b"/>
              <a:pathLst>
                <a:path w="63" h="420" extrusionOk="0">
                  <a:moveTo>
                    <a:pt x="0" y="0"/>
                  </a:moveTo>
                  <a:cubicBezTo>
                    <a:pt x="16" y="140"/>
                    <a:pt x="47" y="295"/>
                    <a:pt x="62" y="419"/>
                  </a:cubicBezTo>
                  <a:cubicBezTo>
                    <a:pt x="47" y="295"/>
                    <a:pt x="16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5"/>
            <p:cNvSpPr/>
            <p:nvPr/>
          </p:nvSpPr>
          <p:spPr>
            <a:xfrm>
              <a:off x="8013763" y="4056575"/>
              <a:ext cx="1200" cy="10500"/>
            </a:xfrm>
            <a:custGeom>
              <a:avLst/>
              <a:gdLst/>
              <a:ahLst/>
              <a:cxnLst/>
              <a:rect l="l" t="t" r="r" b="b"/>
              <a:pathLst>
                <a:path w="48" h="420" extrusionOk="0">
                  <a:moveTo>
                    <a:pt x="1" y="0"/>
                  </a:moveTo>
                  <a:cubicBezTo>
                    <a:pt x="16" y="124"/>
                    <a:pt x="16" y="280"/>
                    <a:pt x="47" y="419"/>
                  </a:cubicBezTo>
                  <a:cubicBezTo>
                    <a:pt x="16" y="280"/>
                    <a:pt x="16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5"/>
            <p:cNvSpPr/>
            <p:nvPr/>
          </p:nvSpPr>
          <p:spPr>
            <a:xfrm>
              <a:off x="8063788" y="3871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56" y="125"/>
                    <a:pt x="78" y="218"/>
                    <a:pt x="1" y="327"/>
                  </a:cubicBezTo>
                  <a:cubicBezTo>
                    <a:pt x="78" y="218"/>
                    <a:pt x="171" y="125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5"/>
            <p:cNvSpPr/>
            <p:nvPr/>
          </p:nvSpPr>
          <p:spPr>
            <a:xfrm>
              <a:off x="8072313" y="3846025"/>
              <a:ext cx="20200" cy="21750"/>
            </a:xfrm>
            <a:custGeom>
              <a:avLst/>
              <a:gdLst/>
              <a:ahLst/>
              <a:cxnLst/>
              <a:rect l="l" t="t" r="r" b="b"/>
              <a:pathLst>
                <a:path w="808" h="870" extrusionOk="0">
                  <a:moveTo>
                    <a:pt x="807" y="1"/>
                  </a:moveTo>
                  <a:cubicBezTo>
                    <a:pt x="528" y="280"/>
                    <a:pt x="264" y="559"/>
                    <a:pt x="1" y="869"/>
                  </a:cubicBezTo>
                  <a:cubicBezTo>
                    <a:pt x="264" y="559"/>
                    <a:pt x="528" y="280"/>
                    <a:pt x="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5"/>
            <p:cNvSpPr/>
            <p:nvPr/>
          </p:nvSpPr>
          <p:spPr>
            <a:xfrm>
              <a:off x="8031988" y="413605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" y="1"/>
                  </a:moveTo>
                  <a:cubicBezTo>
                    <a:pt x="63" y="125"/>
                    <a:pt x="125" y="249"/>
                    <a:pt x="187" y="389"/>
                  </a:cubicBezTo>
                  <a:cubicBezTo>
                    <a:pt x="125" y="249"/>
                    <a:pt x="6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5"/>
            <p:cNvSpPr/>
            <p:nvPr/>
          </p:nvSpPr>
          <p:spPr>
            <a:xfrm>
              <a:off x="8038588" y="41496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0" y="1"/>
                  </a:moveTo>
                  <a:cubicBezTo>
                    <a:pt x="78" y="171"/>
                    <a:pt x="171" y="342"/>
                    <a:pt x="264" y="513"/>
                  </a:cubicBezTo>
                  <a:cubicBezTo>
                    <a:pt x="171" y="342"/>
                    <a:pt x="78" y="17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5"/>
            <p:cNvSpPr/>
            <p:nvPr/>
          </p:nvSpPr>
          <p:spPr>
            <a:xfrm>
              <a:off x="8045188" y="416320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0" y="1"/>
                  </a:moveTo>
                  <a:lnTo>
                    <a:pt x="0" y="1"/>
                  </a:lnTo>
                  <a:cubicBezTo>
                    <a:pt x="55" y="111"/>
                    <a:pt x="134" y="229"/>
                    <a:pt x="208" y="349"/>
                  </a:cubicBezTo>
                  <a:lnTo>
                    <a:pt x="208" y="349"/>
                  </a:lnTo>
                  <a:cubicBezTo>
                    <a:pt x="143" y="236"/>
                    <a:pt x="75" y="118"/>
                    <a:pt x="0" y="1"/>
                  </a:cubicBezTo>
                  <a:close/>
                  <a:moveTo>
                    <a:pt x="208" y="349"/>
                  </a:moveTo>
                  <a:cubicBezTo>
                    <a:pt x="237" y="399"/>
                    <a:pt x="266" y="449"/>
                    <a:pt x="295" y="497"/>
                  </a:cubicBezTo>
                  <a:cubicBezTo>
                    <a:pt x="268" y="447"/>
                    <a:pt x="238" y="398"/>
                    <a:pt x="208" y="3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5"/>
            <p:cNvSpPr/>
            <p:nvPr/>
          </p:nvSpPr>
          <p:spPr>
            <a:xfrm>
              <a:off x="8026963" y="4121325"/>
              <a:ext cx="3500" cy="10100"/>
            </a:xfrm>
            <a:custGeom>
              <a:avLst/>
              <a:gdLst/>
              <a:ahLst/>
              <a:cxnLst/>
              <a:rect l="l" t="t" r="r" b="b"/>
              <a:pathLst>
                <a:path w="140" h="404" extrusionOk="0">
                  <a:moveTo>
                    <a:pt x="0" y="0"/>
                  </a:moveTo>
                  <a:lnTo>
                    <a:pt x="0" y="0"/>
                  </a:lnTo>
                  <a:cubicBezTo>
                    <a:pt x="31" y="140"/>
                    <a:pt x="93" y="280"/>
                    <a:pt x="140" y="404"/>
                  </a:cubicBezTo>
                  <a:cubicBezTo>
                    <a:pt x="93" y="249"/>
                    <a:pt x="62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5"/>
            <p:cNvSpPr/>
            <p:nvPr/>
          </p:nvSpPr>
          <p:spPr>
            <a:xfrm>
              <a:off x="8118463" y="381500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466" y="1"/>
                  </a:moveTo>
                  <a:lnTo>
                    <a:pt x="466" y="1"/>
                  </a:lnTo>
                  <a:cubicBezTo>
                    <a:pt x="311" y="94"/>
                    <a:pt x="155" y="218"/>
                    <a:pt x="0" y="358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5"/>
            <p:cNvSpPr/>
            <p:nvPr/>
          </p:nvSpPr>
          <p:spPr>
            <a:xfrm>
              <a:off x="8106838" y="382625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326" y="1"/>
                  </a:moveTo>
                  <a:cubicBezTo>
                    <a:pt x="217" y="78"/>
                    <a:pt x="93" y="171"/>
                    <a:pt x="0" y="264"/>
                  </a:cubicBezTo>
                  <a:cubicBezTo>
                    <a:pt x="124" y="171"/>
                    <a:pt x="217" y="94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5"/>
            <p:cNvSpPr/>
            <p:nvPr/>
          </p:nvSpPr>
          <p:spPr>
            <a:xfrm>
              <a:off x="8072338" y="4203925"/>
              <a:ext cx="20175" cy="21725"/>
            </a:xfrm>
            <a:custGeom>
              <a:avLst/>
              <a:gdLst/>
              <a:ahLst/>
              <a:cxnLst/>
              <a:rect l="l" t="t" r="r" b="b"/>
              <a:pathLst>
                <a:path w="807" h="869" extrusionOk="0">
                  <a:moveTo>
                    <a:pt x="0" y="1"/>
                  </a:moveTo>
                  <a:cubicBezTo>
                    <a:pt x="264" y="311"/>
                    <a:pt x="512" y="590"/>
                    <a:pt x="806" y="869"/>
                  </a:cubicBezTo>
                  <a:cubicBezTo>
                    <a:pt x="527" y="590"/>
                    <a:pt x="264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5"/>
            <p:cNvSpPr/>
            <p:nvPr/>
          </p:nvSpPr>
          <p:spPr>
            <a:xfrm>
              <a:off x="8015713" y="3988725"/>
              <a:ext cx="1575" cy="10475"/>
            </a:xfrm>
            <a:custGeom>
              <a:avLst/>
              <a:gdLst/>
              <a:ahLst/>
              <a:cxnLst/>
              <a:rect l="l" t="t" r="r" b="b"/>
              <a:pathLst>
                <a:path w="63" h="419" extrusionOk="0">
                  <a:moveTo>
                    <a:pt x="62" y="0"/>
                  </a:moveTo>
                  <a:cubicBezTo>
                    <a:pt x="47" y="124"/>
                    <a:pt x="16" y="279"/>
                    <a:pt x="0" y="419"/>
                  </a:cubicBezTo>
                  <a:cubicBezTo>
                    <a:pt x="16" y="279"/>
                    <a:pt x="47" y="124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5"/>
            <p:cNvSpPr/>
            <p:nvPr/>
          </p:nvSpPr>
          <p:spPr>
            <a:xfrm>
              <a:off x="8027338" y="3940650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40" y="0"/>
                  </a:moveTo>
                  <a:cubicBezTo>
                    <a:pt x="78" y="140"/>
                    <a:pt x="47" y="264"/>
                    <a:pt x="1" y="403"/>
                  </a:cubicBezTo>
                  <a:cubicBezTo>
                    <a:pt x="47" y="264"/>
                    <a:pt x="78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5"/>
            <p:cNvSpPr/>
            <p:nvPr/>
          </p:nvSpPr>
          <p:spPr>
            <a:xfrm>
              <a:off x="8118063" y="3770025"/>
              <a:ext cx="427700" cy="532775"/>
            </a:xfrm>
            <a:custGeom>
              <a:avLst/>
              <a:gdLst/>
              <a:ahLst/>
              <a:cxnLst/>
              <a:rect l="l" t="t" r="r" b="b"/>
              <a:pathLst>
                <a:path w="17108" h="21311" extrusionOk="0">
                  <a:moveTo>
                    <a:pt x="1" y="19140"/>
                  </a:moveTo>
                  <a:cubicBezTo>
                    <a:pt x="87" y="19204"/>
                    <a:pt x="174" y="19268"/>
                    <a:pt x="262" y="19330"/>
                  </a:cubicBezTo>
                  <a:lnTo>
                    <a:pt x="262" y="19330"/>
                  </a:lnTo>
                  <a:cubicBezTo>
                    <a:pt x="173" y="19265"/>
                    <a:pt x="87" y="19200"/>
                    <a:pt x="1" y="19140"/>
                  </a:cubicBezTo>
                  <a:close/>
                  <a:moveTo>
                    <a:pt x="262" y="19330"/>
                  </a:moveTo>
                  <a:cubicBezTo>
                    <a:pt x="333" y="19381"/>
                    <a:pt x="406" y="19433"/>
                    <a:pt x="482" y="19481"/>
                  </a:cubicBezTo>
                  <a:cubicBezTo>
                    <a:pt x="482" y="19481"/>
                    <a:pt x="482" y="19481"/>
                    <a:pt x="482" y="19481"/>
                  </a:cubicBezTo>
                  <a:lnTo>
                    <a:pt x="482" y="19481"/>
                  </a:lnTo>
                  <a:cubicBezTo>
                    <a:pt x="408" y="19432"/>
                    <a:pt x="335" y="19381"/>
                    <a:pt x="262" y="19330"/>
                  </a:cubicBezTo>
                  <a:close/>
                  <a:moveTo>
                    <a:pt x="6553" y="0"/>
                  </a:moveTo>
                  <a:cubicBezTo>
                    <a:pt x="6525" y="0"/>
                    <a:pt x="6497" y="1"/>
                    <a:pt x="6468" y="1"/>
                  </a:cubicBezTo>
                  <a:cubicBezTo>
                    <a:pt x="4266" y="1"/>
                    <a:pt x="2203" y="683"/>
                    <a:pt x="497" y="1815"/>
                  </a:cubicBezTo>
                  <a:lnTo>
                    <a:pt x="497" y="1815"/>
                  </a:lnTo>
                  <a:cubicBezTo>
                    <a:pt x="1645" y="1319"/>
                    <a:pt x="2917" y="1040"/>
                    <a:pt x="4266" y="1040"/>
                  </a:cubicBezTo>
                  <a:cubicBezTo>
                    <a:pt x="6437" y="1040"/>
                    <a:pt x="8423" y="1769"/>
                    <a:pt x="10036" y="2979"/>
                  </a:cubicBezTo>
                  <a:cubicBezTo>
                    <a:pt x="10050" y="2978"/>
                    <a:pt x="10065" y="2978"/>
                    <a:pt x="10080" y="2978"/>
                  </a:cubicBezTo>
                  <a:cubicBezTo>
                    <a:pt x="10467" y="2978"/>
                    <a:pt x="10837" y="3171"/>
                    <a:pt x="11121" y="3335"/>
                  </a:cubicBezTo>
                  <a:cubicBezTo>
                    <a:pt x="11323" y="3444"/>
                    <a:pt x="11416" y="3584"/>
                    <a:pt x="11400" y="3739"/>
                  </a:cubicBezTo>
                  <a:cubicBezTo>
                    <a:pt x="11400" y="3785"/>
                    <a:pt x="11369" y="3816"/>
                    <a:pt x="11354" y="3863"/>
                  </a:cubicBezTo>
                  <a:cubicBezTo>
                    <a:pt x="11323" y="3940"/>
                    <a:pt x="11261" y="3987"/>
                    <a:pt x="11199" y="4033"/>
                  </a:cubicBezTo>
                  <a:cubicBezTo>
                    <a:pt x="12843" y="5755"/>
                    <a:pt x="13851" y="8081"/>
                    <a:pt x="13851" y="10656"/>
                  </a:cubicBezTo>
                  <a:cubicBezTo>
                    <a:pt x="13851" y="14797"/>
                    <a:pt x="11261" y="18318"/>
                    <a:pt x="7601" y="19682"/>
                  </a:cubicBezTo>
                  <a:cubicBezTo>
                    <a:pt x="7694" y="19698"/>
                    <a:pt x="7802" y="19713"/>
                    <a:pt x="7880" y="19807"/>
                  </a:cubicBezTo>
                  <a:cubicBezTo>
                    <a:pt x="7942" y="19869"/>
                    <a:pt x="7957" y="19931"/>
                    <a:pt x="7942" y="20008"/>
                  </a:cubicBezTo>
                  <a:cubicBezTo>
                    <a:pt x="7911" y="20148"/>
                    <a:pt x="7787" y="20225"/>
                    <a:pt x="7725" y="20256"/>
                  </a:cubicBezTo>
                  <a:cubicBezTo>
                    <a:pt x="7523" y="20380"/>
                    <a:pt x="7244" y="20427"/>
                    <a:pt x="6918" y="20427"/>
                  </a:cubicBezTo>
                  <a:cubicBezTo>
                    <a:pt x="6794" y="20427"/>
                    <a:pt x="6701" y="20411"/>
                    <a:pt x="6608" y="20411"/>
                  </a:cubicBezTo>
                  <a:cubicBezTo>
                    <a:pt x="6468" y="20396"/>
                    <a:pt x="6298" y="20380"/>
                    <a:pt x="6220" y="20225"/>
                  </a:cubicBezTo>
                  <a:cubicBezTo>
                    <a:pt x="6205" y="20179"/>
                    <a:pt x="6205" y="20148"/>
                    <a:pt x="6205" y="20101"/>
                  </a:cubicBezTo>
                  <a:lnTo>
                    <a:pt x="6205" y="20070"/>
                  </a:lnTo>
                  <a:cubicBezTo>
                    <a:pt x="5569" y="20179"/>
                    <a:pt x="4902" y="20256"/>
                    <a:pt x="4251" y="20256"/>
                  </a:cubicBezTo>
                  <a:cubicBezTo>
                    <a:pt x="2901" y="20256"/>
                    <a:pt x="1645" y="19962"/>
                    <a:pt x="482" y="19481"/>
                  </a:cubicBezTo>
                  <a:lnTo>
                    <a:pt x="482" y="19481"/>
                  </a:lnTo>
                  <a:cubicBezTo>
                    <a:pt x="2192" y="20626"/>
                    <a:pt x="4245" y="21311"/>
                    <a:pt x="6453" y="21311"/>
                  </a:cubicBezTo>
                  <a:cubicBezTo>
                    <a:pt x="12347" y="21311"/>
                    <a:pt x="17108" y="16534"/>
                    <a:pt x="17108" y="10640"/>
                  </a:cubicBezTo>
                  <a:cubicBezTo>
                    <a:pt x="17108" y="4775"/>
                    <a:pt x="12392" y="0"/>
                    <a:pt x="6553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5"/>
            <p:cNvSpPr/>
            <p:nvPr/>
          </p:nvSpPr>
          <p:spPr>
            <a:xfrm>
              <a:off x="8230138" y="4278600"/>
              <a:ext cx="32200" cy="10650"/>
            </a:xfrm>
            <a:custGeom>
              <a:avLst/>
              <a:gdLst/>
              <a:ahLst/>
              <a:cxnLst/>
              <a:rect l="l" t="t" r="r" b="b"/>
              <a:pathLst>
                <a:path w="1288" h="426" extrusionOk="0">
                  <a:moveTo>
                    <a:pt x="150" y="1"/>
                  </a:moveTo>
                  <a:cubicBezTo>
                    <a:pt x="92" y="1"/>
                    <a:pt x="40" y="24"/>
                    <a:pt x="16" y="84"/>
                  </a:cubicBezTo>
                  <a:cubicBezTo>
                    <a:pt x="0" y="161"/>
                    <a:pt x="16" y="239"/>
                    <a:pt x="93" y="286"/>
                  </a:cubicBezTo>
                  <a:cubicBezTo>
                    <a:pt x="403" y="394"/>
                    <a:pt x="1117" y="425"/>
                    <a:pt x="1132" y="425"/>
                  </a:cubicBezTo>
                  <a:cubicBezTo>
                    <a:pt x="1210" y="425"/>
                    <a:pt x="1272" y="363"/>
                    <a:pt x="1272" y="286"/>
                  </a:cubicBezTo>
                  <a:cubicBezTo>
                    <a:pt x="1287" y="208"/>
                    <a:pt x="1241" y="130"/>
                    <a:pt x="1163" y="130"/>
                  </a:cubicBezTo>
                  <a:cubicBezTo>
                    <a:pt x="962" y="130"/>
                    <a:pt x="419" y="84"/>
                    <a:pt x="202" y="6"/>
                  </a:cubicBezTo>
                  <a:cubicBezTo>
                    <a:pt x="184" y="3"/>
                    <a:pt x="167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5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96" y="1"/>
                  </a:moveTo>
                  <a:cubicBezTo>
                    <a:pt x="557" y="1"/>
                    <a:pt x="31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32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5" y="294"/>
                    <a:pt x="812" y="294"/>
                  </a:cubicBezTo>
                  <a:cubicBezTo>
                    <a:pt x="1267" y="294"/>
                    <a:pt x="1722" y="335"/>
                    <a:pt x="1722" y="335"/>
                  </a:cubicBezTo>
                  <a:cubicBezTo>
                    <a:pt x="1800" y="335"/>
                    <a:pt x="1877" y="288"/>
                    <a:pt x="1877" y="195"/>
                  </a:cubicBezTo>
                  <a:cubicBezTo>
                    <a:pt x="1893" y="133"/>
                    <a:pt x="1846" y="71"/>
                    <a:pt x="1769" y="56"/>
                  </a:cubicBezTo>
                  <a:cubicBezTo>
                    <a:pt x="1738" y="56"/>
                    <a:pt x="1273" y="1"/>
                    <a:pt x="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5"/>
            <p:cNvSpPr/>
            <p:nvPr/>
          </p:nvSpPr>
          <p:spPr>
            <a:xfrm>
              <a:off x="8315813" y="3798775"/>
              <a:ext cx="12050" cy="12775"/>
            </a:xfrm>
            <a:custGeom>
              <a:avLst/>
              <a:gdLst/>
              <a:ahLst/>
              <a:cxnLst/>
              <a:rect l="l" t="t" r="r" b="b"/>
              <a:pathLst>
                <a:path w="482" h="511" extrusionOk="0">
                  <a:moveTo>
                    <a:pt x="230" y="1"/>
                  </a:moveTo>
                  <a:cubicBezTo>
                    <a:pt x="216" y="1"/>
                    <a:pt x="201" y="4"/>
                    <a:pt x="187" y="14"/>
                  </a:cubicBezTo>
                  <a:cubicBezTo>
                    <a:pt x="156" y="14"/>
                    <a:pt x="109" y="45"/>
                    <a:pt x="78" y="92"/>
                  </a:cubicBezTo>
                  <a:cubicBezTo>
                    <a:pt x="1" y="185"/>
                    <a:pt x="16" y="324"/>
                    <a:pt x="94" y="417"/>
                  </a:cubicBezTo>
                  <a:cubicBezTo>
                    <a:pt x="140" y="479"/>
                    <a:pt x="202" y="510"/>
                    <a:pt x="280" y="510"/>
                  </a:cubicBezTo>
                  <a:cubicBezTo>
                    <a:pt x="326" y="510"/>
                    <a:pt x="373" y="495"/>
                    <a:pt x="404" y="479"/>
                  </a:cubicBezTo>
                  <a:lnTo>
                    <a:pt x="420" y="448"/>
                  </a:lnTo>
                  <a:cubicBezTo>
                    <a:pt x="482" y="386"/>
                    <a:pt x="482" y="309"/>
                    <a:pt x="466" y="231"/>
                  </a:cubicBezTo>
                  <a:cubicBezTo>
                    <a:pt x="451" y="154"/>
                    <a:pt x="389" y="76"/>
                    <a:pt x="326" y="30"/>
                  </a:cubicBezTo>
                  <a:cubicBezTo>
                    <a:pt x="294" y="19"/>
                    <a:pt x="262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5"/>
            <p:cNvSpPr/>
            <p:nvPr/>
          </p:nvSpPr>
          <p:spPr>
            <a:xfrm>
              <a:off x="8338688" y="378942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0"/>
                  </a:moveTo>
                  <a:lnTo>
                    <a:pt x="327" y="16"/>
                  </a:lnTo>
                  <a:cubicBezTo>
                    <a:pt x="202" y="31"/>
                    <a:pt x="32" y="78"/>
                    <a:pt x="16" y="217"/>
                  </a:cubicBezTo>
                  <a:cubicBezTo>
                    <a:pt x="1" y="248"/>
                    <a:pt x="16" y="310"/>
                    <a:pt x="32" y="342"/>
                  </a:cubicBezTo>
                  <a:cubicBezTo>
                    <a:pt x="78" y="404"/>
                    <a:pt x="125" y="450"/>
                    <a:pt x="187" y="450"/>
                  </a:cubicBezTo>
                  <a:lnTo>
                    <a:pt x="249" y="450"/>
                  </a:lnTo>
                  <a:cubicBezTo>
                    <a:pt x="327" y="450"/>
                    <a:pt x="389" y="419"/>
                    <a:pt x="451" y="373"/>
                  </a:cubicBezTo>
                  <a:lnTo>
                    <a:pt x="482" y="342"/>
                  </a:lnTo>
                  <a:lnTo>
                    <a:pt x="497" y="93"/>
                  </a:lnTo>
                  <a:lnTo>
                    <a:pt x="435" y="93"/>
                  </a:lnTo>
                  <a:cubicBezTo>
                    <a:pt x="420" y="93"/>
                    <a:pt x="404" y="78"/>
                    <a:pt x="404" y="62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5"/>
            <p:cNvSpPr/>
            <p:nvPr/>
          </p:nvSpPr>
          <p:spPr>
            <a:xfrm>
              <a:off x="8383663" y="4216175"/>
              <a:ext cx="9725" cy="9875"/>
            </a:xfrm>
            <a:custGeom>
              <a:avLst/>
              <a:gdLst/>
              <a:ahLst/>
              <a:cxnLst/>
              <a:rect l="l" t="t" r="r" b="b"/>
              <a:pathLst>
                <a:path w="389" h="395" extrusionOk="0">
                  <a:moveTo>
                    <a:pt x="213" y="1"/>
                  </a:moveTo>
                  <a:cubicBezTo>
                    <a:pt x="200" y="1"/>
                    <a:pt x="186" y="3"/>
                    <a:pt x="172" y="6"/>
                  </a:cubicBezTo>
                  <a:lnTo>
                    <a:pt x="187" y="68"/>
                  </a:lnTo>
                  <a:lnTo>
                    <a:pt x="187" y="84"/>
                  </a:lnTo>
                  <a:lnTo>
                    <a:pt x="172" y="22"/>
                  </a:lnTo>
                  <a:lnTo>
                    <a:pt x="1" y="68"/>
                  </a:lnTo>
                  <a:lnTo>
                    <a:pt x="47" y="363"/>
                  </a:lnTo>
                  <a:lnTo>
                    <a:pt x="78" y="379"/>
                  </a:lnTo>
                  <a:cubicBezTo>
                    <a:pt x="94" y="379"/>
                    <a:pt x="125" y="394"/>
                    <a:pt x="156" y="394"/>
                  </a:cubicBezTo>
                  <a:cubicBezTo>
                    <a:pt x="234" y="394"/>
                    <a:pt x="327" y="363"/>
                    <a:pt x="358" y="255"/>
                  </a:cubicBezTo>
                  <a:cubicBezTo>
                    <a:pt x="389" y="208"/>
                    <a:pt x="373" y="130"/>
                    <a:pt x="327" y="68"/>
                  </a:cubicBezTo>
                  <a:cubicBezTo>
                    <a:pt x="291" y="21"/>
                    <a:pt x="256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5"/>
            <p:cNvSpPr/>
            <p:nvPr/>
          </p:nvSpPr>
          <p:spPr>
            <a:xfrm>
              <a:off x="8399188" y="3814225"/>
              <a:ext cx="7775" cy="6625"/>
            </a:xfrm>
            <a:custGeom>
              <a:avLst/>
              <a:gdLst/>
              <a:ahLst/>
              <a:cxnLst/>
              <a:rect l="l" t="t" r="r" b="b"/>
              <a:pathLst>
                <a:path w="311" h="265" extrusionOk="0">
                  <a:moveTo>
                    <a:pt x="47" y="1"/>
                  </a:moveTo>
                  <a:lnTo>
                    <a:pt x="31" y="16"/>
                  </a:lnTo>
                  <a:cubicBezTo>
                    <a:pt x="0" y="78"/>
                    <a:pt x="16" y="172"/>
                    <a:pt x="78" y="234"/>
                  </a:cubicBezTo>
                  <a:cubicBezTo>
                    <a:pt x="109" y="249"/>
                    <a:pt x="155" y="265"/>
                    <a:pt x="186" y="265"/>
                  </a:cubicBezTo>
                  <a:cubicBezTo>
                    <a:pt x="202" y="265"/>
                    <a:pt x="248" y="265"/>
                    <a:pt x="264" y="249"/>
                  </a:cubicBezTo>
                  <a:lnTo>
                    <a:pt x="311" y="234"/>
                  </a:lnTo>
                  <a:lnTo>
                    <a:pt x="311" y="32"/>
                  </a:lnTo>
                  <a:lnTo>
                    <a:pt x="248" y="4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5"/>
            <p:cNvSpPr/>
            <p:nvPr/>
          </p:nvSpPr>
          <p:spPr>
            <a:xfrm>
              <a:off x="8416238" y="3823150"/>
              <a:ext cx="12050" cy="10875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80" y="1"/>
                  </a:moveTo>
                  <a:cubicBezTo>
                    <a:pt x="171" y="1"/>
                    <a:pt x="78" y="63"/>
                    <a:pt x="32" y="140"/>
                  </a:cubicBezTo>
                  <a:cubicBezTo>
                    <a:pt x="16" y="202"/>
                    <a:pt x="1" y="264"/>
                    <a:pt x="32" y="311"/>
                  </a:cubicBezTo>
                  <a:cubicBezTo>
                    <a:pt x="47" y="373"/>
                    <a:pt x="94" y="419"/>
                    <a:pt x="156" y="435"/>
                  </a:cubicBezTo>
                  <a:lnTo>
                    <a:pt x="171" y="435"/>
                  </a:lnTo>
                  <a:lnTo>
                    <a:pt x="482" y="342"/>
                  </a:lnTo>
                  <a:lnTo>
                    <a:pt x="466" y="280"/>
                  </a:lnTo>
                  <a:lnTo>
                    <a:pt x="466" y="218"/>
                  </a:lnTo>
                  <a:cubicBezTo>
                    <a:pt x="466" y="156"/>
                    <a:pt x="482" y="109"/>
                    <a:pt x="420" y="47"/>
                  </a:cubicBezTo>
                  <a:cubicBezTo>
                    <a:pt x="404" y="32"/>
                    <a:pt x="357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5"/>
            <p:cNvSpPr/>
            <p:nvPr/>
          </p:nvSpPr>
          <p:spPr>
            <a:xfrm>
              <a:off x="8436413" y="3868125"/>
              <a:ext cx="27925" cy="26775"/>
            </a:xfrm>
            <a:custGeom>
              <a:avLst/>
              <a:gdLst/>
              <a:ahLst/>
              <a:cxnLst/>
              <a:rect l="l" t="t" r="r" b="b"/>
              <a:pathLst>
                <a:path w="1117" h="1071" extrusionOk="0">
                  <a:moveTo>
                    <a:pt x="155" y="1"/>
                  </a:moveTo>
                  <a:cubicBezTo>
                    <a:pt x="120" y="1"/>
                    <a:pt x="86" y="16"/>
                    <a:pt x="62" y="47"/>
                  </a:cubicBezTo>
                  <a:cubicBezTo>
                    <a:pt x="0" y="109"/>
                    <a:pt x="0" y="202"/>
                    <a:pt x="78" y="264"/>
                  </a:cubicBezTo>
                  <a:cubicBezTo>
                    <a:pt x="326" y="497"/>
                    <a:pt x="869" y="1040"/>
                    <a:pt x="869" y="1040"/>
                  </a:cubicBezTo>
                  <a:cubicBezTo>
                    <a:pt x="884" y="1055"/>
                    <a:pt x="931" y="1071"/>
                    <a:pt x="962" y="1071"/>
                  </a:cubicBezTo>
                  <a:cubicBezTo>
                    <a:pt x="1008" y="1071"/>
                    <a:pt x="1039" y="1055"/>
                    <a:pt x="1070" y="1040"/>
                  </a:cubicBezTo>
                  <a:cubicBezTo>
                    <a:pt x="1117" y="978"/>
                    <a:pt x="1117" y="885"/>
                    <a:pt x="1070" y="823"/>
                  </a:cubicBezTo>
                  <a:cubicBezTo>
                    <a:pt x="1039" y="807"/>
                    <a:pt x="528" y="280"/>
                    <a:pt x="248" y="47"/>
                  </a:cubicBezTo>
                  <a:cubicBezTo>
                    <a:pt x="225" y="16"/>
                    <a:pt x="190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5"/>
            <p:cNvSpPr/>
            <p:nvPr/>
          </p:nvSpPr>
          <p:spPr>
            <a:xfrm>
              <a:off x="8439888" y="3842725"/>
              <a:ext cx="33000" cy="33175"/>
            </a:xfrm>
            <a:custGeom>
              <a:avLst/>
              <a:gdLst/>
              <a:ahLst/>
              <a:cxnLst/>
              <a:rect l="l" t="t" r="r" b="b"/>
              <a:pathLst>
                <a:path w="1320" h="1327" extrusionOk="0">
                  <a:moveTo>
                    <a:pt x="157" y="0"/>
                  </a:moveTo>
                  <a:cubicBezTo>
                    <a:pt x="117" y="0"/>
                    <a:pt x="80" y="20"/>
                    <a:pt x="63" y="55"/>
                  </a:cubicBezTo>
                  <a:cubicBezTo>
                    <a:pt x="1" y="117"/>
                    <a:pt x="16" y="210"/>
                    <a:pt x="78" y="257"/>
                  </a:cubicBezTo>
                  <a:cubicBezTo>
                    <a:pt x="466" y="582"/>
                    <a:pt x="1040" y="1280"/>
                    <a:pt x="1040" y="1280"/>
                  </a:cubicBezTo>
                  <a:cubicBezTo>
                    <a:pt x="1055" y="1311"/>
                    <a:pt x="1118" y="1327"/>
                    <a:pt x="1164" y="1327"/>
                  </a:cubicBezTo>
                  <a:cubicBezTo>
                    <a:pt x="1195" y="1327"/>
                    <a:pt x="1211" y="1311"/>
                    <a:pt x="1257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63"/>
                    <a:pt x="652" y="365"/>
                    <a:pt x="249" y="40"/>
                  </a:cubicBezTo>
                  <a:cubicBezTo>
                    <a:pt x="222" y="12"/>
                    <a:pt x="189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5"/>
            <p:cNvSpPr/>
            <p:nvPr/>
          </p:nvSpPr>
          <p:spPr>
            <a:xfrm>
              <a:off x="8467813" y="4098900"/>
              <a:ext cx="8950" cy="10050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129" y="0"/>
                  </a:moveTo>
                  <a:cubicBezTo>
                    <a:pt x="100" y="0"/>
                    <a:pt x="72" y="9"/>
                    <a:pt x="47" y="29"/>
                  </a:cubicBezTo>
                  <a:lnTo>
                    <a:pt x="32" y="44"/>
                  </a:lnTo>
                  <a:lnTo>
                    <a:pt x="32" y="60"/>
                  </a:lnTo>
                  <a:cubicBezTo>
                    <a:pt x="1" y="122"/>
                    <a:pt x="1" y="215"/>
                    <a:pt x="32" y="293"/>
                  </a:cubicBezTo>
                  <a:cubicBezTo>
                    <a:pt x="47" y="355"/>
                    <a:pt x="125" y="401"/>
                    <a:pt x="187" y="401"/>
                  </a:cubicBezTo>
                  <a:cubicBezTo>
                    <a:pt x="218" y="401"/>
                    <a:pt x="233" y="370"/>
                    <a:pt x="264" y="370"/>
                  </a:cubicBezTo>
                  <a:cubicBezTo>
                    <a:pt x="342" y="262"/>
                    <a:pt x="357" y="169"/>
                    <a:pt x="295" y="91"/>
                  </a:cubicBezTo>
                  <a:cubicBezTo>
                    <a:pt x="253" y="38"/>
                    <a:pt x="19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5"/>
            <p:cNvSpPr/>
            <p:nvPr/>
          </p:nvSpPr>
          <p:spPr>
            <a:xfrm>
              <a:off x="8477513" y="3883575"/>
              <a:ext cx="26775" cy="33825"/>
            </a:xfrm>
            <a:custGeom>
              <a:avLst/>
              <a:gdLst/>
              <a:ahLst/>
              <a:cxnLst/>
              <a:rect l="l" t="t" r="r" b="b"/>
              <a:pathLst>
                <a:path w="1071" h="1353" extrusionOk="0">
                  <a:moveTo>
                    <a:pt x="169" y="1"/>
                  </a:moveTo>
                  <a:cubicBezTo>
                    <a:pt x="134" y="1"/>
                    <a:pt x="98" y="13"/>
                    <a:pt x="62" y="34"/>
                  </a:cubicBezTo>
                  <a:cubicBezTo>
                    <a:pt x="0" y="81"/>
                    <a:pt x="0" y="174"/>
                    <a:pt x="47" y="220"/>
                  </a:cubicBezTo>
                  <a:cubicBezTo>
                    <a:pt x="373" y="608"/>
                    <a:pt x="760" y="1244"/>
                    <a:pt x="760" y="1275"/>
                  </a:cubicBezTo>
                  <a:cubicBezTo>
                    <a:pt x="776" y="1306"/>
                    <a:pt x="838" y="1352"/>
                    <a:pt x="884" y="1352"/>
                  </a:cubicBezTo>
                  <a:cubicBezTo>
                    <a:pt x="900" y="1352"/>
                    <a:pt x="931" y="1352"/>
                    <a:pt x="962" y="1321"/>
                  </a:cubicBezTo>
                  <a:cubicBezTo>
                    <a:pt x="1055" y="1290"/>
                    <a:pt x="1070" y="1213"/>
                    <a:pt x="1039" y="1135"/>
                  </a:cubicBezTo>
                  <a:cubicBezTo>
                    <a:pt x="1008" y="1120"/>
                    <a:pt x="652" y="453"/>
                    <a:pt x="279" y="50"/>
                  </a:cubicBezTo>
                  <a:cubicBezTo>
                    <a:pt x="246" y="16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5"/>
            <p:cNvSpPr/>
            <p:nvPr/>
          </p:nvSpPr>
          <p:spPr>
            <a:xfrm>
              <a:off x="8480213" y="393715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6" y="0"/>
                  </a:moveTo>
                  <a:lnTo>
                    <a:pt x="16" y="47"/>
                  </a:lnTo>
                  <a:cubicBezTo>
                    <a:pt x="16" y="94"/>
                    <a:pt x="1" y="171"/>
                    <a:pt x="32" y="249"/>
                  </a:cubicBezTo>
                  <a:cubicBezTo>
                    <a:pt x="47" y="311"/>
                    <a:pt x="125" y="373"/>
                    <a:pt x="202" y="373"/>
                  </a:cubicBezTo>
                  <a:lnTo>
                    <a:pt x="249" y="373"/>
                  </a:lnTo>
                  <a:cubicBezTo>
                    <a:pt x="327" y="357"/>
                    <a:pt x="389" y="249"/>
                    <a:pt x="358" y="171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5"/>
            <p:cNvSpPr/>
            <p:nvPr/>
          </p:nvSpPr>
          <p:spPr>
            <a:xfrm>
              <a:off x="8501163" y="3927400"/>
              <a:ext cx="12825" cy="11325"/>
            </a:xfrm>
            <a:custGeom>
              <a:avLst/>
              <a:gdLst/>
              <a:ahLst/>
              <a:cxnLst/>
              <a:rect l="l" t="t" r="r" b="b"/>
              <a:pathLst>
                <a:path w="513" h="453" extrusionOk="0">
                  <a:moveTo>
                    <a:pt x="293" y="1"/>
                  </a:moveTo>
                  <a:cubicBezTo>
                    <a:pt x="216" y="1"/>
                    <a:pt x="139" y="32"/>
                    <a:pt x="93" y="96"/>
                  </a:cubicBezTo>
                  <a:cubicBezTo>
                    <a:pt x="0" y="220"/>
                    <a:pt x="47" y="375"/>
                    <a:pt x="140" y="452"/>
                  </a:cubicBezTo>
                  <a:lnTo>
                    <a:pt x="217" y="452"/>
                  </a:lnTo>
                  <a:cubicBezTo>
                    <a:pt x="311" y="452"/>
                    <a:pt x="388" y="406"/>
                    <a:pt x="450" y="328"/>
                  </a:cubicBezTo>
                  <a:cubicBezTo>
                    <a:pt x="512" y="251"/>
                    <a:pt x="512" y="127"/>
                    <a:pt x="450" y="49"/>
                  </a:cubicBezTo>
                  <a:cubicBezTo>
                    <a:pt x="405" y="17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5"/>
            <p:cNvSpPr/>
            <p:nvPr/>
          </p:nvSpPr>
          <p:spPr>
            <a:xfrm>
              <a:off x="8523263" y="4011200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1"/>
                  </a:moveTo>
                  <a:lnTo>
                    <a:pt x="124" y="1"/>
                  </a:lnTo>
                  <a:cubicBezTo>
                    <a:pt x="47" y="32"/>
                    <a:pt x="0" y="109"/>
                    <a:pt x="16" y="187"/>
                  </a:cubicBezTo>
                  <a:cubicBezTo>
                    <a:pt x="16" y="187"/>
                    <a:pt x="83" y="637"/>
                    <a:pt x="89" y="1063"/>
                  </a:cubicBezTo>
                  <a:lnTo>
                    <a:pt x="89" y="1063"/>
                  </a:lnTo>
                  <a:lnTo>
                    <a:pt x="124" y="1"/>
                  </a:lnTo>
                  <a:close/>
                  <a:moveTo>
                    <a:pt x="89" y="1063"/>
                  </a:moveTo>
                  <a:lnTo>
                    <a:pt x="78" y="1397"/>
                  </a:lnTo>
                  <a:cubicBezTo>
                    <a:pt x="88" y="1293"/>
                    <a:pt x="91" y="1179"/>
                    <a:pt x="89" y="1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5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16" y="78"/>
                  </a:lnTo>
                  <a:cubicBezTo>
                    <a:pt x="16" y="140"/>
                    <a:pt x="0" y="202"/>
                    <a:pt x="16" y="280"/>
                  </a:cubicBezTo>
                  <a:cubicBezTo>
                    <a:pt x="31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404"/>
                    <a:pt x="357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5"/>
            <p:cNvSpPr/>
            <p:nvPr/>
          </p:nvSpPr>
          <p:spPr>
            <a:xfrm>
              <a:off x="8494188" y="406445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814" y="1"/>
                  </a:moveTo>
                  <a:cubicBezTo>
                    <a:pt x="787" y="1"/>
                    <a:pt x="759" y="4"/>
                    <a:pt x="729" y="11"/>
                  </a:cubicBezTo>
                  <a:cubicBezTo>
                    <a:pt x="559" y="42"/>
                    <a:pt x="481" y="182"/>
                    <a:pt x="419" y="306"/>
                  </a:cubicBezTo>
                  <a:cubicBezTo>
                    <a:pt x="233" y="694"/>
                    <a:pt x="93" y="1112"/>
                    <a:pt x="31" y="1562"/>
                  </a:cubicBezTo>
                  <a:cubicBezTo>
                    <a:pt x="0" y="1857"/>
                    <a:pt x="155" y="2136"/>
                    <a:pt x="403" y="2244"/>
                  </a:cubicBezTo>
                  <a:cubicBezTo>
                    <a:pt x="450" y="2260"/>
                    <a:pt x="496" y="2260"/>
                    <a:pt x="543" y="2260"/>
                  </a:cubicBezTo>
                  <a:cubicBezTo>
                    <a:pt x="791" y="2260"/>
                    <a:pt x="931" y="1981"/>
                    <a:pt x="962" y="1888"/>
                  </a:cubicBezTo>
                  <a:cubicBezTo>
                    <a:pt x="1179" y="1485"/>
                    <a:pt x="1381" y="942"/>
                    <a:pt x="1225" y="399"/>
                  </a:cubicBezTo>
                  <a:cubicBezTo>
                    <a:pt x="1170" y="206"/>
                    <a:pt x="1030" y="1"/>
                    <a:pt x="8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5"/>
            <p:cNvSpPr/>
            <p:nvPr/>
          </p:nvSpPr>
          <p:spPr>
            <a:xfrm>
              <a:off x="8493013" y="4034075"/>
              <a:ext cx="11275" cy="26400"/>
            </a:xfrm>
            <a:custGeom>
              <a:avLst/>
              <a:gdLst/>
              <a:ahLst/>
              <a:cxnLst/>
              <a:rect l="l" t="t" r="r" b="b"/>
              <a:pathLst>
                <a:path w="451" h="1056" extrusionOk="0">
                  <a:moveTo>
                    <a:pt x="264" y="1"/>
                  </a:moveTo>
                  <a:cubicBezTo>
                    <a:pt x="171" y="1"/>
                    <a:pt x="125" y="78"/>
                    <a:pt x="125" y="156"/>
                  </a:cubicBezTo>
                  <a:cubicBezTo>
                    <a:pt x="125" y="156"/>
                    <a:pt x="156" y="590"/>
                    <a:pt x="47" y="838"/>
                  </a:cubicBezTo>
                  <a:cubicBezTo>
                    <a:pt x="1" y="916"/>
                    <a:pt x="47" y="993"/>
                    <a:pt x="125" y="1024"/>
                  </a:cubicBezTo>
                  <a:cubicBezTo>
                    <a:pt x="140" y="1024"/>
                    <a:pt x="156" y="1055"/>
                    <a:pt x="171" y="1055"/>
                  </a:cubicBezTo>
                  <a:cubicBezTo>
                    <a:pt x="233" y="1055"/>
                    <a:pt x="295" y="1009"/>
                    <a:pt x="311" y="978"/>
                  </a:cubicBezTo>
                  <a:cubicBezTo>
                    <a:pt x="450" y="637"/>
                    <a:pt x="419" y="171"/>
                    <a:pt x="419" y="140"/>
                  </a:cubicBezTo>
                  <a:cubicBezTo>
                    <a:pt x="419" y="63"/>
                    <a:pt x="326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5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16" y="94"/>
                    <a:pt x="1" y="140"/>
                    <a:pt x="1" y="187"/>
                  </a:cubicBezTo>
                  <a:cubicBezTo>
                    <a:pt x="32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32"/>
                  </a:lnTo>
                  <a:lnTo>
                    <a:pt x="419" y="32"/>
                  </a:lnTo>
                  <a:cubicBezTo>
                    <a:pt x="373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5"/>
            <p:cNvSpPr/>
            <p:nvPr/>
          </p:nvSpPr>
          <p:spPr>
            <a:xfrm>
              <a:off x="8463938" y="4185700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373" y="0"/>
                  </a:moveTo>
                  <a:cubicBezTo>
                    <a:pt x="311" y="0"/>
                    <a:pt x="218" y="0"/>
                    <a:pt x="156" y="16"/>
                  </a:cubicBezTo>
                  <a:cubicBezTo>
                    <a:pt x="78" y="62"/>
                    <a:pt x="0" y="140"/>
                    <a:pt x="31" y="233"/>
                  </a:cubicBezTo>
                  <a:cubicBezTo>
                    <a:pt x="47" y="295"/>
                    <a:pt x="62" y="341"/>
                    <a:pt x="109" y="372"/>
                  </a:cubicBezTo>
                  <a:cubicBezTo>
                    <a:pt x="140" y="388"/>
                    <a:pt x="187" y="419"/>
                    <a:pt x="218" y="419"/>
                  </a:cubicBezTo>
                  <a:cubicBezTo>
                    <a:pt x="233" y="419"/>
                    <a:pt x="280" y="419"/>
                    <a:pt x="295" y="388"/>
                  </a:cubicBezTo>
                  <a:cubicBezTo>
                    <a:pt x="388" y="357"/>
                    <a:pt x="466" y="279"/>
                    <a:pt x="450" y="155"/>
                  </a:cubicBezTo>
                  <a:lnTo>
                    <a:pt x="419" y="155"/>
                  </a:lnTo>
                  <a:cubicBezTo>
                    <a:pt x="435" y="124"/>
                    <a:pt x="419" y="62"/>
                    <a:pt x="419" y="47"/>
                  </a:cubicBez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5"/>
            <p:cNvSpPr/>
            <p:nvPr/>
          </p:nvSpPr>
          <p:spPr>
            <a:xfrm>
              <a:off x="8447663" y="4127150"/>
              <a:ext cx="45000" cy="48100"/>
            </a:xfrm>
            <a:custGeom>
              <a:avLst/>
              <a:gdLst/>
              <a:ahLst/>
              <a:cxnLst/>
              <a:rect l="l" t="t" r="r" b="b"/>
              <a:pathLst>
                <a:path w="1800" h="1924" extrusionOk="0">
                  <a:moveTo>
                    <a:pt x="1318" y="0"/>
                  </a:moveTo>
                  <a:cubicBezTo>
                    <a:pt x="1194" y="217"/>
                    <a:pt x="1086" y="419"/>
                    <a:pt x="993" y="636"/>
                  </a:cubicBezTo>
                  <a:lnTo>
                    <a:pt x="791" y="217"/>
                  </a:lnTo>
                  <a:cubicBezTo>
                    <a:pt x="768" y="160"/>
                    <a:pt x="719" y="128"/>
                    <a:pt x="664" y="128"/>
                  </a:cubicBezTo>
                  <a:cubicBezTo>
                    <a:pt x="645" y="128"/>
                    <a:pt x="625" y="132"/>
                    <a:pt x="605" y="140"/>
                  </a:cubicBezTo>
                  <a:cubicBezTo>
                    <a:pt x="527" y="171"/>
                    <a:pt x="496" y="248"/>
                    <a:pt x="527" y="326"/>
                  </a:cubicBezTo>
                  <a:lnTo>
                    <a:pt x="729" y="807"/>
                  </a:lnTo>
                  <a:cubicBezTo>
                    <a:pt x="543" y="915"/>
                    <a:pt x="326" y="1008"/>
                    <a:pt x="140" y="1117"/>
                  </a:cubicBezTo>
                  <a:cubicBezTo>
                    <a:pt x="16" y="1179"/>
                    <a:pt x="0" y="1256"/>
                    <a:pt x="31" y="1334"/>
                  </a:cubicBezTo>
                  <a:cubicBezTo>
                    <a:pt x="47" y="1396"/>
                    <a:pt x="109" y="1412"/>
                    <a:pt x="171" y="1412"/>
                  </a:cubicBezTo>
                  <a:cubicBezTo>
                    <a:pt x="186" y="1412"/>
                    <a:pt x="217" y="1412"/>
                    <a:pt x="248" y="1396"/>
                  </a:cubicBezTo>
                  <a:cubicBezTo>
                    <a:pt x="419" y="1303"/>
                    <a:pt x="574" y="1225"/>
                    <a:pt x="760" y="1148"/>
                  </a:cubicBezTo>
                  <a:lnTo>
                    <a:pt x="760" y="1148"/>
                  </a:lnTo>
                  <a:cubicBezTo>
                    <a:pt x="651" y="1380"/>
                    <a:pt x="574" y="1613"/>
                    <a:pt x="496" y="1846"/>
                  </a:cubicBezTo>
                  <a:lnTo>
                    <a:pt x="776" y="1923"/>
                  </a:lnTo>
                  <a:cubicBezTo>
                    <a:pt x="838" y="1753"/>
                    <a:pt x="884" y="1567"/>
                    <a:pt x="962" y="1396"/>
                  </a:cubicBezTo>
                  <a:lnTo>
                    <a:pt x="1086" y="1644"/>
                  </a:lnTo>
                  <a:cubicBezTo>
                    <a:pt x="1101" y="1706"/>
                    <a:pt x="1163" y="1722"/>
                    <a:pt x="1225" y="1722"/>
                  </a:cubicBezTo>
                  <a:cubicBezTo>
                    <a:pt x="1241" y="1722"/>
                    <a:pt x="1256" y="1722"/>
                    <a:pt x="1272" y="1706"/>
                  </a:cubicBezTo>
                  <a:cubicBezTo>
                    <a:pt x="1349" y="1660"/>
                    <a:pt x="1380" y="1582"/>
                    <a:pt x="1349" y="1505"/>
                  </a:cubicBezTo>
                  <a:lnTo>
                    <a:pt x="1117" y="993"/>
                  </a:lnTo>
                  <a:cubicBezTo>
                    <a:pt x="1148" y="962"/>
                    <a:pt x="1148" y="931"/>
                    <a:pt x="1163" y="915"/>
                  </a:cubicBezTo>
                  <a:cubicBezTo>
                    <a:pt x="1334" y="838"/>
                    <a:pt x="1504" y="729"/>
                    <a:pt x="1706" y="652"/>
                  </a:cubicBezTo>
                  <a:cubicBezTo>
                    <a:pt x="1784" y="621"/>
                    <a:pt x="1799" y="543"/>
                    <a:pt x="1784" y="465"/>
                  </a:cubicBezTo>
                  <a:cubicBezTo>
                    <a:pt x="1748" y="405"/>
                    <a:pt x="1693" y="382"/>
                    <a:pt x="1634" y="382"/>
                  </a:cubicBezTo>
                  <a:cubicBezTo>
                    <a:pt x="1617" y="382"/>
                    <a:pt x="1599" y="384"/>
                    <a:pt x="1582" y="388"/>
                  </a:cubicBezTo>
                  <a:cubicBezTo>
                    <a:pt x="1504" y="419"/>
                    <a:pt x="1427" y="465"/>
                    <a:pt x="1380" y="481"/>
                  </a:cubicBezTo>
                  <a:cubicBezTo>
                    <a:pt x="1427" y="372"/>
                    <a:pt x="1489" y="248"/>
                    <a:pt x="1567" y="140"/>
                  </a:cubicBezTo>
                  <a:lnTo>
                    <a:pt x="1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5"/>
            <p:cNvSpPr/>
            <p:nvPr/>
          </p:nvSpPr>
          <p:spPr>
            <a:xfrm>
              <a:off x="8431763" y="4227700"/>
              <a:ext cx="9700" cy="9575"/>
            </a:xfrm>
            <a:custGeom>
              <a:avLst/>
              <a:gdLst/>
              <a:ahLst/>
              <a:cxnLst/>
              <a:rect l="l" t="t" r="r" b="b"/>
              <a:pathLst>
                <a:path w="388" h="383" extrusionOk="0">
                  <a:moveTo>
                    <a:pt x="198" y="1"/>
                  </a:moveTo>
                  <a:cubicBezTo>
                    <a:pt x="136" y="1"/>
                    <a:pt x="71" y="29"/>
                    <a:pt x="31" y="88"/>
                  </a:cubicBezTo>
                  <a:cubicBezTo>
                    <a:pt x="0" y="135"/>
                    <a:pt x="0" y="181"/>
                    <a:pt x="16" y="243"/>
                  </a:cubicBezTo>
                  <a:cubicBezTo>
                    <a:pt x="31" y="321"/>
                    <a:pt x="109" y="383"/>
                    <a:pt x="202" y="383"/>
                  </a:cubicBezTo>
                  <a:cubicBezTo>
                    <a:pt x="248" y="383"/>
                    <a:pt x="279" y="367"/>
                    <a:pt x="295" y="336"/>
                  </a:cubicBezTo>
                  <a:cubicBezTo>
                    <a:pt x="357" y="305"/>
                    <a:pt x="388" y="243"/>
                    <a:pt x="388" y="181"/>
                  </a:cubicBezTo>
                  <a:cubicBezTo>
                    <a:pt x="388" y="135"/>
                    <a:pt x="357" y="73"/>
                    <a:pt x="295" y="26"/>
                  </a:cubicBezTo>
                  <a:cubicBezTo>
                    <a:pt x="267" y="9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5"/>
            <p:cNvSpPr/>
            <p:nvPr/>
          </p:nvSpPr>
          <p:spPr>
            <a:xfrm>
              <a:off x="8423988" y="4179475"/>
              <a:ext cx="9350" cy="9725"/>
            </a:xfrm>
            <a:custGeom>
              <a:avLst/>
              <a:gdLst/>
              <a:ahLst/>
              <a:cxnLst/>
              <a:rect l="l" t="t" r="r" b="b"/>
              <a:pathLst>
                <a:path w="374" h="389" extrusionOk="0">
                  <a:moveTo>
                    <a:pt x="218" y="1"/>
                  </a:moveTo>
                  <a:cubicBezTo>
                    <a:pt x="172" y="1"/>
                    <a:pt x="110" y="16"/>
                    <a:pt x="78" y="78"/>
                  </a:cubicBezTo>
                  <a:cubicBezTo>
                    <a:pt x="16" y="156"/>
                    <a:pt x="1" y="218"/>
                    <a:pt x="16" y="280"/>
                  </a:cubicBezTo>
                  <a:cubicBezTo>
                    <a:pt x="32" y="327"/>
                    <a:pt x="94" y="373"/>
                    <a:pt x="156" y="389"/>
                  </a:cubicBezTo>
                  <a:lnTo>
                    <a:pt x="203" y="389"/>
                  </a:lnTo>
                  <a:cubicBezTo>
                    <a:pt x="249" y="389"/>
                    <a:pt x="311" y="373"/>
                    <a:pt x="327" y="358"/>
                  </a:cubicBezTo>
                  <a:cubicBezTo>
                    <a:pt x="358" y="311"/>
                    <a:pt x="373" y="249"/>
                    <a:pt x="373" y="172"/>
                  </a:cubicBezTo>
                  <a:cubicBezTo>
                    <a:pt x="358" y="125"/>
                    <a:pt x="327" y="63"/>
                    <a:pt x="280" y="47"/>
                  </a:cubicBezTo>
                  <a:lnTo>
                    <a:pt x="265" y="78"/>
                  </a:lnTo>
                  <a:lnTo>
                    <a:pt x="218" y="63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5"/>
            <p:cNvSpPr/>
            <p:nvPr/>
          </p:nvSpPr>
          <p:spPr>
            <a:xfrm>
              <a:off x="8413913" y="4216175"/>
              <a:ext cx="10500" cy="9875"/>
            </a:xfrm>
            <a:custGeom>
              <a:avLst/>
              <a:gdLst/>
              <a:ahLst/>
              <a:cxnLst/>
              <a:rect l="l" t="t" r="r" b="b"/>
              <a:pathLst>
                <a:path w="420" h="395" extrusionOk="0">
                  <a:moveTo>
                    <a:pt x="206" y="0"/>
                  </a:moveTo>
                  <a:cubicBezTo>
                    <a:pt x="140" y="0"/>
                    <a:pt x="75" y="35"/>
                    <a:pt x="32" y="99"/>
                  </a:cubicBezTo>
                  <a:cubicBezTo>
                    <a:pt x="1" y="146"/>
                    <a:pt x="1" y="208"/>
                    <a:pt x="1" y="255"/>
                  </a:cubicBezTo>
                  <a:cubicBezTo>
                    <a:pt x="32" y="317"/>
                    <a:pt x="63" y="348"/>
                    <a:pt x="109" y="379"/>
                  </a:cubicBezTo>
                  <a:cubicBezTo>
                    <a:pt x="125" y="394"/>
                    <a:pt x="156" y="394"/>
                    <a:pt x="187" y="394"/>
                  </a:cubicBezTo>
                  <a:cubicBezTo>
                    <a:pt x="280" y="394"/>
                    <a:pt x="342" y="363"/>
                    <a:pt x="373" y="301"/>
                  </a:cubicBezTo>
                  <a:cubicBezTo>
                    <a:pt x="419" y="208"/>
                    <a:pt x="388" y="84"/>
                    <a:pt x="295" y="22"/>
                  </a:cubicBezTo>
                  <a:cubicBezTo>
                    <a:pt x="267" y="7"/>
                    <a:pt x="236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5"/>
            <p:cNvSpPr/>
            <p:nvPr/>
          </p:nvSpPr>
          <p:spPr>
            <a:xfrm>
              <a:off x="8375913" y="4234850"/>
              <a:ext cx="45400" cy="30350"/>
            </a:xfrm>
            <a:custGeom>
              <a:avLst/>
              <a:gdLst/>
              <a:ahLst/>
              <a:cxnLst/>
              <a:rect l="l" t="t" r="r" b="b"/>
              <a:pathLst>
                <a:path w="1816" h="1214" extrusionOk="0">
                  <a:moveTo>
                    <a:pt x="1646" y="0"/>
                  </a:moveTo>
                  <a:cubicBezTo>
                    <a:pt x="1619" y="0"/>
                    <a:pt x="1592" y="10"/>
                    <a:pt x="1567" y="35"/>
                  </a:cubicBezTo>
                  <a:cubicBezTo>
                    <a:pt x="1567" y="35"/>
                    <a:pt x="838" y="624"/>
                    <a:pt x="109" y="950"/>
                  </a:cubicBezTo>
                  <a:cubicBezTo>
                    <a:pt x="32" y="981"/>
                    <a:pt x="1" y="1058"/>
                    <a:pt x="32" y="1136"/>
                  </a:cubicBezTo>
                  <a:cubicBezTo>
                    <a:pt x="63" y="1198"/>
                    <a:pt x="109" y="1214"/>
                    <a:pt x="171" y="1214"/>
                  </a:cubicBezTo>
                  <a:cubicBezTo>
                    <a:pt x="187" y="1214"/>
                    <a:pt x="218" y="1214"/>
                    <a:pt x="233" y="1198"/>
                  </a:cubicBezTo>
                  <a:cubicBezTo>
                    <a:pt x="993" y="857"/>
                    <a:pt x="1707" y="267"/>
                    <a:pt x="1738" y="252"/>
                  </a:cubicBezTo>
                  <a:cubicBezTo>
                    <a:pt x="1800" y="190"/>
                    <a:pt x="1815" y="112"/>
                    <a:pt x="1753" y="50"/>
                  </a:cubicBezTo>
                  <a:cubicBezTo>
                    <a:pt x="1725" y="22"/>
                    <a:pt x="1686" y="0"/>
                    <a:pt x="1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5"/>
            <p:cNvSpPr/>
            <p:nvPr/>
          </p:nvSpPr>
          <p:spPr>
            <a:xfrm>
              <a:off x="8349163" y="4275675"/>
              <a:ext cx="14750" cy="12400"/>
            </a:xfrm>
            <a:custGeom>
              <a:avLst/>
              <a:gdLst/>
              <a:ahLst/>
              <a:cxnLst/>
              <a:rect l="l" t="t" r="r" b="b"/>
              <a:pathLst>
                <a:path w="590" h="496" extrusionOk="0">
                  <a:moveTo>
                    <a:pt x="301" y="1"/>
                  </a:moveTo>
                  <a:cubicBezTo>
                    <a:pt x="254" y="1"/>
                    <a:pt x="209" y="15"/>
                    <a:pt x="171" y="46"/>
                  </a:cubicBezTo>
                  <a:cubicBezTo>
                    <a:pt x="63" y="108"/>
                    <a:pt x="1" y="247"/>
                    <a:pt x="47" y="356"/>
                  </a:cubicBezTo>
                  <a:cubicBezTo>
                    <a:pt x="63" y="403"/>
                    <a:pt x="78" y="434"/>
                    <a:pt x="94" y="465"/>
                  </a:cubicBezTo>
                  <a:cubicBezTo>
                    <a:pt x="109" y="480"/>
                    <a:pt x="140" y="480"/>
                    <a:pt x="156" y="480"/>
                  </a:cubicBezTo>
                  <a:cubicBezTo>
                    <a:pt x="202" y="496"/>
                    <a:pt x="233" y="496"/>
                    <a:pt x="264" y="496"/>
                  </a:cubicBezTo>
                  <a:cubicBezTo>
                    <a:pt x="373" y="496"/>
                    <a:pt x="450" y="480"/>
                    <a:pt x="497" y="418"/>
                  </a:cubicBezTo>
                  <a:cubicBezTo>
                    <a:pt x="559" y="387"/>
                    <a:pt x="590" y="310"/>
                    <a:pt x="590" y="232"/>
                  </a:cubicBezTo>
                  <a:cubicBezTo>
                    <a:pt x="590" y="170"/>
                    <a:pt x="559" y="108"/>
                    <a:pt x="497" y="77"/>
                  </a:cubicBezTo>
                  <a:cubicBezTo>
                    <a:pt x="441" y="31"/>
                    <a:pt x="369" y="1"/>
                    <a:pt x="3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5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50" y="0"/>
                  </a:moveTo>
                  <a:cubicBezTo>
                    <a:pt x="1229" y="0"/>
                    <a:pt x="1210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13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288" y="295"/>
                    <a:pt x="1319" y="279"/>
                  </a:cubicBezTo>
                  <a:cubicBezTo>
                    <a:pt x="1396" y="233"/>
                    <a:pt x="1427" y="140"/>
                    <a:pt x="1381" y="77"/>
                  </a:cubicBezTo>
                  <a:cubicBezTo>
                    <a:pt x="1349" y="24"/>
                    <a:pt x="1296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5"/>
            <p:cNvSpPr/>
            <p:nvPr/>
          </p:nvSpPr>
          <p:spPr>
            <a:xfrm>
              <a:off x="8017638" y="3969725"/>
              <a:ext cx="3525" cy="14375"/>
            </a:xfrm>
            <a:custGeom>
              <a:avLst/>
              <a:gdLst/>
              <a:ahLst/>
              <a:cxnLst/>
              <a:rect l="l" t="t" r="r" b="b"/>
              <a:pathLst>
                <a:path w="141" h="575" extrusionOk="0">
                  <a:moveTo>
                    <a:pt x="140" y="0"/>
                  </a:moveTo>
                  <a:cubicBezTo>
                    <a:pt x="78" y="186"/>
                    <a:pt x="47" y="388"/>
                    <a:pt x="1" y="574"/>
                  </a:cubicBezTo>
                  <a:cubicBezTo>
                    <a:pt x="63" y="372"/>
                    <a:pt x="94" y="171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5"/>
            <p:cNvSpPr/>
            <p:nvPr/>
          </p:nvSpPr>
          <p:spPr>
            <a:xfrm>
              <a:off x="8508138" y="414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5"/>
            <p:cNvSpPr/>
            <p:nvPr/>
          </p:nvSpPr>
          <p:spPr>
            <a:xfrm>
              <a:off x="8031988" y="392590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87" y="1"/>
                  </a:moveTo>
                  <a:cubicBezTo>
                    <a:pt x="125" y="140"/>
                    <a:pt x="63" y="264"/>
                    <a:pt x="1" y="388"/>
                  </a:cubicBezTo>
                  <a:cubicBezTo>
                    <a:pt x="63" y="264"/>
                    <a:pt x="125" y="140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5"/>
            <p:cNvSpPr/>
            <p:nvPr/>
          </p:nvSpPr>
          <p:spPr>
            <a:xfrm>
              <a:off x="8021138" y="3954600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71" y="0"/>
                  </a:moveTo>
                  <a:lnTo>
                    <a:pt x="0" y="5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5"/>
            <p:cNvSpPr/>
            <p:nvPr/>
          </p:nvSpPr>
          <p:spPr>
            <a:xfrm>
              <a:off x="8501163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512" y="1"/>
                  </a:moveTo>
                  <a:cubicBezTo>
                    <a:pt x="481" y="32"/>
                    <a:pt x="435" y="63"/>
                    <a:pt x="373" y="156"/>
                  </a:cubicBezTo>
                  <a:cubicBezTo>
                    <a:pt x="202" y="528"/>
                    <a:pt x="78" y="916"/>
                    <a:pt x="31" y="1319"/>
                  </a:cubicBezTo>
                  <a:cubicBezTo>
                    <a:pt x="0" y="1474"/>
                    <a:pt x="78" y="1629"/>
                    <a:pt x="217" y="1691"/>
                  </a:cubicBezTo>
                  <a:lnTo>
                    <a:pt x="264" y="1691"/>
                  </a:lnTo>
                  <a:cubicBezTo>
                    <a:pt x="326" y="1691"/>
                    <a:pt x="373" y="1614"/>
                    <a:pt x="435" y="1505"/>
                  </a:cubicBezTo>
                  <a:cubicBezTo>
                    <a:pt x="605" y="1133"/>
                    <a:pt x="776" y="652"/>
                    <a:pt x="667" y="202"/>
                  </a:cubicBezTo>
                  <a:cubicBezTo>
                    <a:pt x="621" y="78"/>
                    <a:pt x="574" y="1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5"/>
            <p:cNvSpPr/>
            <p:nvPr/>
          </p:nvSpPr>
          <p:spPr>
            <a:xfrm>
              <a:off x="8368563" y="3843675"/>
              <a:ext cx="34525" cy="26025"/>
            </a:xfrm>
            <a:custGeom>
              <a:avLst/>
              <a:gdLst/>
              <a:ahLst/>
              <a:cxnLst/>
              <a:rect l="l" t="t" r="r" b="b"/>
              <a:pathLst>
                <a:path w="1381" h="1041" extrusionOk="0">
                  <a:moveTo>
                    <a:pt x="48" y="1"/>
                  </a:moveTo>
                  <a:cubicBezTo>
                    <a:pt x="32" y="1"/>
                    <a:pt x="16" y="1"/>
                    <a:pt x="0" y="2"/>
                  </a:cubicBezTo>
                  <a:cubicBezTo>
                    <a:pt x="155" y="110"/>
                    <a:pt x="295" y="234"/>
                    <a:pt x="419" y="343"/>
                  </a:cubicBezTo>
                  <a:cubicBezTo>
                    <a:pt x="620" y="420"/>
                    <a:pt x="807" y="529"/>
                    <a:pt x="946" y="607"/>
                  </a:cubicBezTo>
                  <a:cubicBezTo>
                    <a:pt x="1070" y="653"/>
                    <a:pt x="1086" y="700"/>
                    <a:pt x="1086" y="715"/>
                  </a:cubicBezTo>
                  <a:cubicBezTo>
                    <a:pt x="1070" y="777"/>
                    <a:pt x="1024" y="808"/>
                    <a:pt x="977" y="839"/>
                  </a:cubicBezTo>
                  <a:cubicBezTo>
                    <a:pt x="1055" y="917"/>
                    <a:pt x="1101" y="994"/>
                    <a:pt x="1163" y="1041"/>
                  </a:cubicBezTo>
                  <a:cubicBezTo>
                    <a:pt x="1225" y="1010"/>
                    <a:pt x="1272" y="948"/>
                    <a:pt x="1318" y="870"/>
                  </a:cubicBezTo>
                  <a:cubicBezTo>
                    <a:pt x="1334" y="839"/>
                    <a:pt x="1349" y="793"/>
                    <a:pt x="1349" y="762"/>
                  </a:cubicBezTo>
                  <a:cubicBezTo>
                    <a:pt x="1380" y="607"/>
                    <a:pt x="1272" y="467"/>
                    <a:pt x="1086" y="343"/>
                  </a:cubicBezTo>
                  <a:cubicBezTo>
                    <a:pt x="818" y="179"/>
                    <a:pt x="435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5"/>
            <p:cNvSpPr/>
            <p:nvPr/>
          </p:nvSpPr>
          <p:spPr>
            <a:xfrm>
              <a:off x="8273163" y="4260525"/>
              <a:ext cx="43450" cy="19400"/>
            </a:xfrm>
            <a:custGeom>
              <a:avLst/>
              <a:gdLst/>
              <a:ahLst/>
              <a:cxnLst/>
              <a:rect l="l" t="t" r="r" b="b"/>
              <a:pathLst>
                <a:path w="1738" h="776" extrusionOk="0">
                  <a:moveTo>
                    <a:pt x="1036" y="287"/>
                  </a:moveTo>
                  <a:cubicBezTo>
                    <a:pt x="1147" y="287"/>
                    <a:pt x="1257" y="294"/>
                    <a:pt x="1366" y="311"/>
                  </a:cubicBezTo>
                  <a:cubicBezTo>
                    <a:pt x="1412" y="326"/>
                    <a:pt x="1428" y="326"/>
                    <a:pt x="1459" y="326"/>
                  </a:cubicBezTo>
                  <a:cubicBezTo>
                    <a:pt x="1428" y="326"/>
                    <a:pt x="1428" y="342"/>
                    <a:pt x="1412" y="342"/>
                  </a:cubicBezTo>
                  <a:cubicBezTo>
                    <a:pt x="1241" y="450"/>
                    <a:pt x="1024" y="481"/>
                    <a:pt x="730" y="481"/>
                  </a:cubicBezTo>
                  <a:cubicBezTo>
                    <a:pt x="637" y="481"/>
                    <a:pt x="544" y="466"/>
                    <a:pt x="435" y="466"/>
                  </a:cubicBezTo>
                  <a:cubicBezTo>
                    <a:pt x="326" y="450"/>
                    <a:pt x="295" y="419"/>
                    <a:pt x="295" y="419"/>
                  </a:cubicBezTo>
                  <a:cubicBezTo>
                    <a:pt x="295" y="404"/>
                    <a:pt x="373" y="342"/>
                    <a:pt x="466" y="326"/>
                  </a:cubicBezTo>
                  <a:cubicBezTo>
                    <a:pt x="652" y="307"/>
                    <a:pt x="845" y="287"/>
                    <a:pt x="1036" y="287"/>
                  </a:cubicBezTo>
                  <a:close/>
                  <a:moveTo>
                    <a:pt x="1397" y="0"/>
                  </a:moveTo>
                  <a:cubicBezTo>
                    <a:pt x="947" y="171"/>
                    <a:pt x="482" y="311"/>
                    <a:pt x="1" y="404"/>
                  </a:cubicBezTo>
                  <a:lnTo>
                    <a:pt x="1" y="450"/>
                  </a:lnTo>
                  <a:cubicBezTo>
                    <a:pt x="1" y="481"/>
                    <a:pt x="1" y="512"/>
                    <a:pt x="16" y="559"/>
                  </a:cubicBezTo>
                  <a:cubicBezTo>
                    <a:pt x="78" y="714"/>
                    <a:pt x="264" y="729"/>
                    <a:pt x="404" y="760"/>
                  </a:cubicBezTo>
                  <a:cubicBezTo>
                    <a:pt x="497" y="776"/>
                    <a:pt x="621" y="776"/>
                    <a:pt x="714" y="776"/>
                  </a:cubicBezTo>
                  <a:cubicBezTo>
                    <a:pt x="1071" y="776"/>
                    <a:pt x="1319" y="714"/>
                    <a:pt x="1536" y="605"/>
                  </a:cubicBezTo>
                  <a:cubicBezTo>
                    <a:pt x="1583" y="559"/>
                    <a:pt x="1722" y="481"/>
                    <a:pt x="1738" y="342"/>
                  </a:cubicBezTo>
                  <a:cubicBezTo>
                    <a:pt x="1738" y="295"/>
                    <a:pt x="1722" y="218"/>
                    <a:pt x="1691" y="156"/>
                  </a:cubicBezTo>
                  <a:cubicBezTo>
                    <a:pt x="1629" y="62"/>
                    <a:pt x="1490" y="31"/>
                    <a:pt x="13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5"/>
            <p:cNvSpPr/>
            <p:nvPr/>
          </p:nvSpPr>
          <p:spPr>
            <a:xfrm>
              <a:off x="8494563" y="406445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810" y="1"/>
                  </a:moveTo>
                  <a:cubicBezTo>
                    <a:pt x="784" y="1"/>
                    <a:pt x="757" y="4"/>
                    <a:pt x="730" y="11"/>
                  </a:cubicBezTo>
                  <a:cubicBezTo>
                    <a:pt x="575" y="42"/>
                    <a:pt x="481" y="182"/>
                    <a:pt x="419" y="306"/>
                  </a:cubicBezTo>
                  <a:cubicBezTo>
                    <a:pt x="218" y="709"/>
                    <a:pt x="94" y="1112"/>
                    <a:pt x="32" y="1562"/>
                  </a:cubicBezTo>
                  <a:cubicBezTo>
                    <a:pt x="1" y="1857"/>
                    <a:pt x="156" y="2136"/>
                    <a:pt x="404" y="2244"/>
                  </a:cubicBezTo>
                  <a:cubicBezTo>
                    <a:pt x="450" y="2260"/>
                    <a:pt x="497" y="2260"/>
                    <a:pt x="544" y="2260"/>
                  </a:cubicBezTo>
                  <a:cubicBezTo>
                    <a:pt x="792" y="2260"/>
                    <a:pt x="931" y="1981"/>
                    <a:pt x="978" y="1888"/>
                  </a:cubicBezTo>
                  <a:cubicBezTo>
                    <a:pt x="1148" y="1485"/>
                    <a:pt x="1366" y="942"/>
                    <a:pt x="1210" y="399"/>
                  </a:cubicBezTo>
                  <a:cubicBezTo>
                    <a:pt x="1155" y="206"/>
                    <a:pt x="1015" y="1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5"/>
            <p:cNvSpPr/>
            <p:nvPr/>
          </p:nvSpPr>
          <p:spPr>
            <a:xfrm>
              <a:off x="8501938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497" y="1"/>
                  </a:moveTo>
                  <a:cubicBezTo>
                    <a:pt x="466" y="1"/>
                    <a:pt x="419" y="63"/>
                    <a:pt x="388" y="140"/>
                  </a:cubicBezTo>
                  <a:cubicBezTo>
                    <a:pt x="218" y="513"/>
                    <a:pt x="78" y="900"/>
                    <a:pt x="31" y="1304"/>
                  </a:cubicBezTo>
                  <a:cubicBezTo>
                    <a:pt x="0" y="1474"/>
                    <a:pt x="78" y="1629"/>
                    <a:pt x="202" y="1691"/>
                  </a:cubicBezTo>
                  <a:lnTo>
                    <a:pt x="249" y="1691"/>
                  </a:lnTo>
                  <a:cubicBezTo>
                    <a:pt x="295" y="1691"/>
                    <a:pt x="357" y="1614"/>
                    <a:pt x="419" y="1505"/>
                  </a:cubicBezTo>
                  <a:cubicBezTo>
                    <a:pt x="605" y="1133"/>
                    <a:pt x="776" y="652"/>
                    <a:pt x="652" y="202"/>
                  </a:cubicBezTo>
                  <a:cubicBezTo>
                    <a:pt x="621" y="78"/>
                    <a:pt x="559" y="1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5"/>
            <p:cNvSpPr/>
            <p:nvPr/>
          </p:nvSpPr>
          <p:spPr>
            <a:xfrm>
              <a:off x="8447663" y="4127525"/>
              <a:ext cx="44600" cy="48100"/>
            </a:xfrm>
            <a:custGeom>
              <a:avLst/>
              <a:gdLst/>
              <a:ahLst/>
              <a:cxnLst/>
              <a:rect l="l" t="t" r="r" b="b"/>
              <a:pathLst>
                <a:path w="1784" h="1924" extrusionOk="0">
                  <a:moveTo>
                    <a:pt x="1272" y="1"/>
                  </a:moveTo>
                  <a:cubicBezTo>
                    <a:pt x="1163" y="218"/>
                    <a:pt x="1039" y="435"/>
                    <a:pt x="946" y="652"/>
                  </a:cubicBezTo>
                  <a:lnTo>
                    <a:pt x="760" y="218"/>
                  </a:lnTo>
                  <a:cubicBezTo>
                    <a:pt x="726" y="162"/>
                    <a:pt x="676" y="122"/>
                    <a:pt x="622" y="122"/>
                  </a:cubicBezTo>
                  <a:cubicBezTo>
                    <a:pt x="601" y="122"/>
                    <a:pt x="580" y="127"/>
                    <a:pt x="558" y="140"/>
                  </a:cubicBezTo>
                  <a:cubicBezTo>
                    <a:pt x="481" y="187"/>
                    <a:pt x="434" y="264"/>
                    <a:pt x="481" y="342"/>
                  </a:cubicBezTo>
                  <a:lnTo>
                    <a:pt x="698" y="823"/>
                  </a:lnTo>
                  <a:cubicBezTo>
                    <a:pt x="496" y="916"/>
                    <a:pt x="295" y="1040"/>
                    <a:pt x="93" y="1133"/>
                  </a:cubicBezTo>
                  <a:cubicBezTo>
                    <a:pt x="16" y="1164"/>
                    <a:pt x="0" y="1241"/>
                    <a:pt x="0" y="1350"/>
                  </a:cubicBezTo>
                  <a:cubicBezTo>
                    <a:pt x="31" y="1397"/>
                    <a:pt x="78" y="1428"/>
                    <a:pt x="124" y="1428"/>
                  </a:cubicBezTo>
                  <a:cubicBezTo>
                    <a:pt x="171" y="1428"/>
                    <a:pt x="186" y="1428"/>
                    <a:pt x="202" y="1397"/>
                  </a:cubicBezTo>
                  <a:cubicBezTo>
                    <a:pt x="357" y="1319"/>
                    <a:pt x="543" y="1226"/>
                    <a:pt x="713" y="1148"/>
                  </a:cubicBezTo>
                  <a:lnTo>
                    <a:pt x="713" y="1148"/>
                  </a:lnTo>
                  <a:cubicBezTo>
                    <a:pt x="620" y="1381"/>
                    <a:pt x="543" y="1614"/>
                    <a:pt x="465" y="1846"/>
                  </a:cubicBezTo>
                  <a:lnTo>
                    <a:pt x="729" y="1924"/>
                  </a:lnTo>
                  <a:cubicBezTo>
                    <a:pt x="791" y="1753"/>
                    <a:pt x="869" y="1583"/>
                    <a:pt x="931" y="1397"/>
                  </a:cubicBezTo>
                  <a:lnTo>
                    <a:pt x="1039" y="1660"/>
                  </a:lnTo>
                  <a:cubicBezTo>
                    <a:pt x="1070" y="1691"/>
                    <a:pt x="1117" y="1738"/>
                    <a:pt x="1179" y="1738"/>
                  </a:cubicBezTo>
                  <a:cubicBezTo>
                    <a:pt x="1194" y="1738"/>
                    <a:pt x="1210" y="1707"/>
                    <a:pt x="1241" y="1707"/>
                  </a:cubicBezTo>
                  <a:cubicBezTo>
                    <a:pt x="1318" y="1676"/>
                    <a:pt x="1349" y="1598"/>
                    <a:pt x="1318" y="1521"/>
                  </a:cubicBezTo>
                  <a:lnTo>
                    <a:pt x="1086" y="993"/>
                  </a:lnTo>
                  <a:cubicBezTo>
                    <a:pt x="1101" y="978"/>
                    <a:pt x="1101" y="931"/>
                    <a:pt x="1117" y="916"/>
                  </a:cubicBezTo>
                  <a:cubicBezTo>
                    <a:pt x="1318" y="838"/>
                    <a:pt x="1489" y="745"/>
                    <a:pt x="1660" y="668"/>
                  </a:cubicBezTo>
                  <a:cubicBezTo>
                    <a:pt x="1737" y="621"/>
                    <a:pt x="1784" y="543"/>
                    <a:pt x="1737" y="466"/>
                  </a:cubicBezTo>
                  <a:cubicBezTo>
                    <a:pt x="1714" y="408"/>
                    <a:pt x="1666" y="377"/>
                    <a:pt x="1610" y="377"/>
                  </a:cubicBezTo>
                  <a:cubicBezTo>
                    <a:pt x="1591" y="377"/>
                    <a:pt x="1571" y="380"/>
                    <a:pt x="1551" y="388"/>
                  </a:cubicBezTo>
                  <a:cubicBezTo>
                    <a:pt x="1473" y="419"/>
                    <a:pt x="1411" y="450"/>
                    <a:pt x="1334" y="497"/>
                  </a:cubicBezTo>
                  <a:cubicBezTo>
                    <a:pt x="1411" y="373"/>
                    <a:pt x="1473" y="264"/>
                    <a:pt x="1535" y="14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5"/>
            <p:cNvSpPr/>
            <p:nvPr/>
          </p:nvSpPr>
          <p:spPr>
            <a:xfrm>
              <a:off x="8477888" y="3883425"/>
              <a:ext cx="26400" cy="33975"/>
            </a:xfrm>
            <a:custGeom>
              <a:avLst/>
              <a:gdLst/>
              <a:ahLst/>
              <a:cxnLst/>
              <a:rect l="l" t="t" r="r" b="b"/>
              <a:pathLst>
                <a:path w="1056" h="1359" extrusionOk="0">
                  <a:moveTo>
                    <a:pt x="173" y="1"/>
                  </a:moveTo>
                  <a:cubicBezTo>
                    <a:pt x="139" y="1"/>
                    <a:pt x="106" y="13"/>
                    <a:pt x="78" y="40"/>
                  </a:cubicBezTo>
                  <a:cubicBezTo>
                    <a:pt x="32" y="71"/>
                    <a:pt x="1" y="180"/>
                    <a:pt x="63" y="226"/>
                  </a:cubicBezTo>
                  <a:cubicBezTo>
                    <a:pt x="389" y="614"/>
                    <a:pt x="776" y="1281"/>
                    <a:pt x="776" y="1281"/>
                  </a:cubicBezTo>
                  <a:cubicBezTo>
                    <a:pt x="807" y="1343"/>
                    <a:pt x="838" y="1358"/>
                    <a:pt x="900" y="1358"/>
                  </a:cubicBezTo>
                  <a:cubicBezTo>
                    <a:pt x="931" y="1358"/>
                    <a:pt x="962" y="1358"/>
                    <a:pt x="978" y="1343"/>
                  </a:cubicBezTo>
                  <a:cubicBezTo>
                    <a:pt x="1040" y="1296"/>
                    <a:pt x="1055" y="1219"/>
                    <a:pt x="1055" y="1141"/>
                  </a:cubicBezTo>
                  <a:cubicBezTo>
                    <a:pt x="1040" y="1126"/>
                    <a:pt x="652" y="459"/>
                    <a:pt x="295" y="56"/>
                  </a:cubicBezTo>
                  <a:cubicBezTo>
                    <a:pt x="261" y="21"/>
                    <a:pt x="21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5"/>
            <p:cNvSpPr/>
            <p:nvPr/>
          </p:nvSpPr>
          <p:spPr>
            <a:xfrm>
              <a:off x="8439888" y="3842725"/>
              <a:ext cx="33000" cy="33575"/>
            </a:xfrm>
            <a:custGeom>
              <a:avLst/>
              <a:gdLst/>
              <a:ahLst/>
              <a:cxnLst/>
              <a:rect l="l" t="t" r="r" b="b"/>
              <a:pathLst>
                <a:path w="1320" h="1343" extrusionOk="0">
                  <a:moveTo>
                    <a:pt x="162" y="0"/>
                  </a:moveTo>
                  <a:cubicBezTo>
                    <a:pt x="125" y="0"/>
                    <a:pt x="89" y="20"/>
                    <a:pt x="63" y="55"/>
                  </a:cubicBezTo>
                  <a:cubicBezTo>
                    <a:pt x="1" y="117"/>
                    <a:pt x="16" y="195"/>
                    <a:pt x="78" y="257"/>
                  </a:cubicBezTo>
                  <a:cubicBezTo>
                    <a:pt x="466" y="567"/>
                    <a:pt x="1040" y="1280"/>
                    <a:pt x="1040" y="1280"/>
                  </a:cubicBezTo>
                  <a:cubicBezTo>
                    <a:pt x="1087" y="1311"/>
                    <a:pt x="1118" y="1342"/>
                    <a:pt x="1164" y="1342"/>
                  </a:cubicBezTo>
                  <a:cubicBezTo>
                    <a:pt x="1180" y="1342"/>
                    <a:pt x="1226" y="1342"/>
                    <a:pt x="1242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79"/>
                    <a:pt x="652" y="381"/>
                    <a:pt x="249" y="40"/>
                  </a:cubicBezTo>
                  <a:cubicBezTo>
                    <a:pt x="222" y="12"/>
                    <a:pt x="192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5"/>
            <p:cNvSpPr/>
            <p:nvPr/>
          </p:nvSpPr>
          <p:spPr>
            <a:xfrm>
              <a:off x="8436788" y="3868075"/>
              <a:ext cx="27950" cy="26825"/>
            </a:xfrm>
            <a:custGeom>
              <a:avLst/>
              <a:gdLst/>
              <a:ahLst/>
              <a:cxnLst/>
              <a:rect l="l" t="t" r="r" b="b"/>
              <a:pathLst>
                <a:path w="1118" h="1073" extrusionOk="0">
                  <a:moveTo>
                    <a:pt x="158" y="1"/>
                  </a:moveTo>
                  <a:cubicBezTo>
                    <a:pt x="118" y="1"/>
                    <a:pt x="81" y="16"/>
                    <a:pt x="47" y="49"/>
                  </a:cubicBezTo>
                  <a:cubicBezTo>
                    <a:pt x="1" y="127"/>
                    <a:pt x="1" y="204"/>
                    <a:pt x="63" y="266"/>
                  </a:cubicBezTo>
                  <a:cubicBezTo>
                    <a:pt x="311" y="499"/>
                    <a:pt x="854" y="1042"/>
                    <a:pt x="854" y="1042"/>
                  </a:cubicBezTo>
                  <a:cubicBezTo>
                    <a:pt x="869" y="1057"/>
                    <a:pt x="916" y="1073"/>
                    <a:pt x="962" y="1073"/>
                  </a:cubicBezTo>
                  <a:cubicBezTo>
                    <a:pt x="993" y="1073"/>
                    <a:pt x="1040" y="1057"/>
                    <a:pt x="1055" y="1042"/>
                  </a:cubicBezTo>
                  <a:cubicBezTo>
                    <a:pt x="1117" y="980"/>
                    <a:pt x="1117" y="887"/>
                    <a:pt x="1055" y="825"/>
                  </a:cubicBezTo>
                  <a:lnTo>
                    <a:pt x="264" y="34"/>
                  </a:lnTo>
                  <a:cubicBezTo>
                    <a:pt x="228" y="12"/>
                    <a:pt x="19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5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81" y="1"/>
                  </a:moveTo>
                  <a:cubicBezTo>
                    <a:pt x="544" y="1"/>
                    <a:pt x="30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16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3" y="294"/>
                    <a:pt x="809" y="294"/>
                  </a:cubicBezTo>
                  <a:cubicBezTo>
                    <a:pt x="1261" y="294"/>
                    <a:pt x="1712" y="335"/>
                    <a:pt x="1722" y="335"/>
                  </a:cubicBezTo>
                  <a:cubicBezTo>
                    <a:pt x="1800" y="335"/>
                    <a:pt x="1877" y="288"/>
                    <a:pt x="1893" y="195"/>
                  </a:cubicBezTo>
                  <a:cubicBezTo>
                    <a:pt x="1893" y="133"/>
                    <a:pt x="1831" y="56"/>
                    <a:pt x="1753" y="56"/>
                  </a:cubicBezTo>
                  <a:cubicBezTo>
                    <a:pt x="1733" y="56"/>
                    <a:pt x="1257" y="1"/>
                    <a:pt x="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5"/>
            <p:cNvSpPr/>
            <p:nvPr/>
          </p:nvSpPr>
          <p:spPr>
            <a:xfrm>
              <a:off x="8375913" y="4234725"/>
              <a:ext cx="45000" cy="30475"/>
            </a:xfrm>
            <a:custGeom>
              <a:avLst/>
              <a:gdLst/>
              <a:ahLst/>
              <a:cxnLst/>
              <a:rect l="l" t="t" r="r" b="b"/>
              <a:pathLst>
                <a:path w="1800" h="1219" extrusionOk="0">
                  <a:moveTo>
                    <a:pt x="1643" y="0"/>
                  </a:moveTo>
                  <a:cubicBezTo>
                    <a:pt x="1612" y="0"/>
                    <a:pt x="1579" y="13"/>
                    <a:pt x="1552" y="40"/>
                  </a:cubicBezTo>
                  <a:cubicBezTo>
                    <a:pt x="1552" y="40"/>
                    <a:pt x="807" y="629"/>
                    <a:pt x="94" y="955"/>
                  </a:cubicBezTo>
                  <a:cubicBezTo>
                    <a:pt x="32" y="986"/>
                    <a:pt x="1" y="1063"/>
                    <a:pt x="16" y="1141"/>
                  </a:cubicBezTo>
                  <a:cubicBezTo>
                    <a:pt x="63" y="1188"/>
                    <a:pt x="94" y="1219"/>
                    <a:pt x="156" y="1219"/>
                  </a:cubicBezTo>
                  <a:cubicBezTo>
                    <a:pt x="171" y="1219"/>
                    <a:pt x="187" y="1203"/>
                    <a:pt x="218" y="1203"/>
                  </a:cubicBezTo>
                  <a:cubicBezTo>
                    <a:pt x="962" y="862"/>
                    <a:pt x="1691" y="272"/>
                    <a:pt x="1722" y="257"/>
                  </a:cubicBezTo>
                  <a:cubicBezTo>
                    <a:pt x="1784" y="210"/>
                    <a:pt x="1800" y="117"/>
                    <a:pt x="1738" y="55"/>
                  </a:cubicBezTo>
                  <a:cubicBezTo>
                    <a:pt x="1720" y="20"/>
                    <a:pt x="1683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5"/>
            <p:cNvSpPr/>
            <p:nvPr/>
          </p:nvSpPr>
          <p:spPr>
            <a:xfrm>
              <a:off x="8523263" y="4010825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0"/>
                  </a:moveTo>
                  <a:cubicBezTo>
                    <a:pt x="62" y="16"/>
                    <a:pt x="0" y="93"/>
                    <a:pt x="16" y="171"/>
                  </a:cubicBezTo>
                  <a:cubicBezTo>
                    <a:pt x="16" y="171"/>
                    <a:pt x="83" y="631"/>
                    <a:pt x="89" y="1062"/>
                  </a:cubicBezTo>
                  <a:lnTo>
                    <a:pt x="89" y="1062"/>
                  </a:lnTo>
                  <a:lnTo>
                    <a:pt x="124" y="0"/>
                  </a:lnTo>
                  <a:close/>
                  <a:moveTo>
                    <a:pt x="89" y="1062"/>
                  </a:moveTo>
                  <a:lnTo>
                    <a:pt x="78" y="1396"/>
                  </a:lnTo>
                  <a:cubicBezTo>
                    <a:pt x="88" y="1293"/>
                    <a:pt x="91" y="1179"/>
                    <a:pt x="89" y="10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5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67" y="0"/>
                  </a:moveTo>
                  <a:cubicBezTo>
                    <a:pt x="1244" y="0"/>
                    <a:pt x="1219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44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303" y="295"/>
                    <a:pt x="1319" y="279"/>
                  </a:cubicBezTo>
                  <a:cubicBezTo>
                    <a:pt x="1396" y="233"/>
                    <a:pt x="1427" y="155"/>
                    <a:pt x="1381" y="77"/>
                  </a:cubicBezTo>
                  <a:cubicBezTo>
                    <a:pt x="1360" y="24"/>
                    <a:pt x="1317" y="0"/>
                    <a:pt x="12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5"/>
            <p:cNvSpPr/>
            <p:nvPr/>
          </p:nvSpPr>
          <p:spPr>
            <a:xfrm>
              <a:off x="8230138" y="4278450"/>
              <a:ext cx="32975" cy="10800"/>
            </a:xfrm>
            <a:custGeom>
              <a:avLst/>
              <a:gdLst/>
              <a:ahLst/>
              <a:cxnLst/>
              <a:rect l="l" t="t" r="r" b="b"/>
              <a:pathLst>
                <a:path w="1319" h="432" extrusionOk="0">
                  <a:moveTo>
                    <a:pt x="156" y="1"/>
                  </a:moveTo>
                  <a:cubicBezTo>
                    <a:pt x="97" y="1"/>
                    <a:pt x="43" y="32"/>
                    <a:pt x="31" y="90"/>
                  </a:cubicBezTo>
                  <a:cubicBezTo>
                    <a:pt x="0" y="167"/>
                    <a:pt x="31" y="261"/>
                    <a:pt x="109" y="292"/>
                  </a:cubicBezTo>
                  <a:cubicBezTo>
                    <a:pt x="419" y="400"/>
                    <a:pt x="1117" y="431"/>
                    <a:pt x="1163" y="431"/>
                  </a:cubicBezTo>
                  <a:cubicBezTo>
                    <a:pt x="1241" y="431"/>
                    <a:pt x="1287" y="369"/>
                    <a:pt x="1318" y="292"/>
                  </a:cubicBezTo>
                  <a:cubicBezTo>
                    <a:pt x="1318" y="214"/>
                    <a:pt x="1256" y="136"/>
                    <a:pt x="1179" y="136"/>
                  </a:cubicBezTo>
                  <a:cubicBezTo>
                    <a:pt x="993" y="136"/>
                    <a:pt x="465" y="90"/>
                    <a:pt x="217" y="12"/>
                  </a:cubicBezTo>
                  <a:cubicBezTo>
                    <a:pt x="197" y="4"/>
                    <a:pt x="176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5"/>
            <p:cNvSpPr/>
            <p:nvPr/>
          </p:nvSpPr>
          <p:spPr>
            <a:xfrm>
              <a:off x="8493788" y="403407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233" y="1"/>
                  </a:moveTo>
                  <a:cubicBezTo>
                    <a:pt x="140" y="1"/>
                    <a:pt x="94" y="78"/>
                    <a:pt x="94" y="156"/>
                  </a:cubicBezTo>
                  <a:cubicBezTo>
                    <a:pt x="94" y="156"/>
                    <a:pt x="125" y="590"/>
                    <a:pt x="16" y="838"/>
                  </a:cubicBezTo>
                  <a:cubicBezTo>
                    <a:pt x="1" y="916"/>
                    <a:pt x="16" y="993"/>
                    <a:pt x="94" y="1024"/>
                  </a:cubicBezTo>
                  <a:cubicBezTo>
                    <a:pt x="109" y="1055"/>
                    <a:pt x="125" y="1055"/>
                    <a:pt x="140" y="1055"/>
                  </a:cubicBezTo>
                  <a:cubicBezTo>
                    <a:pt x="202" y="1055"/>
                    <a:pt x="264" y="1024"/>
                    <a:pt x="280" y="978"/>
                  </a:cubicBezTo>
                  <a:cubicBezTo>
                    <a:pt x="419" y="637"/>
                    <a:pt x="388" y="156"/>
                    <a:pt x="388" y="140"/>
                  </a:cubicBezTo>
                  <a:cubicBezTo>
                    <a:pt x="388" y="63"/>
                    <a:pt x="311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5"/>
            <p:cNvSpPr/>
            <p:nvPr/>
          </p:nvSpPr>
          <p:spPr>
            <a:xfrm>
              <a:off x="8479438" y="3937150"/>
              <a:ext cx="9350" cy="9325"/>
            </a:xfrm>
            <a:custGeom>
              <a:avLst/>
              <a:gdLst/>
              <a:ahLst/>
              <a:cxnLst/>
              <a:rect l="l" t="t" r="r" b="b"/>
              <a:pathLst>
                <a:path w="374" h="373" extrusionOk="0">
                  <a:moveTo>
                    <a:pt x="1" y="0"/>
                  </a:moveTo>
                  <a:lnTo>
                    <a:pt x="1" y="47"/>
                  </a:lnTo>
                  <a:cubicBezTo>
                    <a:pt x="1" y="125"/>
                    <a:pt x="1" y="171"/>
                    <a:pt x="16" y="249"/>
                  </a:cubicBezTo>
                  <a:cubicBezTo>
                    <a:pt x="63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327" y="357"/>
                    <a:pt x="373" y="249"/>
                    <a:pt x="311" y="156"/>
                  </a:cubicBezTo>
                  <a:cubicBezTo>
                    <a:pt x="296" y="94"/>
                    <a:pt x="280" y="62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5"/>
            <p:cNvSpPr/>
            <p:nvPr/>
          </p:nvSpPr>
          <p:spPr>
            <a:xfrm>
              <a:off x="8463938" y="4186200"/>
              <a:ext cx="11650" cy="10375"/>
            </a:xfrm>
            <a:custGeom>
              <a:avLst/>
              <a:gdLst/>
              <a:ahLst/>
              <a:cxnLst/>
              <a:rect l="l" t="t" r="r" b="b"/>
              <a:pathLst>
                <a:path w="466" h="415" extrusionOk="0">
                  <a:moveTo>
                    <a:pt x="254" y="1"/>
                  </a:moveTo>
                  <a:cubicBezTo>
                    <a:pt x="222" y="1"/>
                    <a:pt x="189" y="7"/>
                    <a:pt x="156" y="27"/>
                  </a:cubicBezTo>
                  <a:cubicBezTo>
                    <a:pt x="78" y="58"/>
                    <a:pt x="0" y="135"/>
                    <a:pt x="31" y="259"/>
                  </a:cubicBezTo>
                  <a:cubicBezTo>
                    <a:pt x="31" y="321"/>
                    <a:pt x="62" y="352"/>
                    <a:pt x="109" y="368"/>
                  </a:cubicBezTo>
                  <a:cubicBezTo>
                    <a:pt x="140" y="399"/>
                    <a:pt x="171" y="414"/>
                    <a:pt x="218" y="414"/>
                  </a:cubicBezTo>
                  <a:cubicBezTo>
                    <a:pt x="264" y="414"/>
                    <a:pt x="280" y="399"/>
                    <a:pt x="295" y="399"/>
                  </a:cubicBezTo>
                  <a:cubicBezTo>
                    <a:pt x="388" y="352"/>
                    <a:pt x="466" y="259"/>
                    <a:pt x="450" y="166"/>
                  </a:cubicBezTo>
                  <a:lnTo>
                    <a:pt x="419" y="166"/>
                  </a:lnTo>
                  <a:cubicBezTo>
                    <a:pt x="435" y="104"/>
                    <a:pt x="419" y="58"/>
                    <a:pt x="419" y="42"/>
                  </a:cubicBezTo>
                  <a:lnTo>
                    <a:pt x="419" y="11"/>
                  </a:lnTo>
                  <a:lnTo>
                    <a:pt x="373" y="11"/>
                  </a:lnTo>
                  <a:cubicBezTo>
                    <a:pt x="337" y="11"/>
                    <a:pt x="297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5"/>
            <p:cNvSpPr/>
            <p:nvPr/>
          </p:nvSpPr>
          <p:spPr>
            <a:xfrm>
              <a:off x="8431763" y="4227800"/>
              <a:ext cx="9700" cy="9475"/>
            </a:xfrm>
            <a:custGeom>
              <a:avLst/>
              <a:gdLst/>
              <a:ahLst/>
              <a:cxnLst/>
              <a:rect l="l" t="t" r="r" b="b"/>
              <a:pathLst>
                <a:path w="388" h="379" extrusionOk="0">
                  <a:moveTo>
                    <a:pt x="220" y="0"/>
                  </a:moveTo>
                  <a:cubicBezTo>
                    <a:pt x="160" y="0"/>
                    <a:pt x="89" y="31"/>
                    <a:pt x="47" y="84"/>
                  </a:cubicBezTo>
                  <a:cubicBezTo>
                    <a:pt x="16" y="146"/>
                    <a:pt x="0" y="177"/>
                    <a:pt x="16" y="239"/>
                  </a:cubicBezTo>
                  <a:cubicBezTo>
                    <a:pt x="31" y="317"/>
                    <a:pt x="109" y="379"/>
                    <a:pt x="202" y="379"/>
                  </a:cubicBezTo>
                  <a:cubicBezTo>
                    <a:pt x="248" y="379"/>
                    <a:pt x="279" y="348"/>
                    <a:pt x="295" y="332"/>
                  </a:cubicBezTo>
                  <a:cubicBezTo>
                    <a:pt x="341" y="301"/>
                    <a:pt x="388" y="239"/>
                    <a:pt x="388" y="177"/>
                  </a:cubicBezTo>
                  <a:cubicBezTo>
                    <a:pt x="388" y="131"/>
                    <a:pt x="341" y="69"/>
                    <a:pt x="295" y="22"/>
                  </a:cubicBezTo>
                  <a:cubicBezTo>
                    <a:pt x="275" y="7"/>
                    <a:pt x="249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5"/>
            <p:cNvSpPr/>
            <p:nvPr/>
          </p:nvSpPr>
          <p:spPr>
            <a:xfrm>
              <a:off x="8414313" y="4216175"/>
              <a:ext cx="10475" cy="9875"/>
            </a:xfrm>
            <a:custGeom>
              <a:avLst/>
              <a:gdLst/>
              <a:ahLst/>
              <a:cxnLst/>
              <a:rect l="l" t="t" r="r" b="b"/>
              <a:pathLst>
                <a:path w="419" h="395" extrusionOk="0">
                  <a:moveTo>
                    <a:pt x="208" y="0"/>
                  </a:moveTo>
                  <a:cubicBezTo>
                    <a:pt x="132" y="0"/>
                    <a:pt x="63" y="35"/>
                    <a:pt x="31" y="99"/>
                  </a:cubicBezTo>
                  <a:cubicBezTo>
                    <a:pt x="0" y="161"/>
                    <a:pt x="0" y="208"/>
                    <a:pt x="16" y="255"/>
                  </a:cubicBezTo>
                  <a:cubicBezTo>
                    <a:pt x="31" y="317"/>
                    <a:pt x="78" y="363"/>
                    <a:pt x="109" y="379"/>
                  </a:cubicBezTo>
                  <a:cubicBezTo>
                    <a:pt x="124" y="394"/>
                    <a:pt x="171" y="394"/>
                    <a:pt x="202" y="394"/>
                  </a:cubicBezTo>
                  <a:cubicBezTo>
                    <a:pt x="279" y="394"/>
                    <a:pt x="341" y="363"/>
                    <a:pt x="388" y="301"/>
                  </a:cubicBezTo>
                  <a:cubicBezTo>
                    <a:pt x="419" y="208"/>
                    <a:pt x="403" y="84"/>
                    <a:pt x="310" y="22"/>
                  </a:cubicBezTo>
                  <a:cubicBezTo>
                    <a:pt x="277" y="7"/>
                    <a:pt x="242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5"/>
            <p:cNvSpPr/>
            <p:nvPr/>
          </p:nvSpPr>
          <p:spPr>
            <a:xfrm>
              <a:off x="8423213" y="4179875"/>
              <a:ext cx="10125" cy="9725"/>
            </a:xfrm>
            <a:custGeom>
              <a:avLst/>
              <a:gdLst/>
              <a:ahLst/>
              <a:cxnLst/>
              <a:rect l="l" t="t" r="r" b="b"/>
              <a:pathLst>
                <a:path w="405" h="389" extrusionOk="0">
                  <a:moveTo>
                    <a:pt x="234" y="0"/>
                  </a:moveTo>
                  <a:cubicBezTo>
                    <a:pt x="187" y="0"/>
                    <a:pt x="125" y="31"/>
                    <a:pt x="63" y="109"/>
                  </a:cubicBezTo>
                  <a:cubicBezTo>
                    <a:pt x="32" y="156"/>
                    <a:pt x="1" y="218"/>
                    <a:pt x="32" y="280"/>
                  </a:cubicBezTo>
                  <a:cubicBezTo>
                    <a:pt x="47" y="342"/>
                    <a:pt x="109" y="373"/>
                    <a:pt x="156" y="388"/>
                  </a:cubicBezTo>
                  <a:lnTo>
                    <a:pt x="218" y="388"/>
                  </a:lnTo>
                  <a:cubicBezTo>
                    <a:pt x="249" y="388"/>
                    <a:pt x="296" y="373"/>
                    <a:pt x="342" y="357"/>
                  </a:cubicBezTo>
                  <a:cubicBezTo>
                    <a:pt x="373" y="311"/>
                    <a:pt x="404" y="233"/>
                    <a:pt x="389" y="187"/>
                  </a:cubicBezTo>
                  <a:cubicBezTo>
                    <a:pt x="389" y="125"/>
                    <a:pt x="358" y="62"/>
                    <a:pt x="296" y="47"/>
                  </a:cubicBezTo>
                  <a:lnTo>
                    <a:pt x="280" y="78"/>
                  </a:lnTo>
                  <a:lnTo>
                    <a:pt x="234" y="6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5"/>
            <p:cNvSpPr/>
            <p:nvPr/>
          </p:nvSpPr>
          <p:spPr>
            <a:xfrm>
              <a:off x="8383663" y="4215675"/>
              <a:ext cx="9725" cy="9975"/>
            </a:xfrm>
            <a:custGeom>
              <a:avLst/>
              <a:gdLst/>
              <a:ahLst/>
              <a:cxnLst/>
              <a:rect l="l" t="t" r="r" b="b"/>
              <a:pathLst>
                <a:path w="389" h="399" extrusionOk="0">
                  <a:moveTo>
                    <a:pt x="214" y="1"/>
                  </a:moveTo>
                  <a:cubicBezTo>
                    <a:pt x="200" y="1"/>
                    <a:pt x="186" y="4"/>
                    <a:pt x="172" y="11"/>
                  </a:cubicBezTo>
                  <a:lnTo>
                    <a:pt x="187" y="57"/>
                  </a:lnTo>
                  <a:lnTo>
                    <a:pt x="187" y="88"/>
                  </a:lnTo>
                  <a:lnTo>
                    <a:pt x="172" y="26"/>
                  </a:lnTo>
                  <a:lnTo>
                    <a:pt x="1" y="73"/>
                  </a:lnTo>
                  <a:lnTo>
                    <a:pt x="63" y="352"/>
                  </a:lnTo>
                  <a:lnTo>
                    <a:pt x="78" y="383"/>
                  </a:lnTo>
                  <a:cubicBezTo>
                    <a:pt x="94" y="399"/>
                    <a:pt x="110" y="399"/>
                    <a:pt x="156" y="399"/>
                  </a:cubicBezTo>
                  <a:cubicBezTo>
                    <a:pt x="234" y="399"/>
                    <a:pt x="327" y="352"/>
                    <a:pt x="373" y="259"/>
                  </a:cubicBezTo>
                  <a:cubicBezTo>
                    <a:pt x="389" y="197"/>
                    <a:pt x="373" y="119"/>
                    <a:pt x="327" y="57"/>
                  </a:cubicBezTo>
                  <a:cubicBezTo>
                    <a:pt x="303" y="34"/>
                    <a:pt x="261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5"/>
            <p:cNvSpPr/>
            <p:nvPr/>
          </p:nvSpPr>
          <p:spPr>
            <a:xfrm>
              <a:off x="8338688" y="37898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1"/>
                  </a:moveTo>
                  <a:lnTo>
                    <a:pt x="327" y="16"/>
                  </a:lnTo>
                  <a:cubicBezTo>
                    <a:pt x="202" y="47"/>
                    <a:pt x="47" y="78"/>
                    <a:pt x="16" y="218"/>
                  </a:cubicBezTo>
                  <a:cubicBezTo>
                    <a:pt x="1" y="249"/>
                    <a:pt x="16" y="311"/>
                    <a:pt x="32" y="358"/>
                  </a:cubicBezTo>
                  <a:cubicBezTo>
                    <a:pt x="78" y="389"/>
                    <a:pt x="125" y="435"/>
                    <a:pt x="187" y="451"/>
                  </a:cubicBezTo>
                  <a:lnTo>
                    <a:pt x="249" y="451"/>
                  </a:lnTo>
                  <a:cubicBezTo>
                    <a:pt x="327" y="451"/>
                    <a:pt x="404" y="435"/>
                    <a:pt x="482" y="404"/>
                  </a:cubicBezTo>
                  <a:lnTo>
                    <a:pt x="497" y="389"/>
                  </a:lnTo>
                  <a:lnTo>
                    <a:pt x="497" y="94"/>
                  </a:lnTo>
                  <a:lnTo>
                    <a:pt x="435" y="94"/>
                  </a:lnTo>
                  <a:cubicBezTo>
                    <a:pt x="420" y="94"/>
                    <a:pt x="404" y="78"/>
                    <a:pt x="404" y="63"/>
                  </a:cubicBezTo>
                  <a:lnTo>
                    <a:pt x="4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5"/>
            <p:cNvSpPr/>
            <p:nvPr/>
          </p:nvSpPr>
          <p:spPr>
            <a:xfrm>
              <a:off x="8416638" y="38239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264" y="1"/>
                  </a:moveTo>
                  <a:cubicBezTo>
                    <a:pt x="171" y="1"/>
                    <a:pt x="62" y="47"/>
                    <a:pt x="16" y="125"/>
                  </a:cubicBezTo>
                  <a:cubicBezTo>
                    <a:pt x="0" y="171"/>
                    <a:pt x="0" y="249"/>
                    <a:pt x="16" y="311"/>
                  </a:cubicBezTo>
                  <a:cubicBezTo>
                    <a:pt x="31" y="357"/>
                    <a:pt x="78" y="404"/>
                    <a:pt x="140" y="419"/>
                  </a:cubicBezTo>
                  <a:lnTo>
                    <a:pt x="155" y="419"/>
                  </a:lnTo>
                  <a:lnTo>
                    <a:pt x="466" y="326"/>
                  </a:lnTo>
                  <a:lnTo>
                    <a:pt x="450" y="280"/>
                  </a:lnTo>
                  <a:lnTo>
                    <a:pt x="450" y="202"/>
                  </a:lnTo>
                  <a:cubicBezTo>
                    <a:pt x="450" y="156"/>
                    <a:pt x="466" y="94"/>
                    <a:pt x="404" y="32"/>
                  </a:cubicBezTo>
                  <a:cubicBezTo>
                    <a:pt x="388" y="16"/>
                    <a:pt x="341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5"/>
            <p:cNvSpPr/>
            <p:nvPr/>
          </p:nvSpPr>
          <p:spPr>
            <a:xfrm>
              <a:off x="8467438" y="4098300"/>
              <a:ext cx="8925" cy="9875"/>
            </a:xfrm>
            <a:custGeom>
              <a:avLst/>
              <a:gdLst/>
              <a:ahLst/>
              <a:cxnLst/>
              <a:rect l="l" t="t" r="r" b="b"/>
              <a:pathLst>
                <a:path w="357" h="395" extrusionOk="0">
                  <a:moveTo>
                    <a:pt x="150" y="0"/>
                  </a:moveTo>
                  <a:cubicBezTo>
                    <a:pt x="118" y="0"/>
                    <a:pt x="87" y="7"/>
                    <a:pt x="62" y="22"/>
                  </a:cubicBezTo>
                  <a:lnTo>
                    <a:pt x="47" y="53"/>
                  </a:lnTo>
                  <a:lnTo>
                    <a:pt x="47" y="68"/>
                  </a:lnTo>
                  <a:cubicBezTo>
                    <a:pt x="16" y="146"/>
                    <a:pt x="0" y="224"/>
                    <a:pt x="47" y="301"/>
                  </a:cubicBezTo>
                  <a:cubicBezTo>
                    <a:pt x="62" y="363"/>
                    <a:pt x="140" y="394"/>
                    <a:pt x="202" y="394"/>
                  </a:cubicBezTo>
                  <a:cubicBezTo>
                    <a:pt x="233" y="394"/>
                    <a:pt x="279" y="394"/>
                    <a:pt x="279" y="363"/>
                  </a:cubicBezTo>
                  <a:cubicBezTo>
                    <a:pt x="357" y="286"/>
                    <a:pt x="357" y="162"/>
                    <a:pt x="310" y="84"/>
                  </a:cubicBezTo>
                  <a:cubicBezTo>
                    <a:pt x="289" y="31"/>
                    <a:pt x="218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5"/>
            <p:cNvSpPr/>
            <p:nvPr/>
          </p:nvSpPr>
          <p:spPr>
            <a:xfrm>
              <a:off x="8316213" y="3799125"/>
              <a:ext cx="11650" cy="12425"/>
            </a:xfrm>
            <a:custGeom>
              <a:avLst/>
              <a:gdLst/>
              <a:ahLst/>
              <a:cxnLst/>
              <a:rect l="l" t="t" r="r" b="b"/>
              <a:pathLst>
                <a:path w="466" h="497" extrusionOk="0">
                  <a:moveTo>
                    <a:pt x="171" y="0"/>
                  </a:moveTo>
                  <a:cubicBezTo>
                    <a:pt x="140" y="16"/>
                    <a:pt x="93" y="31"/>
                    <a:pt x="62" y="78"/>
                  </a:cubicBezTo>
                  <a:cubicBezTo>
                    <a:pt x="0" y="171"/>
                    <a:pt x="0" y="310"/>
                    <a:pt x="78" y="403"/>
                  </a:cubicBezTo>
                  <a:cubicBezTo>
                    <a:pt x="124" y="465"/>
                    <a:pt x="202" y="496"/>
                    <a:pt x="279" y="496"/>
                  </a:cubicBezTo>
                  <a:cubicBezTo>
                    <a:pt x="310" y="496"/>
                    <a:pt x="357" y="481"/>
                    <a:pt x="388" y="465"/>
                  </a:cubicBezTo>
                  <a:cubicBezTo>
                    <a:pt x="466" y="372"/>
                    <a:pt x="466" y="295"/>
                    <a:pt x="450" y="217"/>
                  </a:cubicBezTo>
                  <a:cubicBezTo>
                    <a:pt x="435" y="109"/>
                    <a:pt x="373" y="62"/>
                    <a:pt x="310" y="16"/>
                  </a:cubicBezTo>
                  <a:cubicBezTo>
                    <a:pt x="279" y="0"/>
                    <a:pt x="21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5"/>
            <p:cNvSpPr/>
            <p:nvPr/>
          </p:nvSpPr>
          <p:spPr>
            <a:xfrm>
              <a:off x="8399963" y="3814625"/>
              <a:ext cx="8550" cy="6625"/>
            </a:xfrm>
            <a:custGeom>
              <a:avLst/>
              <a:gdLst/>
              <a:ahLst/>
              <a:cxnLst/>
              <a:rect l="l" t="t" r="r" b="b"/>
              <a:pathLst>
                <a:path w="342" h="265" extrusionOk="0">
                  <a:moveTo>
                    <a:pt x="62" y="0"/>
                  </a:moveTo>
                  <a:lnTo>
                    <a:pt x="47" y="16"/>
                  </a:lnTo>
                  <a:cubicBezTo>
                    <a:pt x="0" y="78"/>
                    <a:pt x="31" y="171"/>
                    <a:pt x="78" y="233"/>
                  </a:cubicBezTo>
                  <a:cubicBezTo>
                    <a:pt x="124" y="249"/>
                    <a:pt x="155" y="264"/>
                    <a:pt x="202" y="264"/>
                  </a:cubicBezTo>
                  <a:cubicBezTo>
                    <a:pt x="217" y="264"/>
                    <a:pt x="264" y="249"/>
                    <a:pt x="280" y="249"/>
                  </a:cubicBezTo>
                  <a:lnTo>
                    <a:pt x="342" y="249"/>
                  </a:lnTo>
                  <a:lnTo>
                    <a:pt x="342" y="62"/>
                  </a:lnTo>
                  <a:lnTo>
                    <a:pt x="264" y="62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5"/>
            <p:cNvSpPr/>
            <p:nvPr/>
          </p:nvSpPr>
          <p:spPr>
            <a:xfrm>
              <a:off x="8349163" y="4276025"/>
              <a:ext cx="13975" cy="12050"/>
            </a:xfrm>
            <a:custGeom>
              <a:avLst/>
              <a:gdLst/>
              <a:ahLst/>
              <a:cxnLst/>
              <a:rect l="l" t="t" r="r" b="b"/>
              <a:pathLst>
                <a:path w="559" h="482" extrusionOk="0">
                  <a:moveTo>
                    <a:pt x="301" y="0"/>
                  </a:moveTo>
                  <a:cubicBezTo>
                    <a:pt x="249" y="0"/>
                    <a:pt x="196" y="12"/>
                    <a:pt x="156" y="32"/>
                  </a:cubicBezTo>
                  <a:cubicBezTo>
                    <a:pt x="63" y="94"/>
                    <a:pt x="1" y="233"/>
                    <a:pt x="16" y="342"/>
                  </a:cubicBezTo>
                  <a:cubicBezTo>
                    <a:pt x="16" y="389"/>
                    <a:pt x="47" y="420"/>
                    <a:pt x="78" y="435"/>
                  </a:cubicBezTo>
                  <a:cubicBezTo>
                    <a:pt x="94" y="435"/>
                    <a:pt x="125" y="466"/>
                    <a:pt x="140" y="466"/>
                  </a:cubicBezTo>
                  <a:cubicBezTo>
                    <a:pt x="171" y="482"/>
                    <a:pt x="218" y="482"/>
                    <a:pt x="249" y="482"/>
                  </a:cubicBezTo>
                  <a:cubicBezTo>
                    <a:pt x="357" y="482"/>
                    <a:pt x="435" y="466"/>
                    <a:pt x="481" y="404"/>
                  </a:cubicBezTo>
                  <a:cubicBezTo>
                    <a:pt x="543" y="358"/>
                    <a:pt x="559" y="280"/>
                    <a:pt x="559" y="218"/>
                  </a:cubicBezTo>
                  <a:cubicBezTo>
                    <a:pt x="559" y="156"/>
                    <a:pt x="528" y="94"/>
                    <a:pt x="481" y="63"/>
                  </a:cubicBezTo>
                  <a:cubicBezTo>
                    <a:pt x="438" y="19"/>
                    <a:pt x="369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5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0" y="78"/>
                  </a:lnTo>
                  <a:cubicBezTo>
                    <a:pt x="0" y="140"/>
                    <a:pt x="0" y="218"/>
                    <a:pt x="16" y="264"/>
                  </a:cubicBezTo>
                  <a:cubicBezTo>
                    <a:pt x="47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389"/>
                    <a:pt x="342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5"/>
            <p:cNvSpPr/>
            <p:nvPr/>
          </p:nvSpPr>
          <p:spPr>
            <a:xfrm>
              <a:off x="8501538" y="3927300"/>
              <a:ext cx="12450" cy="11425"/>
            </a:xfrm>
            <a:custGeom>
              <a:avLst/>
              <a:gdLst/>
              <a:ahLst/>
              <a:cxnLst/>
              <a:rect l="l" t="t" r="r" b="b"/>
              <a:pathLst>
                <a:path w="498" h="457" extrusionOk="0">
                  <a:moveTo>
                    <a:pt x="309" y="1"/>
                  </a:moveTo>
                  <a:cubicBezTo>
                    <a:pt x="222" y="1"/>
                    <a:pt x="132" y="36"/>
                    <a:pt x="78" y="100"/>
                  </a:cubicBezTo>
                  <a:cubicBezTo>
                    <a:pt x="1" y="208"/>
                    <a:pt x="16" y="379"/>
                    <a:pt x="125" y="456"/>
                  </a:cubicBezTo>
                  <a:lnTo>
                    <a:pt x="202" y="456"/>
                  </a:lnTo>
                  <a:cubicBezTo>
                    <a:pt x="311" y="456"/>
                    <a:pt x="389" y="410"/>
                    <a:pt x="435" y="363"/>
                  </a:cubicBezTo>
                  <a:cubicBezTo>
                    <a:pt x="497" y="255"/>
                    <a:pt x="497" y="146"/>
                    <a:pt x="435" y="53"/>
                  </a:cubicBezTo>
                  <a:lnTo>
                    <a:pt x="420" y="22"/>
                  </a:lnTo>
                  <a:cubicBezTo>
                    <a:pt x="386" y="8"/>
                    <a:pt x="348" y="1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5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32" y="94"/>
                    <a:pt x="1" y="156"/>
                    <a:pt x="1" y="202"/>
                  </a:cubicBezTo>
                  <a:cubicBezTo>
                    <a:pt x="1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47"/>
                  </a:lnTo>
                  <a:lnTo>
                    <a:pt x="419" y="47"/>
                  </a:lnTo>
                  <a:cubicBezTo>
                    <a:pt x="357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5"/>
            <p:cNvSpPr/>
            <p:nvPr/>
          </p:nvSpPr>
          <p:spPr>
            <a:xfrm>
              <a:off x="8114963" y="3823150"/>
              <a:ext cx="3525" cy="2750"/>
            </a:xfrm>
            <a:custGeom>
              <a:avLst/>
              <a:gdLst/>
              <a:ahLst/>
              <a:cxnLst/>
              <a:rect l="l" t="t" r="r" b="b"/>
              <a:pathLst>
                <a:path w="141" h="110" extrusionOk="0">
                  <a:moveTo>
                    <a:pt x="140" y="1"/>
                  </a:moveTo>
                  <a:lnTo>
                    <a:pt x="140" y="1"/>
                  </a:lnTo>
                  <a:cubicBezTo>
                    <a:pt x="78" y="47"/>
                    <a:pt x="47" y="78"/>
                    <a:pt x="1" y="109"/>
                  </a:cubicBezTo>
                  <a:cubicBezTo>
                    <a:pt x="47" y="78"/>
                    <a:pt x="109" y="4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5"/>
            <p:cNvSpPr/>
            <p:nvPr/>
          </p:nvSpPr>
          <p:spPr>
            <a:xfrm>
              <a:off x="8017263" y="4082950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0" y="0"/>
                  </a:moveTo>
                  <a:cubicBezTo>
                    <a:pt x="16" y="62"/>
                    <a:pt x="16" y="124"/>
                    <a:pt x="31" y="202"/>
                  </a:cubicBezTo>
                  <a:cubicBezTo>
                    <a:pt x="16" y="124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5"/>
            <p:cNvSpPr/>
            <p:nvPr/>
          </p:nvSpPr>
          <p:spPr>
            <a:xfrm>
              <a:off x="8069988" y="4200425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0"/>
                  </a:moveTo>
                  <a:cubicBezTo>
                    <a:pt x="32" y="31"/>
                    <a:pt x="63" y="94"/>
                    <a:pt x="94" y="140"/>
                  </a:cubicBezTo>
                  <a:cubicBezTo>
                    <a:pt x="78" y="94"/>
                    <a:pt x="47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5"/>
            <p:cNvSpPr/>
            <p:nvPr/>
          </p:nvSpPr>
          <p:spPr>
            <a:xfrm>
              <a:off x="8092488" y="3843325"/>
              <a:ext cx="2725" cy="2725"/>
            </a:xfrm>
            <a:custGeom>
              <a:avLst/>
              <a:gdLst/>
              <a:ahLst/>
              <a:cxnLst/>
              <a:rect l="l" t="t" r="r" b="b"/>
              <a:pathLst>
                <a:path w="109" h="109" extrusionOk="0">
                  <a:moveTo>
                    <a:pt x="109" y="0"/>
                  </a:moveTo>
                  <a:lnTo>
                    <a:pt x="0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5"/>
            <p:cNvSpPr/>
            <p:nvPr/>
          </p:nvSpPr>
          <p:spPr>
            <a:xfrm>
              <a:off x="8069988" y="3867750"/>
              <a:ext cx="2350" cy="3500"/>
            </a:xfrm>
            <a:custGeom>
              <a:avLst/>
              <a:gdLst/>
              <a:ahLst/>
              <a:cxnLst/>
              <a:rect l="l" t="t" r="r" b="b"/>
              <a:pathLst>
                <a:path w="94" h="140" extrusionOk="0">
                  <a:moveTo>
                    <a:pt x="94" y="0"/>
                  </a:moveTo>
                  <a:cubicBezTo>
                    <a:pt x="63" y="47"/>
                    <a:pt x="16" y="109"/>
                    <a:pt x="1" y="140"/>
                  </a:cubicBezTo>
                  <a:cubicBezTo>
                    <a:pt x="32" y="109"/>
                    <a:pt x="63" y="47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5"/>
            <p:cNvSpPr/>
            <p:nvPr/>
          </p:nvSpPr>
          <p:spPr>
            <a:xfrm>
              <a:off x="8114963" y="4245400"/>
              <a:ext cx="3525" cy="2350"/>
            </a:xfrm>
            <a:custGeom>
              <a:avLst/>
              <a:gdLst/>
              <a:ahLst/>
              <a:cxnLst/>
              <a:rect l="l" t="t" r="r" b="b"/>
              <a:pathLst>
                <a:path w="141" h="94" extrusionOk="0">
                  <a:moveTo>
                    <a:pt x="1" y="1"/>
                  </a:moveTo>
                  <a:cubicBezTo>
                    <a:pt x="47" y="47"/>
                    <a:pt x="78" y="78"/>
                    <a:pt x="140" y="94"/>
                  </a:cubicBezTo>
                  <a:cubicBezTo>
                    <a:pt x="109" y="78"/>
                    <a:pt x="4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5"/>
            <p:cNvSpPr/>
            <p:nvPr/>
          </p:nvSpPr>
          <p:spPr>
            <a:xfrm>
              <a:off x="8102963" y="4235700"/>
              <a:ext cx="3500" cy="3125"/>
            </a:xfrm>
            <a:custGeom>
              <a:avLst/>
              <a:gdLst/>
              <a:ahLst/>
              <a:cxnLst/>
              <a:rect l="l" t="t" r="r" b="b"/>
              <a:pathLst>
                <a:path w="140" h="125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93" y="78"/>
                    <a:pt x="140" y="125"/>
                  </a:cubicBezTo>
                  <a:cubicBezTo>
                    <a:pt x="93" y="78"/>
                    <a:pt x="62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5"/>
            <p:cNvSpPr/>
            <p:nvPr/>
          </p:nvSpPr>
          <p:spPr>
            <a:xfrm>
              <a:off x="8092488" y="4225625"/>
              <a:ext cx="2725" cy="2750"/>
            </a:xfrm>
            <a:custGeom>
              <a:avLst/>
              <a:gdLst/>
              <a:ahLst/>
              <a:cxnLst/>
              <a:rect l="l" t="t" r="r" b="b"/>
              <a:pathLst>
                <a:path w="109" h="110" extrusionOk="0">
                  <a:moveTo>
                    <a:pt x="0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5"/>
            <p:cNvSpPr/>
            <p:nvPr/>
          </p:nvSpPr>
          <p:spPr>
            <a:xfrm>
              <a:off x="8060688" y="4188400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78" y="94"/>
                    <a:pt x="125" y="156"/>
                  </a:cubicBezTo>
                  <a:cubicBezTo>
                    <a:pt x="78" y="94"/>
                    <a:pt x="47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5"/>
            <p:cNvSpPr/>
            <p:nvPr/>
          </p:nvSpPr>
          <p:spPr>
            <a:xfrm>
              <a:off x="8036638" y="41457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32" y="109"/>
                    <a:pt x="78" y="156"/>
                  </a:cubicBezTo>
                  <a:cubicBezTo>
                    <a:pt x="63" y="109"/>
                    <a:pt x="16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5"/>
            <p:cNvSpPr/>
            <p:nvPr/>
          </p:nvSpPr>
          <p:spPr>
            <a:xfrm>
              <a:off x="8130088" y="3815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5"/>
            <p:cNvSpPr/>
            <p:nvPr/>
          </p:nvSpPr>
          <p:spPr>
            <a:xfrm>
              <a:off x="8044788" y="416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5"/>
            <p:cNvSpPr/>
            <p:nvPr/>
          </p:nvSpPr>
          <p:spPr>
            <a:xfrm>
              <a:off x="8025413" y="411705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0" y="1"/>
                  </a:moveTo>
                  <a:lnTo>
                    <a:pt x="62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5"/>
            <p:cNvSpPr/>
            <p:nvPr/>
          </p:nvSpPr>
          <p:spPr>
            <a:xfrm>
              <a:off x="8103338" y="38328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78" y="47"/>
                    <a:pt x="47" y="78"/>
                    <a:pt x="1" y="124"/>
                  </a:cubicBezTo>
                  <a:cubicBezTo>
                    <a:pt x="47" y="78"/>
                    <a:pt x="109" y="4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5"/>
            <p:cNvSpPr/>
            <p:nvPr/>
          </p:nvSpPr>
          <p:spPr>
            <a:xfrm>
              <a:off x="8021138" y="410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5"/>
            <p:cNvSpPr/>
            <p:nvPr/>
          </p:nvSpPr>
          <p:spPr>
            <a:xfrm>
              <a:off x="8030838" y="4131025"/>
              <a:ext cx="1950" cy="5050"/>
            </a:xfrm>
            <a:custGeom>
              <a:avLst/>
              <a:gdLst/>
              <a:ahLst/>
              <a:cxnLst/>
              <a:rect l="l" t="t" r="r" b="b"/>
              <a:pathLst>
                <a:path w="78" h="202" extrusionOk="0">
                  <a:moveTo>
                    <a:pt x="0" y="0"/>
                  </a:moveTo>
                  <a:cubicBezTo>
                    <a:pt x="16" y="62"/>
                    <a:pt x="31" y="140"/>
                    <a:pt x="78" y="202"/>
                  </a:cubicBezTo>
                  <a:cubicBezTo>
                    <a:pt x="47" y="140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5"/>
            <p:cNvSpPr/>
            <p:nvPr/>
          </p:nvSpPr>
          <p:spPr>
            <a:xfrm>
              <a:off x="8052538" y="389255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94" y="1"/>
                  </a:moveTo>
                  <a:lnTo>
                    <a:pt x="94" y="1"/>
                  </a:lnTo>
                  <a:cubicBezTo>
                    <a:pt x="63" y="47"/>
                    <a:pt x="16" y="94"/>
                    <a:pt x="1" y="140"/>
                  </a:cubicBezTo>
                  <a:cubicBezTo>
                    <a:pt x="47" y="94"/>
                    <a:pt x="63" y="47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5"/>
            <p:cNvSpPr/>
            <p:nvPr/>
          </p:nvSpPr>
          <p:spPr>
            <a:xfrm>
              <a:off x="8025413" y="3950325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1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5"/>
            <p:cNvSpPr/>
            <p:nvPr/>
          </p:nvSpPr>
          <p:spPr>
            <a:xfrm>
              <a:off x="8044788" y="3909225"/>
              <a:ext cx="425" cy="25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1" y="1"/>
                    <a:pt x="1" y="1"/>
                    <a:pt x="16" y="1"/>
                  </a:cubicBezTo>
                  <a:cubicBezTo>
                    <a:pt x="1" y="1"/>
                    <a:pt x="1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5"/>
            <p:cNvSpPr/>
            <p:nvPr/>
          </p:nvSpPr>
          <p:spPr>
            <a:xfrm>
              <a:off x="8013388" y="4015100"/>
              <a:ext cx="400" cy="5050"/>
            </a:xfrm>
            <a:custGeom>
              <a:avLst/>
              <a:gdLst/>
              <a:ahLst/>
              <a:cxnLst/>
              <a:rect l="l" t="t" r="r" b="b"/>
              <a:pathLst>
                <a:path w="16" h="202" extrusionOk="0">
                  <a:moveTo>
                    <a:pt x="16" y="0"/>
                  </a:moveTo>
                  <a:cubicBezTo>
                    <a:pt x="16" y="62"/>
                    <a:pt x="0" y="140"/>
                    <a:pt x="0" y="201"/>
                  </a:cubicBezTo>
                  <a:cubicBezTo>
                    <a:pt x="0" y="140"/>
                    <a:pt x="16" y="78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5"/>
            <p:cNvSpPr/>
            <p:nvPr/>
          </p:nvSpPr>
          <p:spPr>
            <a:xfrm>
              <a:off x="8052538" y="417560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63" y="94"/>
                    <a:pt x="94" y="140"/>
                  </a:cubicBezTo>
                  <a:cubicBezTo>
                    <a:pt x="63" y="94"/>
                    <a:pt x="47" y="6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5"/>
            <p:cNvSpPr/>
            <p:nvPr/>
          </p:nvSpPr>
          <p:spPr>
            <a:xfrm>
              <a:off x="8015313" y="3999175"/>
              <a:ext cx="425" cy="5475"/>
            </a:xfrm>
            <a:custGeom>
              <a:avLst/>
              <a:gdLst/>
              <a:ahLst/>
              <a:cxnLst/>
              <a:rect l="l" t="t" r="r" b="b"/>
              <a:pathLst>
                <a:path w="17" h="219" extrusionOk="0">
                  <a:moveTo>
                    <a:pt x="16" y="1"/>
                  </a:moveTo>
                  <a:cubicBezTo>
                    <a:pt x="1" y="79"/>
                    <a:pt x="1" y="141"/>
                    <a:pt x="1" y="218"/>
                  </a:cubicBezTo>
                  <a:cubicBezTo>
                    <a:pt x="1" y="141"/>
                    <a:pt x="1" y="79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5"/>
            <p:cNvSpPr/>
            <p:nvPr/>
          </p:nvSpPr>
          <p:spPr>
            <a:xfrm>
              <a:off x="8021138" y="3969325"/>
              <a:ext cx="400" cy="2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1"/>
                  </a:moveTo>
                  <a:cubicBezTo>
                    <a:pt x="0" y="1"/>
                    <a:pt x="0" y="1"/>
                    <a:pt x="16" y="1"/>
                  </a:cubicBez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5"/>
            <p:cNvSpPr/>
            <p:nvPr/>
          </p:nvSpPr>
          <p:spPr>
            <a:xfrm>
              <a:off x="8036638" y="3922025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1"/>
                  </a:moveTo>
                  <a:cubicBezTo>
                    <a:pt x="32" y="63"/>
                    <a:pt x="16" y="109"/>
                    <a:pt x="1" y="156"/>
                  </a:cubicBezTo>
                  <a:cubicBezTo>
                    <a:pt x="16" y="125"/>
                    <a:pt x="63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5"/>
            <p:cNvSpPr/>
            <p:nvPr/>
          </p:nvSpPr>
          <p:spPr>
            <a:xfrm>
              <a:off x="8030063" y="393560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cubicBezTo>
                    <a:pt x="62" y="63"/>
                    <a:pt x="31" y="140"/>
                    <a:pt x="0" y="202"/>
                  </a:cubicBezTo>
                  <a:cubicBezTo>
                    <a:pt x="47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5"/>
            <p:cNvSpPr/>
            <p:nvPr/>
          </p:nvSpPr>
          <p:spPr>
            <a:xfrm>
              <a:off x="8017263" y="3984075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31" y="0"/>
                  </a:moveTo>
                  <a:cubicBezTo>
                    <a:pt x="16" y="62"/>
                    <a:pt x="16" y="124"/>
                    <a:pt x="0" y="202"/>
                  </a:cubicBezTo>
                  <a:cubicBezTo>
                    <a:pt x="16" y="124"/>
                    <a:pt x="16" y="62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5"/>
            <p:cNvSpPr/>
            <p:nvPr/>
          </p:nvSpPr>
          <p:spPr>
            <a:xfrm>
              <a:off x="8013388" y="4051575"/>
              <a:ext cx="400" cy="5025"/>
            </a:xfrm>
            <a:custGeom>
              <a:avLst/>
              <a:gdLst/>
              <a:ahLst/>
              <a:cxnLst/>
              <a:rect l="l" t="t" r="r" b="b"/>
              <a:pathLst>
                <a:path w="16" h="201" extrusionOk="0">
                  <a:moveTo>
                    <a:pt x="0" y="1"/>
                  </a:moveTo>
                  <a:cubicBezTo>
                    <a:pt x="1" y="62"/>
                    <a:pt x="16" y="139"/>
                    <a:pt x="16" y="200"/>
                  </a:cubicBezTo>
                  <a:cubicBezTo>
                    <a:pt x="16" y="124"/>
                    <a:pt x="1" y="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5"/>
            <p:cNvSpPr/>
            <p:nvPr/>
          </p:nvSpPr>
          <p:spPr>
            <a:xfrm>
              <a:off x="8014938" y="4067050"/>
              <a:ext cx="400" cy="5450"/>
            </a:xfrm>
            <a:custGeom>
              <a:avLst/>
              <a:gdLst/>
              <a:ahLst/>
              <a:cxnLst/>
              <a:rect l="l" t="t" r="r" b="b"/>
              <a:pathLst>
                <a:path w="16" h="218" extrusionOk="0">
                  <a:moveTo>
                    <a:pt x="0" y="0"/>
                  </a:moveTo>
                  <a:cubicBezTo>
                    <a:pt x="0" y="78"/>
                    <a:pt x="16" y="140"/>
                    <a:pt x="16" y="217"/>
                  </a:cubicBezTo>
                  <a:cubicBezTo>
                    <a:pt x="16" y="140"/>
                    <a:pt x="16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5"/>
            <p:cNvSpPr/>
            <p:nvPr/>
          </p:nvSpPr>
          <p:spPr>
            <a:xfrm>
              <a:off x="8060688" y="3879375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124" y="1"/>
                  </a:moveTo>
                  <a:lnTo>
                    <a:pt x="124" y="1"/>
                  </a:lnTo>
                  <a:cubicBezTo>
                    <a:pt x="78" y="63"/>
                    <a:pt x="47" y="109"/>
                    <a:pt x="0" y="156"/>
                  </a:cubicBezTo>
                  <a:cubicBezTo>
                    <a:pt x="47" y="125"/>
                    <a:pt x="78" y="63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5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5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5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5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25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25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25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25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25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25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5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5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5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5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5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5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5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5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5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5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5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5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5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5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5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5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5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5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5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5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5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5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5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5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5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5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5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5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5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5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5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5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5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5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5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5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5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5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5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5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5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5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5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5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5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5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5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5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5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5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5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5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5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5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5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5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5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5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5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5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5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5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5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5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5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5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5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5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9" name="Google Shape;6479;p25"/>
          <p:cNvGrpSpPr/>
          <p:nvPr/>
        </p:nvGrpSpPr>
        <p:grpSpPr>
          <a:xfrm>
            <a:off x="1057331" y="539700"/>
            <a:ext cx="533150" cy="533175"/>
            <a:chOff x="4835863" y="3752575"/>
            <a:chExt cx="533150" cy="533175"/>
          </a:xfrm>
        </p:grpSpPr>
        <p:sp>
          <p:nvSpPr>
            <p:cNvPr id="6480" name="Google Shape;6480;p25"/>
            <p:cNvSpPr/>
            <p:nvPr/>
          </p:nvSpPr>
          <p:spPr>
            <a:xfrm>
              <a:off x="48734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5"/>
            <p:cNvSpPr/>
            <p:nvPr/>
          </p:nvSpPr>
          <p:spPr>
            <a:xfrm>
              <a:off x="483586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7864" y="838"/>
                  </a:moveTo>
                  <a:lnTo>
                    <a:pt x="7941" y="854"/>
                  </a:lnTo>
                  <a:cubicBezTo>
                    <a:pt x="8065" y="869"/>
                    <a:pt x="8220" y="916"/>
                    <a:pt x="8251" y="1040"/>
                  </a:cubicBezTo>
                  <a:cubicBezTo>
                    <a:pt x="8282" y="1087"/>
                    <a:pt x="8251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19" y="1273"/>
                  </a:lnTo>
                  <a:cubicBezTo>
                    <a:pt x="7972" y="1273"/>
                    <a:pt x="7895" y="1242"/>
                    <a:pt x="7817" y="1195"/>
                  </a:cubicBezTo>
                  <a:lnTo>
                    <a:pt x="7786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8" y="931"/>
                    <a:pt x="7864" y="916"/>
                    <a:pt x="7864" y="885"/>
                  </a:cubicBezTo>
                  <a:lnTo>
                    <a:pt x="7864" y="838"/>
                  </a:lnTo>
                  <a:close/>
                  <a:moveTo>
                    <a:pt x="8996" y="1164"/>
                  </a:moveTo>
                  <a:cubicBezTo>
                    <a:pt x="9058" y="1180"/>
                    <a:pt x="9089" y="1226"/>
                    <a:pt x="9104" y="1242"/>
                  </a:cubicBezTo>
                  <a:cubicBezTo>
                    <a:pt x="9166" y="1335"/>
                    <a:pt x="9166" y="1474"/>
                    <a:pt x="9089" y="1567"/>
                  </a:cubicBezTo>
                  <a:cubicBezTo>
                    <a:pt x="9058" y="1629"/>
                    <a:pt x="8980" y="1660"/>
                    <a:pt x="8903" y="1660"/>
                  </a:cubicBezTo>
                  <a:cubicBezTo>
                    <a:pt x="8856" y="1660"/>
                    <a:pt x="8825" y="1660"/>
                    <a:pt x="8763" y="1629"/>
                  </a:cubicBezTo>
                  <a:cubicBezTo>
                    <a:pt x="8717" y="1567"/>
                    <a:pt x="8717" y="1474"/>
                    <a:pt x="8717" y="1381"/>
                  </a:cubicBezTo>
                  <a:cubicBezTo>
                    <a:pt x="8748" y="1273"/>
                    <a:pt x="8794" y="1226"/>
                    <a:pt x="8856" y="1180"/>
                  </a:cubicBezTo>
                  <a:cubicBezTo>
                    <a:pt x="8903" y="1164"/>
                    <a:pt x="8949" y="1164"/>
                    <a:pt x="8996" y="1164"/>
                  </a:cubicBezTo>
                  <a:close/>
                  <a:moveTo>
                    <a:pt x="5770" y="1800"/>
                  </a:moveTo>
                  <a:lnTo>
                    <a:pt x="5801" y="1816"/>
                  </a:lnTo>
                  <a:cubicBezTo>
                    <a:pt x="5832" y="1893"/>
                    <a:pt x="5816" y="1971"/>
                    <a:pt x="5754" y="2033"/>
                  </a:cubicBezTo>
                  <a:cubicBezTo>
                    <a:pt x="5723" y="2048"/>
                    <a:pt x="5677" y="2079"/>
                    <a:pt x="5646" y="2079"/>
                  </a:cubicBezTo>
                  <a:cubicBezTo>
                    <a:pt x="5615" y="2079"/>
                    <a:pt x="5584" y="2048"/>
                    <a:pt x="5568" y="2048"/>
                  </a:cubicBezTo>
                  <a:lnTo>
                    <a:pt x="5522" y="2033"/>
                  </a:lnTo>
                  <a:lnTo>
                    <a:pt x="5522" y="1847"/>
                  </a:lnTo>
                  <a:lnTo>
                    <a:pt x="5584" y="1862"/>
                  </a:lnTo>
                  <a:lnTo>
                    <a:pt x="5584" y="1800"/>
                  </a:lnTo>
                  <a:close/>
                  <a:moveTo>
                    <a:pt x="9819" y="2095"/>
                  </a:moveTo>
                  <a:cubicBezTo>
                    <a:pt x="9875" y="2095"/>
                    <a:pt x="9946" y="2119"/>
                    <a:pt x="9988" y="2172"/>
                  </a:cubicBezTo>
                  <a:cubicBezTo>
                    <a:pt x="10019" y="2203"/>
                    <a:pt x="10019" y="2250"/>
                    <a:pt x="10019" y="2312"/>
                  </a:cubicBezTo>
                  <a:cubicBezTo>
                    <a:pt x="10004" y="2405"/>
                    <a:pt x="9895" y="2467"/>
                    <a:pt x="9818" y="2467"/>
                  </a:cubicBezTo>
                  <a:cubicBezTo>
                    <a:pt x="9771" y="2467"/>
                    <a:pt x="9725" y="2436"/>
                    <a:pt x="9694" y="2405"/>
                  </a:cubicBezTo>
                  <a:cubicBezTo>
                    <a:pt x="9647" y="2358"/>
                    <a:pt x="9647" y="2312"/>
                    <a:pt x="9647" y="2250"/>
                  </a:cubicBezTo>
                  <a:cubicBezTo>
                    <a:pt x="9678" y="2188"/>
                    <a:pt x="9694" y="2157"/>
                    <a:pt x="9756" y="2110"/>
                  </a:cubicBezTo>
                  <a:cubicBezTo>
                    <a:pt x="9771" y="2100"/>
                    <a:pt x="9793" y="2095"/>
                    <a:pt x="9819" y="2095"/>
                  </a:cubicBezTo>
                  <a:close/>
                  <a:moveTo>
                    <a:pt x="4901" y="2188"/>
                  </a:moveTo>
                  <a:cubicBezTo>
                    <a:pt x="4994" y="2188"/>
                    <a:pt x="5118" y="2250"/>
                    <a:pt x="5149" y="2327"/>
                  </a:cubicBezTo>
                  <a:cubicBezTo>
                    <a:pt x="5180" y="2358"/>
                    <a:pt x="5180" y="2436"/>
                    <a:pt x="5149" y="2498"/>
                  </a:cubicBezTo>
                  <a:cubicBezTo>
                    <a:pt x="5134" y="2560"/>
                    <a:pt x="5103" y="2591"/>
                    <a:pt x="5041" y="2606"/>
                  </a:cubicBezTo>
                  <a:lnTo>
                    <a:pt x="5025" y="2606"/>
                  </a:lnTo>
                  <a:lnTo>
                    <a:pt x="4715" y="2513"/>
                  </a:lnTo>
                  <a:lnTo>
                    <a:pt x="4731" y="2467"/>
                  </a:lnTo>
                  <a:lnTo>
                    <a:pt x="4731" y="2405"/>
                  </a:lnTo>
                  <a:cubicBezTo>
                    <a:pt x="4731" y="2343"/>
                    <a:pt x="4715" y="2281"/>
                    <a:pt x="4762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6968" y="2963"/>
                  </a:moveTo>
                  <a:cubicBezTo>
                    <a:pt x="7028" y="2963"/>
                    <a:pt x="7089" y="2968"/>
                    <a:pt x="7150" y="2979"/>
                  </a:cubicBezTo>
                  <a:cubicBezTo>
                    <a:pt x="7367" y="3025"/>
                    <a:pt x="7553" y="3149"/>
                    <a:pt x="7538" y="3366"/>
                  </a:cubicBezTo>
                  <a:cubicBezTo>
                    <a:pt x="7538" y="3537"/>
                    <a:pt x="7383" y="3646"/>
                    <a:pt x="7321" y="3677"/>
                  </a:cubicBezTo>
                  <a:cubicBezTo>
                    <a:pt x="7042" y="3878"/>
                    <a:pt x="6700" y="4033"/>
                    <a:pt x="6359" y="4111"/>
                  </a:cubicBezTo>
                  <a:cubicBezTo>
                    <a:pt x="6313" y="4126"/>
                    <a:pt x="6266" y="4126"/>
                    <a:pt x="6220" y="4126"/>
                  </a:cubicBezTo>
                  <a:cubicBezTo>
                    <a:pt x="6033" y="4126"/>
                    <a:pt x="5847" y="4033"/>
                    <a:pt x="5754" y="3863"/>
                  </a:cubicBezTo>
                  <a:cubicBezTo>
                    <a:pt x="5739" y="3816"/>
                    <a:pt x="5723" y="3785"/>
                    <a:pt x="5723" y="3739"/>
                  </a:cubicBezTo>
                  <a:cubicBezTo>
                    <a:pt x="5692" y="3584"/>
                    <a:pt x="5770" y="3444"/>
                    <a:pt x="5956" y="3320"/>
                  </a:cubicBezTo>
                  <a:cubicBezTo>
                    <a:pt x="6224" y="3159"/>
                    <a:pt x="6585" y="2963"/>
                    <a:pt x="6968" y="2963"/>
                  </a:cubicBezTo>
                  <a:close/>
                  <a:moveTo>
                    <a:pt x="4084" y="2952"/>
                  </a:moveTo>
                  <a:cubicBezTo>
                    <a:pt x="4123" y="2952"/>
                    <a:pt x="4166" y="2972"/>
                    <a:pt x="4203" y="3010"/>
                  </a:cubicBezTo>
                  <a:cubicBezTo>
                    <a:pt x="4265" y="3056"/>
                    <a:pt x="4250" y="3134"/>
                    <a:pt x="4188" y="3196"/>
                  </a:cubicBezTo>
                  <a:cubicBezTo>
                    <a:pt x="3800" y="3506"/>
                    <a:pt x="3211" y="4219"/>
                    <a:pt x="3211" y="4219"/>
                  </a:cubicBezTo>
                  <a:cubicBezTo>
                    <a:pt x="3180" y="4266"/>
                    <a:pt x="3133" y="4282"/>
                    <a:pt x="3102" y="4282"/>
                  </a:cubicBezTo>
                  <a:cubicBezTo>
                    <a:pt x="3056" y="4282"/>
                    <a:pt x="3025" y="4266"/>
                    <a:pt x="3009" y="4251"/>
                  </a:cubicBezTo>
                  <a:cubicBezTo>
                    <a:pt x="2932" y="4188"/>
                    <a:pt x="2932" y="4095"/>
                    <a:pt x="3009" y="4049"/>
                  </a:cubicBezTo>
                  <a:cubicBezTo>
                    <a:pt x="3025" y="4033"/>
                    <a:pt x="3598" y="3335"/>
                    <a:pt x="4017" y="2979"/>
                  </a:cubicBezTo>
                  <a:cubicBezTo>
                    <a:pt x="4036" y="2960"/>
                    <a:pt x="4059" y="2952"/>
                    <a:pt x="4084" y="2952"/>
                  </a:cubicBezTo>
                  <a:close/>
                  <a:moveTo>
                    <a:pt x="8958" y="3984"/>
                  </a:moveTo>
                  <a:cubicBezTo>
                    <a:pt x="9027" y="3984"/>
                    <a:pt x="9090" y="4040"/>
                    <a:pt x="9104" y="4095"/>
                  </a:cubicBezTo>
                  <a:cubicBezTo>
                    <a:pt x="9135" y="4173"/>
                    <a:pt x="9073" y="4251"/>
                    <a:pt x="8996" y="4266"/>
                  </a:cubicBezTo>
                  <a:cubicBezTo>
                    <a:pt x="8763" y="4297"/>
                    <a:pt x="8329" y="4499"/>
                    <a:pt x="8205" y="4576"/>
                  </a:cubicBezTo>
                  <a:cubicBezTo>
                    <a:pt x="8174" y="4592"/>
                    <a:pt x="8158" y="4592"/>
                    <a:pt x="8143" y="4592"/>
                  </a:cubicBezTo>
                  <a:cubicBezTo>
                    <a:pt x="8081" y="4592"/>
                    <a:pt x="8019" y="4576"/>
                    <a:pt x="8003" y="4514"/>
                  </a:cubicBezTo>
                  <a:cubicBezTo>
                    <a:pt x="7972" y="4437"/>
                    <a:pt x="7988" y="4359"/>
                    <a:pt x="8065" y="4328"/>
                  </a:cubicBezTo>
                  <a:cubicBezTo>
                    <a:pt x="8081" y="4328"/>
                    <a:pt x="8608" y="4049"/>
                    <a:pt x="8934" y="3987"/>
                  </a:cubicBezTo>
                  <a:cubicBezTo>
                    <a:pt x="8942" y="3985"/>
                    <a:pt x="8950" y="3984"/>
                    <a:pt x="8958" y="3984"/>
                  </a:cubicBezTo>
                  <a:close/>
                  <a:moveTo>
                    <a:pt x="9485" y="4450"/>
                  </a:moveTo>
                  <a:cubicBezTo>
                    <a:pt x="9554" y="4450"/>
                    <a:pt x="9618" y="4507"/>
                    <a:pt x="9632" y="4576"/>
                  </a:cubicBezTo>
                  <a:cubicBezTo>
                    <a:pt x="9647" y="4669"/>
                    <a:pt x="9601" y="4731"/>
                    <a:pt x="9523" y="4747"/>
                  </a:cubicBezTo>
                  <a:cubicBezTo>
                    <a:pt x="9337" y="4793"/>
                    <a:pt x="9166" y="4824"/>
                    <a:pt x="9011" y="4886"/>
                  </a:cubicBezTo>
                  <a:cubicBezTo>
                    <a:pt x="8996" y="4886"/>
                    <a:pt x="8980" y="4886"/>
                    <a:pt x="8949" y="4902"/>
                  </a:cubicBezTo>
                  <a:cubicBezTo>
                    <a:pt x="8903" y="4902"/>
                    <a:pt x="8841" y="4855"/>
                    <a:pt x="8825" y="4809"/>
                  </a:cubicBezTo>
                  <a:cubicBezTo>
                    <a:pt x="8779" y="4731"/>
                    <a:pt x="8825" y="4623"/>
                    <a:pt x="8903" y="4607"/>
                  </a:cubicBezTo>
                  <a:cubicBezTo>
                    <a:pt x="9073" y="4530"/>
                    <a:pt x="9259" y="4499"/>
                    <a:pt x="9461" y="4452"/>
                  </a:cubicBezTo>
                  <a:cubicBezTo>
                    <a:pt x="9469" y="4451"/>
                    <a:pt x="9477" y="4450"/>
                    <a:pt x="9485" y="4450"/>
                  </a:cubicBezTo>
                  <a:close/>
                  <a:moveTo>
                    <a:pt x="4216" y="3957"/>
                  </a:moveTo>
                  <a:cubicBezTo>
                    <a:pt x="4255" y="3957"/>
                    <a:pt x="4293" y="3970"/>
                    <a:pt x="4327" y="3987"/>
                  </a:cubicBezTo>
                  <a:cubicBezTo>
                    <a:pt x="4358" y="4064"/>
                    <a:pt x="4358" y="4142"/>
                    <a:pt x="4296" y="4204"/>
                  </a:cubicBezTo>
                  <a:cubicBezTo>
                    <a:pt x="4048" y="4437"/>
                    <a:pt x="3505" y="4979"/>
                    <a:pt x="3505" y="4979"/>
                  </a:cubicBezTo>
                  <a:cubicBezTo>
                    <a:pt x="3490" y="4995"/>
                    <a:pt x="3443" y="5026"/>
                    <a:pt x="3412" y="5026"/>
                  </a:cubicBezTo>
                  <a:cubicBezTo>
                    <a:pt x="3366" y="5026"/>
                    <a:pt x="3335" y="4995"/>
                    <a:pt x="3319" y="4979"/>
                  </a:cubicBezTo>
                  <a:cubicBezTo>
                    <a:pt x="3257" y="4917"/>
                    <a:pt x="3257" y="4824"/>
                    <a:pt x="3319" y="4762"/>
                  </a:cubicBezTo>
                  <a:cubicBezTo>
                    <a:pt x="3335" y="4747"/>
                    <a:pt x="3862" y="4219"/>
                    <a:pt x="4126" y="3987"/>
                  </a:cubicBezTo>
                  <a:cubicBezTo>
                    <a:pt x="4154" y="3966"/>
                    <a:pt x="4185" y="3957"/>
                    <a:pt x="4216" y="3957"/>
                  </a:cubicBezTo>
                  <a:close/>
                  <a:moveTo>
                    <a:pt x="2552" y="4557"/>
                  </a:moveTo>
                  <a:cubicBezTo>
                    <a:pt x="2582" y="4557"/>
                    <a:pt x="2612" y="4567"/>
                    <a:pt x="2637" y="4592"/>
                  </a:cubicBezTo>
                  <a:cubicBezTo>
                    <a:pt x="2699" y="4654"/>
                    <a:pt x="2714" y="4747"/>
                    <a:pt x="2652" y="4809"/>
                  </a:cubicBezTo>
                  <a:cubicBezTo>
                    <a:pt x="2327" y="5197"/>
                    <a:pt x="1939" y="5848"/>
                    <a:pt x="1939" y="5848"/>
                  </a:cubicBezTo>
                  <a:cubicBezTo>
                    <a:pt x="1923" y="5910"/>
                    <a:pt x="1877" y="5926"/>
                    <a:pt x="1815" y="5926"/>
                  </a:cubicBezTo>
                  <a:cubicBezTo>
                    <a:pt x="1784" y="5926"/>
                    <a:pt x="1768" y="5926"/>
                    <a:pt x="1737" y="5910"/>
                  </a:cubicBezTo>
                  <a:cubicBezTo>
                    <a:pt x="1691" y="5848"/>
                    <a:pt x="1644" y="5770"/>
                    <a:pt x="1660" y="5693"/>
                  </a:cubicBezTo>
                  <a:cubicBezTo>
                    <a:pt x="1675" y="5677"/>
                    <a:pt x="2063" y="5026"/>
                    <a:pt x="2420" y="4607"/>
                  </a:cubicBezTo>
                  <a:cubicBezTo>
                    <a:pt x="2457" y="4579"/>
                    <a:pt x="2505" y="4557"/>
                    <a:pt x="2552" y="4557"/>
                  </a:cubicBezTo>
                  <a:close/>
                  <a:moveTo>
                    <a:pt x="5156" y="5808"/>
                  </a:moveTo>
                  <a:cubicBezTo>
                    <a:pt x="5193" y="5808"/>
                    <a:pt x="5228" y="5815"/>
                    <a:pt x="5258" y="5832"/>
                  </a:cubicBezTo>
                  <a:cubicBezTo>
                    <a:pt x="5305" y="5879"/>
                    <a:pt x="5351" y="5926"/>
                    <a:pt x="5367" y="5972"/>
                  </a:cubicBezTo>
                  <a:cubicBezTo>
                    <a:pt x="5382" y="6034"/>
                    <a:pt x="5367" y="6112"/>
                    <a:pt x="5336" y="6158"/>
                  </a:cubicBezTo>
                  <a:cubicBezTo>
                    <a:pt x="5274" y="6220"/>
                    <a:pt x="5196" y="6267"/>
                    <a:pt x="5118" y="6267"/>
                  </a:cubicBezTo>
                  <a:cubicBezTo>
                    <a:pt x="5056" y="6267"/>
                    <a:pt x="4994" y="6236"/>
                    <a:pt x="4963" y="6220"/>
                  </a:cubicBezTo>
                  <a:cubicBezTo>
                    <a:pt x="4901" y="6189"/>
                    <a:pt x="4870" y="6112"/>
                    <a:pt x="4870" y="6050"/>
                  </a:cubicBezTo>
                  <a:cubicBezTo>
                    <a:pt x="4870" y="6003"/>
                    <a:pt x="4870" y="5972"/>
                    <a:pt x="4901" y="5926"/>
                  </a:cubicBezTo>
                  <a:cubicBezTo>
                    <a:pt x="4957" y="5858"/>
                    <a:pt x="5061" y="5808"/>
                    <a:pt x="5156" y="5808"/>
                  </a:cubicBezTo>
                  <a:close/>
                  <a:moveTo>
                    <a:pt x="1472" y="6332"/>
                  </a:moveTo>
                  <a:cubicBezTo>
                    <a:pt x="1563" y="6332"/>
                    <a:pt x="1653" y="6374"/>
                    <a:pt x="1706" y="6437"/>
                  </a:cubicBezTo>
                  <a:cubicBezTo>
                    <a:pt x="1784" y="6530"/>
                    <a:pt x="1768" y="6701"/>
                    <a:pt x="1644" y="6779"/>
                  </a:cubicBezTo>
                  <a:lnTo>
                    <a:pt x="1567" y="6779"/>
                  </a:lnTo>
                  <a:cubicBezTo>
                    <a:pt x="1474" y="6779"/>
                    <a:pt x="1396" y="6748"/>
                    <a:pt x="1334" y="6670"/>
                  </a:cubicBezTo>
                  <a:cubicBezTo>
                    <a:pt x="1272" y="6577"/>
                    <a:pt x="1272" y="6453"/>
                    <a:pt x="1334" y="6375"/>
                  </a:cubicBezTo>
                  <a:lnTo>
                    <a:pt x="1350" y="6360"/>
                  </a:lnTo>
                  <a:cubicBezTo>
                    <a:pt x="1389" y="6340"/>
                    <a:pt x="1431" y="6332"/>
                    <a:pt x="1472" y="6332"/>
                  </a:cubicBezTo>
                  <a:close/>
                  <a:moveTo>
                    <a:pt x="2621" y="6701"/>
                  </a:moveTo>
                  <a:lnTo>
                    <a:pt x="2621" y="6748"/>
                  </a:lnTo>
                  <a:cubicBezTo>
                    <a:pt x="2637" y="6825"/>
                    <a:pt x="2637" y="6872"/>
                    <a:pt x="2621" y="6949"/>
                  </a:cubicBezTo>
                  <a:cubicBezTo>
                    <a:pt x="2575" y="7011"/>
                    <a:pt x="2513" y="7073"/>
                    <a:pt x="2435" y="7073"/>
                  </a:cubicBezTo>
                  <a:lnTo>
                    <a:pt x="2404" y="7073"/>
                  </a:lnTo>
                  <a:cubicBezTo>
                    <a:pt x="2311" y="7058"/>
                    <a:pt x="2265" y="6949"/>
                    <a:pt x="2280" y="6872"/>
                  </a:cubicBezTo>
                  <a:cubicBezTo>
                    <a:pt x="2311" y="6825"/>
                    <a:pt x="2327" y="6779"/>
                    <a:pt x="2389" y="6732"/>
                  </a:cubicBezTo>
                  <a:lnTo>
                    <a:pt x="2404" y="6701"/>
                  </a:lnTo>
                  <a:close/>
                  <a:moveTo>
                    <a:pt x="7146" y="6735"/>
                  </a:moveTo>
                  <a:cubicBezTo>
                    <a:pt x="7201" y="6735"/>
                    <a:pt x="7257" y="6748"/>
                    <a:pt x="7305" y="6779"/>
                  </a:cubicBezTo>
                  <a:lnTo>
                    <a:pt x="7321" y="6810"/>
                  </a:lnTo>
                  <a:lnTo>
                    <a:pt x="7321" y="6825"/>
                  </a:lnTo>
                  <a:cubicBezTo>
                    <a:pt x="7352" y="6934"/>
                    <a:pt x="7305" y="7058"/>
                    <a:pt x="7197" y="7135"/>
                  </a:cubicBezTo>
                  <a:cubicBezTo>
                    <a:pt x="7119" y="7197"/>
                    <a:pt x="6995" y="7228"/>
                    <a:pt x="6886" y="7228"/>
                  </a:cubicBezTo>
                  <a:lnTo>
                    <a:pt x="6840" y="7228"/>
                  </a:lnTo>
                  <a:lnTo>
                    <a:pt x="6824" y="7197"/>
                  </a:lnTo>
                  <a:cubicBezTo>
                    <a:pt x="6778" y="7073"/>
                    <a:pt x="6824" y="6918"/>
                    <a:pt x="6918" y="6825"/>
                  </a:cubicBezTo>
                  <a:cubicBezTo>
                    <a:pt x="6974" y="6768"/>
                    <a:pt x="7060" y="6735"/>
                    <a:pt x="7146" y="6735"/>
                  </a:cubicBezTo>
                  <a:close/>
                  <a:moveTo>
                    <a:pt x="1861" y="7709"/>
                  </a:moveTo>
                  <a:cubicBezTo>
                    <a:pt x="1939" y="7709"/>
                    <a:pt x="2001" y="7725"/>
                    <a:pt x="2032" y="7771"/>
                  </a:cubicBezTo>
                  <a:cubicBezTo>
                    <a:pt x="2063" y="7818"/>
                    <a:pt x="2094" y="7864"/>
                    <a:pt x="2094" y="7911"/>
                  </a:cubicBezTo>
                  <a:cubicBezTo>
                    <a:pt x="2094" y="8004"/>
                    <a:pt x="2001" y="8081"/>
                    <a:pt x="1892" y="8097"/>
                  </a:cubicBezTo>
                  <a:lnTo>
                    <a:pt x="1846" y="8097"/>
                  </a:lnTo>
                  <a:cubicBezTo>
                    <a:pt x="1768" y="8097"/>
                    <a:pt x="1706" y="8081"/>
                    <a:pt x="1644" y="8066"/>
                  </a:cubicBezTo>
                  <a:lnTo>
                    <a:pt x="1613" y="8050"/>
                  </a:lnTo>
                  <a:lnTo>
                    <a:pt x="1644" y="7756"/>
                  </a:lnTo>
                  <a:lnTo>
                    <a:pt x="1691" y="7756"/>
                  </a:lnTo>
                  <a:cubicBezTo>
                    <a:pt x="1737" y="7740"/>
                    <a:pt x="1799" y="7709"/>
                    <a:pt x="1861" y="7709"/>
                  </a:cubicBezTo>
                  <a:close/>
                  <a:moveTo>
                    <a:pt x="734" y="9671"/>
                  </a:moveTo>
                  <a:cubicBezTo>
                    <a:pt x="748" y="9671"/>
                    <a:pt x="762" y="9673"/>
                    <a:pt x="776" y="9679"/>
                  </a:cubicBezTo>
                  <a:cubicBezTo>
                    <a:pt x="853" y="9694"/>
                    <a:pt x="915" y="9772"/>
                    <a:pt x="884" y="9849"/>
                  </a:cubicBezTo>
                  <a:cubicBezTo>
                    <a:pt x="884" y="9849"/>
                    <a:pt x="776" y="10578"/>
                    <a:pt x="838" y="11075"/>
                  </a:cubicBezTo>
                  <a:cubicBezTo>
                    <a:pt x="853" y="11152"/>
                    <a:pt x="791" y="11230"/>
                    <a:pt x="714" y="11230"/>
                  </a:cubicBezTo>
                  <a:cubicBezTo>
                    <a:pt x="621" y="11230"/>
                    <a:pt x="559" y="11168"/>
                    <a:pt x="543" y="11090"/>
                  </a:cubicBezTo>
                  <a:cubicBezTo>
                    <a:pt x="466" y="10563"/>
                    <a:pt x="605" y="9834"/>
                    <a:pt x="605" y="9787"/>
                  </a:cubicBezTo>
                  <a:cubicBezTo>
                    <a:pt x="618" y="9724"/>
                    <a:pt x="672" y="9671"/>
                    <a:pt x="734" y="9671"/>
                  </a:cubicBezTo>
                  <a:close/>
                  <a:moveTo>
                    <a:pt x="6576" y="11106"/>
                  </a:moveTo>
                  <a:lnTo>
                    <a:pt x="6809" y="11168"/>
                  </a:lnTo>
                  <a:cubicBezTo>
                    <a:pt x="6886" y="11183"/>
                    <a:pt x="6918" y="11245"/>
                    <a:pt x="6918" y="11292"/>
                  </a:cubicBezTo>
                  <a:cubicBezTo>
                    <a:pt x="6918" y="11369"/>
                    <a:pt x="6902" y="11431"/>
                    <a:pt x="6886" y="11509"/>
                  </a:cubicBezTo>
                  <a:lnTo>
                    <a:pt x="6855" y="11556"/>
                  </a:lnTo>
                  <a:lnTo>
                    <a:pt x="6623" y="11478"/>
                  </a:lnTo>
                  <a:cubicBezTo>
                    <a:pt x="6592" y="11462"/>
                    <a:pt x="6545" y="11431"/>
                    <a:pt x="6514" y="11400"/>
                  </a:cubicBezTo>
                  <a:cubicBezTo>
                    <a:pt x="6468" y="11354"/>
                    <a:pt x="6452" y="11261"/>
                    <a:pt x="6545" y="11121"/>
                  </a:cubicBezTo>
                  <a:lnTo>
                    <a:pt x="6576" y="11106"/>
                  </a:lnTo>
                  <a:close/>
                  <a:moveTo>
                    <a:pt x="1861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54" y="11168"/>
                    <a:pt x="2079" y="11416"/>
                  </a:cubicBezTo>
                  <a:cubicBezTo>
                    <a:pt x="2094" y="11493"/>
                    <a:pt x="2079" y="11587"/>
                    <a:pt x="2001" y="11618"/>
                  </a:cubicBezTo>
                  <a:cubicBezTo>
                    <a:pt x="1970" y="11633"/>
                    <a:pt x="1954" y="11633"/>
                    <a:pt x="1939" y="11633"/>
                  </a:cubicBezTo>
                  <a:cubicBezTo>
                    <a:pt x="1877" y="11633"/>
                    <a:pt x="1815" y="11618"/>
                    <a:pt x="1799" y="11556"/>
                  </a:cubicBezTo>
                  <a:cubicBezTo>
                    <a:pt x="1660" y="11230"/>
                    <a:pt x="1706" y="10734"/>
                    <a:pt x="1706" y="10718"/>
                  </a:cubicBezTo>
                  <a:cubicBezTo>
                    <a:pt x="1706" y="10640"/>
                    <a:pt x="1784" y="10578"/>
                    <a:pt x="1861" y="10578"/>
                  </a:cubicBezTo>
                  <a:close/>
                  <a:moveTo>
                    <a:pt x="2954" y="13151"/>
                  </a:moveTo>
                  <a:cubicBezTo>
                    <a:pt x="2990" y="13151"/>
                    <a:pt x="3027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2" y="13293"/>
                    <a:pt x="3118" y="13370"/>
                    <a:pt x="3087" y="13448"/>
                  </a:cubicBezTo>
                  <a:cubicBezTo>
                    <a:pt x="3056" y="13510"/>
                    <a:pt x="2978" y="13556"/>
                    <a:pt x="2932" y="13556"/>
                  </a:cubicBezTo>
                  <a:cubicBezTo>
                    <a:pt x="2901" y="13556"/>
                    <a:pt x="2870" y="13556"/>
                    <a:pt x="2854" y="13525"/>
                  </a:cubicBezTo>
                  <a:cubicBezTo>
                    <a:pt x="2792" y="13432"/>
                    <a:pt x="2776" y="13339"/>
                    <a:pt x="2807" y="13231"/>
                  </a:cubicBezTo>
                  <a:cubicBezTo>
                    <a:pt x="2827" y="13181"/>
                    <a:pt x="2890" y="13151"/>
                    <a:pt x="2954" y="13151"/>
                  </a:cubicBezTo>
                  <a:close/>
                  <a:moveTo>
                    <a:pt x="1284" y="11801"/>
                  </a:moveTo>
                  <a:cubicBezTo>
                    <a:pt x="1300" y="11801"/>
                    <a:pt x="1317" y="11802"/>
                    <a:pt x="1334" y="11804"/>
                  </a:cubicBezTo>
                  <a:cubicBezTo>
                    <a:pt x="1489" y="11850"/>
                    <a:pt x="1582" y="11974"/>
                    <a:pt x="1644" y="12098"/>
                  </a:cubicBezTo>
                  <a:cubicBezTo>
                    <a:pt x="1861" y="12502"/>
                    <a:pt x="1970" y="12905"/>
                    <a:pt x="2032" y="13355"/>
                  </a:cubicBezTo>
                  <a:cubicBezTo>
                    <a:pt x="2079" y="13649"/>
                    <a:pt x="1923" y="13944"/>
                    <a:pt x="1644" y="14037"/>
                  </a:cubicBezTo>
                  <a:cubicBezTo>
                    <a:pt x="1613" y="14053"/>
                    <a:pt x="1551" y="14053"/>
                    <a:pt x="1505" y="14053"/>
                  </a:cubicBezTo>
                  <a:cubicBezTo>
                    <a:pt x="1334" y="14053"/>
                    <a:pt x="1194" y="13913"/>
                    <a:pt x="1086" y="13680"/>
                  </a:cubicBezTo>
                  <a:cubicBezTo>
                    <a:pt x="915" y="13277"/>
                    <a:pt x="698" y="12734"/>
                    <a:pt x="853" y="12191"/>
                  </a:cubicBezTo>
                  <a:cubicBezTo>
                    <a:pt x="911" y="11989"/>
                    <a:pt x="1063" y="11801"/>
                    <a:pt x="1284" y="11801"/>
                  </a:cubicBezTo>
                  <a:close/>
                  <a:moveTo>
                    <a:pt x="1396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691" y="14673"/>
                    <a:pt x="1706" y="14750"/>
                    <a:pt x="1691" y="14813"/>
                  </a:cubicBezTo>
                  <a:cubicBezTo>
                    <a:pt x="1644" y="14890"/>
                    <a:pt x="1582" y="14952"/>
                    <a:pt x="1505" y="14952"/>
                  </a:cubicBezTo>
                  <a:lnTo>
                    <a:pt x="1489" y="14952"/>
                  </a:lnTo>
                  <a:cubicBezTo>
                    <a:pt x="1396" y="14921"/>
                    <a:pt x="1350" y="14844"/>
                    <a:pt x="1334" y="14766"/>
                  </a:cubicBezTo>
                  <a:cubicBezTo>
                    <a:pt x="1334" y="14688"/>
                    <a:pt x="1350" y="14626"/>
                    <a:pt x="1381" y="14580"/>
                  </a:cubicBezTo>
                  <a:lnTo>
                    <a:pt x="1396" y="14533"/>
                  </a:lnTo>
                  <a:close/>
                  <a:moveTo>
                    <a:pt x="2652" y="14332"/>
                  </a:moveTo>
                  <a:cubicBezTo>
                    <a:pt x="2776" y="14533"/>
                    <a:pt x="2885" y="14750"/>
                    <a:pt x="2978" y="14968"/>
                  </a:cubicBezTo>
                  <a:lnTo>
                    <a:pt x="3180" y="14533"/>
                  </a:lnTo>
                  <a:cubicBezTo>
                    <a:pt x="3203" y="14476"/>
                    <a:pt x="3251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3" y="14502"/>
                    <a:pt x="3490" y="14580"/>
                    <a:pt x="3443" y="14657"/>
                  </a:cubicBezTo>
                  <a:lnTo>
                    <a:pt x="3226" y="15138"/>
                  </a:lnTo>
                  <a:cubicBezTo>
                    <a:pt x="3428" y="15231"/>
                    <a:pt x="3645" y="15355"/>
                    <a:pt x="3831" y="15448"/>
                  </a:cubicBezTo>
                  <a:cubicBezTo>
                    <a:pt x="3893" y="15495"/>
                    <a:pt x="3940" y="15573"/>
                    <a:pt x="3924" y="15666"/>
                  </a:cubicBezTo>
                  <a:cubicBezTo>
                    <a:pt x="3893" y="15728"/>
                    <a:pt x="3847" y="15743"/>
                    <a:pt x="3800" y="15743"/>
                  </a:cubicBezTo>
                  <a:cubicBezTo>
                    <a:pt x="3754" y="15743"/>
                    <a:pt x="3738" y="15743"/>
                    <a:pt x="3723" y="15728"/>
                  </a:cubicBezTo>
                  <a:cubicBezTo>
                    <a:pt x="3567" y="15650"/>
                    <a:pt x="3381" y="15541"/>
                    <a:pt x="3211" y="15464"/>
                  </a:cubicBezTo>
                  <a:lnTo>
                    <a:pt x="3211" y="15464"/>
                  </a:lnTo>
                  <a:cubicBezTo>
                    <a:pt x="3304" y="15697"/>
                    <a:pt x="3397" y="15929"/>
                    <a:pt x="3459" y="16162"/>
                  </a:cubicBezTo>
                  <a:lnTo>
                    <a:pt x="3195" y="16239"/>
                  </a:lnTo>
                  <a:cubicBezTo>
                    <a:pt x="3133" y="16069"/>
                    <a:pt x="3056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7" y="16053"/>
                    <a:pt x="2745" y="16053"/>
                  </a:cubicBezTo>
                  <a:cubicBezTo>
                    <a:pt x="2730" y="16053"/>
                    <a:pt x="2714" y="16038"/>
                    <a:pt x="2683" y="16038"/>
                  </a:cubicBezTo>
                  <a:cubicBezTo>
                    <a:pt x="2621" y="15991"/>
                    <a:pt x="2575" y="15914"/>
                    <a:pt x="2621" y="15836"/>
                  </a:cubicBezTo>
                  <a:lnTo>
                    <a:pt x="2838" y="15309"/>
                  </a:lnTo>
                  <a:cubicBezTo>
                    <a:pt x="2823" y="15293"/>
                    <a:pt x="2823" y="15262"/>
                    <a:pt x="2807" y="15231"/>
                  </a:cubicBezTo>
                  <a:cubicBezTo>
                    <a:pt x="2621" y="15154"/>
                    <a:pt x="2435" y="15061"/>
                    <a:pt x="2265" y="14983"/>
                  </a:cubicBezTo>
                  <a:cubicBezTo>
                    <a:pt x="2187" y="14952"/>
                    <a:pt x="2156" y="14875"/>
                    <a:pt x="2187" y="14797"/>
                  </a:cubicBezTo>
                  <a:cubicBezTo>
                    <a:pt x="2221" y="14741"/>
                    <a:pt x="2271" y="14701"/>
                    <a:pt x="2325" y="14701"/>
                  </a:cubicBezTo>
                  <a:cubicBezTo>
                    <a:pt x="2346" y="14701"/>
                    <a:pt x="2367" y="14707"/>
                    <a:pt x="2389" y="14719"/>
                  </a:cubicBezTo>
                  <a:cubicBezTo>
                    <a:pt x="2435" y="14735"/>
                    <a:pt x="2513" y="14766"/>
                    <a:pt x="2590" y="14813"/>
                  </a:cubicBezTo>
                  <a:cubicBezTo>
                    <a:pt x="2513" y="14688"/>
                    <a:pt x="2466" y="14580"/>
                    <a:pt x="2404" y="14456"/>
                  </a:cubicBezTo>
                  <a:lnTo>
                    <a:pt x="2652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0" y="16550"/>
                    <a:pt x="4886" y="16612"/>
                    <a:pt x="4886" y="16689"/>
                  </a:cubicBezTo>
                  <a:cubicBezTo>
                    <a:pt x="4870" y="16751"/>
                    <a:pt x="4808" y="16782"/>
                    <a:pt x="4746" y="16813"/>
                  </a:cubicBezTo>
                  <a:lnTo>
                    <a:pt x="4684" y="16813"/>
                  </a:lnTo>
                  <a:cubicBezTo>
                    <a:pt x="4653" y="16813"/>
                    <a:pt x="4607" y="16782"/>
                    <a:pt x="4576" y="16767"/>
                  </a:cubicBezTo>
                  <a:cubicBezTo>
                    <a:pt x="4529" y="16736"/>
                    <a:pt x="4498" y="16658"/>
                    <a:pt x="4514" y="16596"/>
                  </a:cubicBezTo>
                  <a:cubicBezTo>
                    <a:pt x="4514" y="16534"/>
                    <a:pt x="4560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19" y="16664"/>
                  </a:moveTo>
                  <a:cubicBezTo>
                    <a:pt x="3051" y="16664"/>
                    <a:pt x="3084" y="16669"/>
                    <a:pt x="3118" y="16689"/>
                  </a:cubicBezTo>
                  <a:cubicBezTo>
                    <a:pt x="3195" y="16736"/>
                    <a:pt x="3273" y="16813"/>
                    <a:pt x="3257" y="16906"/>
                  </a:cubicBezTo>
                  <a:cubicBezTo>
                    <a:pt x="3242" y="16968"/>
                    <a:pt x="3211" y="16999"/>
                    <a:pt x="3180" y="17046"/>
                  </a:cubicBezTo>
                  <a:cubicBezTo>
                    <a:pt x="3133" y="17061"/>
                    <a:pt x="3102" y="17077"/>
                    <a:pt x="3056" y="17077"/>
                  </a:cubicBezTo>
                  <a:cubicBezTo>
                    <a:pt x="3025" y="17077"/>
                    <a:pt x="3009" y="17061"/>
                    <a:pt x="2978" y="17061"/>
                  </a:cubicBezTo>
                  <a:cubicBezTo>
                    <a:pt x="2885" y="17015"/>
                    <a:pt x="2807" y="16922"/>
                    <a:pt x="2823" y="16829"/>
                  </a:cubicBezTo>
                  <a:lnTo>
                    <a:pt x="2870" y="16829"/>
                  </a:lnTo>
                  <a:cubicBezTo>
                    <a:pt x="2838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6" y="16674"/>
                    <a:pt x="2977" y="16664"/>
                    <a:pt x="3019" y="16664"/>
                  </a:cubicBezTo>
                  <a:close/>
                  <a:moveTo>
                    <a:pt x="6313" y="17899"/>
                  </a:moveTo>
                  <a:lnTo>
                    <a:pt x="6313" y="17930"/>
                  </a:lnTo>
                  <a:lnTo>
                    <a:pt x="6327" y="17901"/>
                  </a:lnTo>
                  <a:lnTo>
                    <a:pt x="6327" y="17901"/>
                  </a:lnTo>
                  <a:lnTo>
                    <a:pt x="6313" y="17899"/>
                  </a:lnTo>
                  <a:close/>
                  <a:moveTo>
                    <a:pt x="7511" y="17427"/>
                  </a:moveTo>
                  <a:cubicBezTo>
                    <a:pt x="7535" y="17427"/>
                    <a:pt x="7560" y="17434"/>
                    <a:pt x="7584" y="17449"/>
                  </a:cubicBezTo>
                  <a:cubicBezTo>
                    <a:pt x="7584" y="17449"/>
                    <a:pt x="8019" y="17697"/>
                    <a:pt x="8251" y="17790"/>
                  </a:cubicBezTo>
                  <a:cubicBezTo>
                    <a:pt x="8329" y="17837"/>
                    <a:pt x="8360" y="17914"/>
                    <a:pt x="8329" y="18008"/>
                  </a:cubicBezTo>
                  <a:cubicBezTo>
                    <a:pt x="8298" y="18054"/>
                    <a:pt x="8251" y="18085"/>
                    <a:pt x="8205" y="18085"/>
                  </a:cubicBezTo>
                  <a:cubicBezTo>
                    <a:pt x="8174" y="18085"/>
                    <a:pt x="8158" y="18070"/>
                    <a:pt x="8143" y="18070"/>
                  </a:cubicBezTo>
                  <a:cubicBezTo>
                    <a:pt x="7910" y="17945"/>
                    <a:pt x="7460" y="17713"/>
                    <a:pt x="7445" y="17697"/>
                  </a:cubicBezTo>
                  <a:cubicBezTo>
                    <a:pt x="7367" y="17666"/>
                    <a:pt x="7352" y="17589"/>
                    <a:pt x="7383" y="17511"/>
                  </a:cubicBezTo>
                  <a:cubicBezTo>
                    <a:pt x="7414" y="17459"/>
                    <a:pt x="7460" y="17427"/>
                    <a:pt x="7511" y="17427"/>
                  </a:cubicBezTo>
                  <a:close/>
                  <a:moveTo>
                    <a:pt x="6300" y="17862"/>
                  </a:moveTo>
                  <a:cubicBezTo>
                    <a:pt x="6314" y="17862"/>
                    <a:pt x="6329" y="17864"/>
                    <a:pt x="6344" y="17868"/>
                  </a:cubicBezTo>
                  <a:lnTo>
                    <a:pt x="6327" y="17901"/>
                  </a:lnTo>
                  <a:lnTo>
                    <a:pt x="6327" y="17901"/>
                  </a:lnTo>
                  <a:lnTo>
                    <a:pt x="6514" y="17930"/>
                  </a:lnTo>
                  <a:lnTo>
                    <a:pt x="6452" y="18225"/>
                  </a:lnTo>
                  <a:lnTo>
                    <a:pt x="6437" y="18240"/>
                  </a:lnTo>
                  <a:cubicBezTo>
                    <a:pt x="6421" y="18256"/>
                    <a:pt x="6390" y="18256"/>
                    <a:pt x="6359" y="18256"/>
                  </a:cubicBezTo>
                  <a:cubicBezTo>
                    <a:pt x="6282" y="18256"/>
                    <a:pt x="6189" y="18209"/>
                    <a:pt x="6142" y="18132"/>
                  </a:cubicBezTo>
                  <a:cubicBezTo>
                    <a:pt x="6127" y="18070"/>
                    <a:pt x="6142" y="17992"/>
                    <a:pt x="6189" y="17930"/>
                  </a:cubicBezTo>
                  <a:cubicBezTo>
                    <a:pt x="6212" y="17883"/>
                    <a:pt x="6254" y="17862"/>
                    <a:pt x="6300" y="17862"/>
                  </a:cubicBezTo>
                  <a:close/>
                  <a:moveTo>
                    <a:pt x="5060" y="17886"/>
                  </a:moveTo>
                  <a:cubicBezTo>
                    <a:pt x="5133" y="17886"/>
                    <a:pt x="5206" y="17928"/>
                    <a:pt x="5227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27" y="18209"/>
                    <a:pt x="5196" y="18240"/>
                    <a:pt x="5149" y="18256"/>
                  </a:cubicBezTo>
                  <a:cubicBezTo>
                    <a:pt x="5134" y="18287"/>
                    <a:pt x="5118" y="18287"/>
                    <a:pt x="5072" y="18287"/>
                  </a:cubicBezTo>
                  <a:cubicBezTo>
                    <a:pt x="4994" y="18287"/>
                    <a:pt x="4917" y="18240"/>
                    <a:pt x="4886" y="18178"/>
                  </a:cubicBezTo>
                  <a:cubicBezTo>
                    <a:pt x="4839" y="18085"/>
                    <a:pt x="4870" y="17976"/>
                    <a:pt x="4963" y="17914"/>
                  </a:cubicBezTo>
                  <a:cubicBezTo>
                    <a:pt x="4993" y="17895"/>
                    <a:pt x="5026" y="17886"/>
                    <a:pt x="5060" y="17886"/>
                  </a:cubicBezTo>
                  <a:close/>
                  <a:moveTo>
                    <a:pt x="4368" y="18331"/>
                  </a:moveTo>
                  <a:cubicBezTo>
                    <a:pt x="4433" y="18331"/>
                    <a:pt x="4500" y="18362"/>
                    <a:pt x="4529" y="18411"/>
                  </a:cubicBezTo>
                  <a:cubicBezTo>
                    <a:pt x="4560" y="18473"/>
                    <a:pt x="4576" y="18519"/>
                    <a:pt x="4560" y="18566"/>
                  </a:cubicBezTo>
                  <a:cubicBezTo>
                    <a:pt x="4529" y="18643"/>
                    <a:pt x="4451" y="18705"/>
                    <a:pt x="4358" y="18705"/>
                  </a:cubicBezTo>
                  <a:cubicBezTo>
                    <a:pt x="4327" y="18705"/>
                    <a:pt x="4281" y="18690"/>
                    <a:pt x="4265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5" y="18364"/>
                  </a:cubicBezTo>
                  <a:cubicBezTo>
                    <a:pt x="4294" y="18341"/>
                    <a:pt x="4331" y="18331"/>
                    <a:pt x="4368" y="18331"/>
                  </a:cubicBezTo>
                  <a:close/>
                  <a:moveTo>
                    <a:pt x="6661" y="18803"/>
                  </a:moveTo>
                  <a:cubicBezTo>
                    <a:pt x="6689" y="18803"/>
                    <a:pt x="6718" y="18812"/>
                    <a:pt x="6747" y="18830"/>
                  </a:cubicBezTo>
                  <a:cubicBezTo>
                    <a:pt x="6747" y="18830"/>
                    <a:pt x="7429" y="19186"/>
                    <a:pt x="7786" y="19295"/>
                  </a:cubicBezTo>
                  <a:cubicBezTo>
                    <a:pt x="7864" y="19310"/>
                    <a:pt x="7926" y="19388"/>
                    <a:pt x="7910" y="19465"/>
                  </a:cubicBezTo>
                  <a:cubicBezTo>
                    <a:pt x="7895" y="19543"/>
                    <a:pt x="7833" y="19574"/>
                    <a:pt x="7771" y="19574"/>
                  </a:cubicBezTo>
                  <a:lnTo>
                    <a:pt x="7740" y="19574"/>
                  </a:lnTo>
                  <a:cubicBezTo>
                    <a:pt x="7321" y="19465"/>
                    <a:pt x="6623" y="19093"/>
                    <a:pt x="6607" y="19078"/>
                  </a:cubicBezTo>
                  <a:cubicBezTo>
                    <a:pt x="6530" y="19031"/>
                    <a:pt x="6514" y="18954"/>
                    <a:pt x="6545" y="18876"/>
                  </a:cubicBezTo>
                  <a:cubicBezTo>
                    <a:pt x="6574" y="18828"/>
                    <a:pt x="6616" y="18803"/>
                    <a:pt x="6661" y="18803"/>
                  </a:cubicBezTo>
                  <a:close/>
                  <a:moveTo>
                    <a:pt x="5175" y="18616"/>
                  </a:moveTo>
                  <a:cubicBezTo>
                    <a:pt x="5204" y="18616"/>
                    <a:pt x="5234" y="18625"/>
                    <a:pt x="5258" y="18643"/>
                  </a:cubicBezTo>
                  <a:cubicBezTo>
                    <a:pt x="5258" y="18643"/>
                    <a:pt x="5987" y="19233"/>
                    <a:pt x="6700" y="19558"/>
                  </a:cubicBezTo>
                  <a:cubicBezTo>
                    <a:pt x="6762" y="19605"/>
                    <a:pt x="6809" y="19698"/>
                    <a:pt x="6778" y="19760"/>
                  </a:cubicBezTo>
                  <a:cubicBezTo>
                    <a:pt x="6747" y="19791"/>
                    <a:pt x="6700" y="19838"/>
                    <a:pt x="6654" y="19838"/>
                  </a:cubicBezTo>
                  <a:cubicBezTo>
                    <a:pt x="6623" y="19838"/>
                    <a:pt x="6607" y="19807"/>
                    <a:pt x="6592" y="19807"/>
                  </a:cubicBezTo>
                  <a:cubicBezTo>
                    <a:pt x="5832" y="19465"/>
                    <a:pt x="5118" y="18876"/>
                    <a:pt x="5072" y="18861"/>
                  </a:cubicBezTo>
                  <a:cubicBezTo>
                    <a:pt x="5025" y="18830"/>
                    <a:pt x="4994" y="18721"/>
                    <a:pt x="5056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7534" y="20258"/>
                  </a:moveTo>
                  <a:cubicBezTo>
                    <a:pt x="7591" y="20258"/>
                    <a:pt x="7649" y="20274"/>
                    <a:pt x="7693" y="20303"/>
                  </a:cubicBezTo>
                  <a:cubicBezTo>
                    <a:pt x="7817" y="20349"/>
                    <a:pt x="7864" y="20489"/>
                    <a:pt x="7833" y="20598"/>
                  </a:cubicBezTo>
                  <a:cubicBezTo>
                    <a:pt x="7833" y="20644"/>
                    <a:pt x="7817" y="20675"/>
                    <a:pt x="7771" y="20706"/>
                  </a:cubicBezTo>
                  <a:cubicBezTo>
                    <a:pt x="7755" y="20706"/>
                    <a:pt x="7740" y="20722"/>
                    <a:pt x="7709" y="20722"/>
                  </a:cubicBezTo>
                  <a:cubicBezTo>
                    <a:pt x="7677" y="20737"/>
                    <a:pt x="7631" y="20737"/>
                    <a:pt x="7600" y="20737"/>
                  </a:cubicBezTo>
                  <a:cubicBezTo>
                    <a:pt x="7507" y="20737"/>
                    <a:pt x="7429" y="20722"/>
                    <a:pt x="7367" y="20660"/>
                  </a:cubicBezTo>
                  <a:cubicBezTo>
                    <a:pt x="7305" y="20629"/>
                    <a:pt x="7290" y="20551"/>
                    <a:pt x="7290" y="20474"/>
                  </a:cubicBezTo>
                  <a:cubicBezTo>
                    <a:pt x="7290" y="20411"/>
                    <a:pt x="7321" y="20349"/>
                    <a:pt x="7367" y="20318"/>
                  </a:cubicBezTo>
                  <a:cubicBezTo>
                    <a:pt x="7408" y="20278"/>
                    <a:pt x="7471" y="20258"/>
                    <a:pt x="7534" y="20258"/>
                  </a:cubicBezTo>
                  <a:close/>
                  <a:moveTo>
                    <a:pt x="10655" y="1"/>
                  </a:moveTo>
                  <a:cubicBezTo>
                    <a:pt x="4762" y="1"/>
                    <a:pt x="0" y="4762"/>
                    <a:pt x="0" y="10656"/>
                  </a:cubicBezTo>
                  <a:cubicBezTo>
                    <a:pt x="0" y="16544"/>
                    <a:pt x="4753" y="21318"/>
                    <a:pt x="10640" y="21327"/>
                  </a:cubicBezTo>
                  <a:lnTo>
                    <a:pt x="10640" y="21327"/>
                  </a:lnTo>
                  <a:lnTo>
                    <a:pt x="10640" y="20396"/>
                  </a:lnTo>
                  <a:cubicBezTo>
                    <a:pt x="10578" y="20396"/>
                    <a:pt x="10547" y="20411"/>
                    <a:pt x="10485" y="20411"/>
                  </a:cubicBezTo>
                  <a:cubicBezTo>
                    <a:pt x="10392" y="20427"/>
                    <a:pt x="10268" y="20427"/>
                    <a:pt x="10175" y="20427"/>
                  </a:cubicBezTo>
                  <a:cubicBezTo>
                    <a:pt x="9833" y="20427"/>
                    <a:pt x="9570" y="20380"/>
                    <a:pt x="9368" y="20256"/>
                  </a:cubicBezTo>
                  <a:cubicBezTo>
                    <a:pt x="9306" y="20225"/>
                    <a:pt x="9166" y="20148"/>
                    <a:pt x="9151" y="20008"/>
                  </a:cubicBezTo>
                  <a:cubicBezTo>
                    <a:pt x="9151" y="19946"/>
                    <a:pt x="9166" y="19869"/>
                    <a:pt x="9213" y="19807"/>
                  </a:cubicBezTo>
                  <a:cubicBezTo>
                    <a:pt x="9290" y="19714"/>
                    <a:pt x="9399" y="19698"/>
                    <a:pt x="9523" y="19667"/>
                  </a:cubicBezTo>
                  <a:cubicBezTo>
                    <a:pt x="9627" y="19662"/>
                    <a:pt x="9733" y="19658"/>
                    <a:pt x="9841" y="19658"/>
                  </a:cubicBezTo>
                  <a:cubicBezTo>
                    <a:pt x="10057" y="19658"/>
                    <a:pt x="10278" y="19672"/>
                    <a:pt x="10485" y="19714"/>
                  </a:cubicBezTo>
                  <a:cubicBezTo>
                    <a:pt x="10547" y="19714"/>
                    <a:pt x="10609" y="19729"/>
                    <a:pt x="10640" y="19760"/>
                  </a:cubicBezTo>
                  <a:lnTo>
                    <a:pt x="10640" y="869"/>
                  </a:lnTo>
                  <a:cubicBezTo>
                    <a:pt x="10237" y="869"/>
                    <a:pt x="9864" y="916"/>
                    <a:pt x="9864" y="916"/>
                  </a:cubicBezTo>
                  <a:cubicBezTo>
                    <a:pt x="9787" y="916"/>
                    <a:pt x="9709" y="854"/>
                    <a:pt x="9709" y="776"/>
                  </a:cubicBezTo>
                  <a:cubicBezTo>
                    <a:pt x="9709" y="699"/>
                    <a:pt x="9771" y="621"/>
                    <a:pt x="9849" y="621"/>
                  </a:cubicBezTo>
                  <a:cubicBezTo>
                    <a:pt x="9880" y="621"/>
                    <a:pt x="10252" y="575"/>
                    <a:pt x="10655" y="575"/>
                  </a:cubicBezTo>
                  <a:lnTo>
                    <a:pt x="10655" y="1"/>
                  </a:lnTo>
                  <a:close/>
                  <a:moveTo>
                    <a:pt x="10640" y="21327"/>
                  </a:moveTo>
                  <a:lnTo>
                    <a:pt x="10640" y="21327"/>
                  </a:lnTo>
                  <a:lnTo>
                    <a:pt x="10655" y="21327"/>
                  </a:lnTo>
                  <a:cubicBezTo>
                    <a:pt x="10650" y="21327"/>
                    <a:pt x="10645" y="21327"/>
                    <a:pt x="10640" y="21327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5"/>
            <p:cNvSpPr/>
            <p:nvPr/>
          </p:nvSpPr>
          <p:spPr>
            <a:xfrm>
              <a:off x="4861063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64" y="0"/>
                  </a:moveTo>
                  <a:cubicBezTo>
                    <a:pt x="217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91"/>
                    <a:pt x="512" y="1691"/>
                  </a:cubicBezTo>
                  <a:lnTo>
                    <a:pt x="559" y="1691"/>
                  </a:lnTo>
                  <a:cubicBezTo>
                    <a:pt x="698" y="1629"/>
                    <a:pt x="776" y="1474"/>
                    <a:pt x="745" y="1319"/>
                  </a:cubicBezTo>
                  <a:cubicBezTo>
                    <a:pt x="698" y="915"/>
                    <a:pt x="574" y="528"/>
                    <a:pt x="404" y="155"/>
                  </a:cubicBezTo>
                  <a:cubicBezTo>
                    <a:pt x="373" y="93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5"/>
            <p:cNvSpPr/>
            <p:nvPr/>
          </p:nvSpPr>
          <p:spPr>
            <a:xfrm>
              <a:off x="4985913" y="3834000"/>
              <a:ext cx="32200" cy="14425"/>
            </a:xfrm>
            <a:custGeom>
              <a:avLst/>
              <a:gdLst/>
              <a:ahLst/>
              <a:cxnLst/>
              <a:rect l="l" t="t" r="r" b="b"/>
              <a:pathLst>
                <a:path w="1288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0" y="420"/>
                    <a:pt x="0" y="420"/>
                  </a:cubicBezTo>
                  <a:cubicBezTo>
                    <a:pt x="35" y="524"/>
                    <a:pt x="123" y="577"/>
                    <a:pt x="210" y="577"/>
                  </a:cubicBezTo>
                  <a:cubicBezTo>
                    <a:pt x="239" y="577"/>
                    <a:pt x="268" y="571"/>
                    <a:pt x="295" y="559"/>
                  </a:cubicBezTo>
                  <a:cubicBezTo>
                    <a:pt x="605" y="482"/>
                    <a:pt x="916" y="342"/>
                    <a:pt x="1195" y="172"/>
                  </a:cubicBezTo>
                  <a:cubicBezTo>
                    <a:pt x="1272" y="109"/>
                    <a:pt x="1288" y="94"/>
                    <a:pt x="1288" y="94"/>
                  </a:cubicBezTo>
                  <a:cubicBezTo>
                    <a:pt x="1288" y="78"/>
                    <a:pt x="1226" y="32"/>
                    <a:pt x="1148" y="16"/>
                  </a:cubicBezTo>
                  <a:cubicBezTo>
                    <a:pt x="1117" y="16"/>
                    <a:pt x="1055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5"/>
            <p:cNvSpPr/>
            <p:nvPr/>
          </p:nvSpPr>
          <p:spPr>
            <a:xfrm>
              <a:off x="5072763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50" y="0"/>
                  </a:moveTo>
                  <a:cubicBezTo>
                    <a:pt x="325" y="0"/>
                    <a:pt x="200" y="8"/>
                    <a:pt x="78" y="21"/>
                  </a:cubicBezTo>
                  <a:cubicBezTo>
                    <a:pt x="47" y="21"/>
                    <a:pt x="16" y="21"/>
                    <a:pt x="1" y="52"/>
                  </a:cubicBezTo>
                  <a:cubicBezTo>
                    <a:pt x="16" y="52"/>
                    <a:pt x="16" y="67"/>
                    <a:pt x="47" y="67"/>
                  </a:cubicBezTo>
                  <a:cubicBezTo>
                    <a:pt x="202" y="160"/>
                    <a:pt x="435" y="207"/>
                    <a:pt x="714" y="207"/>
                  </a:cubicBezTo>
                  <a:cubicBezTo>
                    <a:pt x="823" y="207"/>
                    <a:pt x="916" y="207"/>
                    <a:pt x="1009" y="176"/>
                  </a:cubicBezTo>
                  <a:cubicBezTo>
                    <a:pt x="1148" y="176"/>
                    <a:pt x="1164" y="145"/>
                    <a:pt x="1164" y="145"/>
                  </a:cubicBezTo>
                  <a:cubicBezTo>
                    <a:pt x="1148" y="98"/>
                    <a:pt x="1071" y="67"/>
                    <a:pt x="978" y="52"/>
                  </a:cubicBezTo>
                  <a:cubicBezTo>
                    <a:pt x="805" y="15"/>
                    <a:pt x="627" y="0"/>
                    <a:pt x="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5"/>
            <p:cNvSpPr/>
            <p:nvPr/>
          </p:nvSpPr>
          <p:spPr>
            <a:xfrm>
              <a:off x="4978163" y="3827125"/>
              <a:ext cx="47700" cy="29000"/>
            </a:xfrm>
            <a:custGeom>
              <a:avLst/>
              <a:gdLst/>
              <a:ahLst/>
              <a:cxnLst/>
              <a:rect l="l" t="t" r="r" b="b"/>
              <a:pathLst>
                <a:path w="1908" h="1160" extrusionOk="0">
                  <a:moveTo>
                    <a:pt x="1319" y="276"/>
                  </a:moveTo>
                  <a:cubicBezTo>
                    <a:pt x="1365" y="276"/>
                    <a:pt x="1427" y="291"/>
                    <a:pt x="1458" y="291"/>
                  </a:cubicBezTo>
                  <a:cubicBezTo>
                    <a:pt x="1536" y="307"/>
                    <a:pt x="1598" y="353"/>
                    <a:pt x="1598" y="369"/>
                  </a:cubicBezTo>
                  <a:cubicBezTo>
                    <a:pt x="1598" y="369"/>
                    <a:pt x="1582" y="384"/>
                    <a:pt x="1505" y="447"/>
                  </a:cubicBezTo>
                  <a:cubicBezTo>
                    <a:pt x="1226" y="617"/>
                    <a:pt x="915" y="757"/>
                    <a:pt x="605" y="834"/>
                  </a:cubicBezTo>
                  <a:cubicBezTo>
                    <a:pt x="577" y="846"/>
                    <a:pt x="547" y="852"/>
                    <a:pt x="518" y="852"/>
                  </a:cubicBezTo>
                  <a:cubicBezTo>
                    <a:pt x="436" y="852"/>
                    <a:pt x="356" y="806"/>
                    <a:pt x="310" y="726"/>
                  </a:cubicBezTo>
                  <a:cubicBezTo>
                    <a:pt x="310" y="695"/>
                    <a:pt x="341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31" y="1"/>
                  </a:moveTo>
                  <a:cubicBezTo>
                    <a:pt x="932" y="1"/>
                    <a:pt x="566" y="177"/>
                    <a:pt x="295" y="353"/>
                  </a:cubicBezTo>
                  <a:cubicBezTo>
                    <a:pt x="109" y="462"/>
                    <a:pt x="0" y="602"/>
                    <a:pt x="31" y="757"/>
                  </a:cubicBezTo>
                  <a:cubicBezTo>
                    <a:pt x="31" y="803"/>
                    <a:pt x="47" y="834"/>
                    <a:pt x="109" y="896"/>
                  </a:cubicBezTo>
                  <a:cubicBezTo>
                    <a:pt x="186" y="1067"/>
                    <a:pt x="372" y="1160"/>
                    <a:pt x="574" y="1160"/>
                  </a:cubicBezTo>
                  <a:cubicBezTo>
                    <a:pt x="605" y="1160"/>
                    <a:pt x="667" y="1160"/>
                    <a:pt x="698" y="1144"/>
                  </a:cubicBezTo>
                  <a:cubicBezTo>
                    <a:pt x="1055" y="1051"/>
                    <a:pt x="1381" y="912"/>
                    <a:pt x="1675" y="726"/>
                  </a:cubicBezTo>
                  <a:cubicBezTo>
                    <a:pt x="1737" y="679"/>
                    <a:pt x="1861" y="586"/>
                    <a:pt x="1892" y="400"/>
                  </a:cubicBezTo>
                  <a:cubicBezTo>
                    <a:pt x="1908" y="198"/>
                    <a:pt x="1706" y="59"/>
                    <a:pt x="1505" y="12"/>
                  </a:cubicBezTo>
                  <a:cubicBezTo>
                    <a:pt x="1446" y="4"/>
                    <a:pt x="1388" y="1"/>
                    <a:pt x="13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5"/>
            <p:cNvSpPr/>
            <p:nvPr/>
          </p:nvSpPr>
          <p:spPr>
            <a:xfrm>
              <a:off x="5064613" y="4243075"/>
              <a:ext cx="37650" cy="19400"/>
            </a:xfrm>
            <a:custGeom>
              <a:avLst/>
              <a:gdLst/>
              <a:ahLst/>
              <a:cxnLst/>
              <a:rect l="l" t="t" r="r" b="b"/>
              <a:pathLst>
                <a:path w="1506" h="776" extrusionOk="0">
                  <a:moveTo>
                    <a:pt x="808" y="305"/>
                  </a:moveTo>
                  <a:cubicBezTo>
                    <a:pt x="975" y="305"/>
                    <a:pt x="1141" y="316"/>
                    <a:pt x="1304" y="342"/>
                  </a:cubicBezTo>
                  <a:cubicBezTo>
                    <a:pt x="1397" y="373"/>
                    <a:pt x="1474" y="419"/>
                    <a:pt x="1474" y="450"/>
                  </a:cubicBezTo>
                  <a:cubicBezTo>
                    <a:pt x="1474" y="466"/>
                    <a:pt x="1459" y="481"/>
                    <a:pt x="1335" y="481"/>
                  </a:cubicBezTo>
                  <a:cubicBezTo>
                    <a:pt x="1242" y="497"/>
                    <a:pt x="1149" y="497"/>
                    <a:pt x="1040" y="497"/>
                  </a:cubicBezTo>
                  <a:cubicBezTo>
                    <a:pt x="761" y="497"/>
                    <a:pt x="528" y="466"/>
                    <a:pt x="373" y="373"/>
                  </a:cubicBezTo>
                  <a:cubicBezTo>
                    <a:pt x="342" y="373"/>
                    <a:pt x="342" y="342"/>
                    <a:pt x="327" y="342"/>
                  </a:cubicBezTo>
                  <a:cubicBezTo>
                    <a:pt x="342" y="326"/>
                    <a:pt x="373" y="326"/>
                    <a:pt x="404" y="326"/>
                  </a:cubicBezTo>
                  <a:cubicBezTo>
                    <a:pt x="537" y="312"/>
                    <a:pt x="672" y="305"/>
                    <a:pt x="808" y="305"/>
                  </a:cubicBezTo>
                  <a:close/>
                  <a:moveTo>
                    <a:pt x="714" y="1"/>
                  </a:moveTo>
                  <a:cubicBezTo>
                    <a:pt x="606" y="1"/>
                    <a:pt x="497" y="6"/>
                    <a:pt x="389" y="16"/>
                  </a:cubicBezTo>
                  <a:cubicBezTo>
                    <a:pt x="265" y="32"/>
                    <a:pt x="156" y="63"/>
                    <a:pt x="78" y="156"/>
                  </a:cubicBezTo>
                  <a:cubicBezTo>
                    <a:pt x="16" y="218"/>
                    <a:pt x="1" y="264"/>
                    <a:pt x="16" y="342"/>
                  </a:cubicBezTo>
                  <a:cubicBezTo>
                    <a:pt x="63" y="481"/>
                    <a:pt x="172" y="559"/>
                    <a:pt x="234" y="605"/>
                  </a:cubicBezTo>
                  <a:cubicBezTo>
                    <a:pt x="451" y="714"/>
                    <a:pt x="714" y="776"/>
                    <a:pt x="1040" y="776"/>
                  </a:cubicBezTo>
                  <a:cubicBezTo>
                    <a:pt x="1164" y="776"/>
                    <a:pt x="1257" y="760"/>
                    <a:pt x="1350" y="760"/>
                  </a:cubicBezTo>
                  <a:cubicBezTo>
                    <a:pt x="1397" y="760"/>
                    <a:pt x="1459" y="760"/>
                    <a:pt x="1505" y="729"/>
                  </a:cubicBezTo>
                  <a:lnTo>
                    <a:pt x="1505" y="109"/>
                  </a:lnTo>
                  <a:cubicBezTo>
                    <a:pt x="1459" y="94"/>
                    <a:pt x="1397" y="78"/>
                    <a:pt x="1350" y="63"/>
                  </a:cubicBezTo>
                  <a:cubicBezTo>
                    <a:pt x="1143" y="21"/>
                    <a:pt x="930" y="1"/>
                    <a:pt x="7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5"/>
            <p:cNvSpPr/>
            <p:nvPr/>
          </p:nvSpPr>
          <p:spPr>
            <a:xfrm>
              <a:off x="48536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21" y="305"/>
                    <a:pt x="668" y="398"/>
                    <a:pt x="683" y="445"/>
                  </a:cubicBezTo>
                  <a:cubicBezTo>
                    <a:pt x="854" y="802"/>
                    <a:pt x="978" y="1189"/>
                    <a:pt x="1024" y="1608"/>
                  </a:cubicBezTo>
                  <a:cubicBezTo>
                    <a:pt x="1055" y="1763"/>
                    <a:pt x="978" y="1918"/>
                    <a:pt x="854" y="1996"/>
                  </a:cubicBezTo>
                  <a:lnTo>
                    <a:pt x="807" y="1996"/>
                  </a:lnTo>
                  <a:cubicBezTo>
                    <a:pt x="761" y="1996"/>
                    <a:pt x="699" y="1918"/>
                    <a:pt x="637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202" y="1484"/>
                    <a:pt x="388" y="1887"/>
                  </a:cubicBezTo>
                  <a:cubicBezTo>
                    <a:pt x="512" y="2151"/>
                    <a:pt x="637" y="2260"/>
                    <a:pt x="823" y="2260"/>
                  </a:cubicBezTo>
                  <a:cubicBezTo>
                    <a:pt x="854" y="2260"/>
                    <a:pt x="916" y="2260"/>
                    <a:pt x="947" y="2244"/>
                  </a:cubicBezTo>
                  <a:cubicBezTo>
                    <a:pt x="1210" y="2151"/>
                    <a:pt x="1366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900" y="181"/>
                    <a:pt x="823" y="57"/>
                    <a:pt x="637" y="11"/>
                  </a:cubicBezTo>
                  <a:cubicBezTo>
                    <a:pt x="611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5"/>
            <p:cNvSpPr/>
            <p:nvPr/>
          </p:nvSpPr>
          <p:spPr>
            <a:xfrm>
              <a:off x="4889763" y="4110850"/>
              <a:ext cx="44600" cy="47725"/>
            </a:xfrm>
            <a:custGeom>
              <a:avLst/>
              <a:gdLst/>
              <a:ahLst/>
              <a:cxnLst/>
              <a:rect l="l" t="t" r="r" b="b"/>
              <a:pathLst>
                <a:path w="1784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310" y="249"/>
                    <a:pt x="357" y="357"/>
                    <a:pt x="434" y="482"/>
                  </a:cubicBezTo>
                  <a:cubicBezTo>
                    <a:pt x="357" y="435"/>
                    <a:pt x="279" y="404"/>
                    <a:pt x="233" y="388"/>
                  </a:cubicBezTo>
                  <a:cubicBezTo>
                    <a:pt x="211" y="376"/>
                    <a:pt x="190" y="370"/>
                    <a:pt x="169" y="370"/>
                  </a:cubicBezTo>
                  <a:cubicBezTo>
                    <a:pt x="115" y="370"/>
                    <a:pt x="65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27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03" y="1831"/>
                  </a:lnTo>
                  <a:cubicBezTo>
                    <a:pt x="1241" y="1598"/>
                    <a:pt x="1148" y="1366"/>
                    <a:pt x="1055" y="1133"/>
                  </a:cubicBezTo>
                  <a:lnTo>
                    <a:pt x="1055" y="1133"/>
                  </a:lnTo>
                  <a:cubicBezTo>
                    <a:pt x="1225" y="1210"/>
                    <a:pt x="1411" y="1319"/>
                    <a:pt x="1567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691" y="1412"/>
                    <a:pt x="1737" y="1397"/>
                    <a:pt x="1768" y="1335"/>
                  </a:cubicBezTo>
                  <a:cubicBezTo>
                    <a:pt x="1784" y="1242"/>
                    <a:pt x="1737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20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5"/>
            <p:cNvSpPr/>
            <p:nvPr/>
          </p:nvSpPr>
          <p:spPr>
            <a:xfrm>
              <a:off x="48769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1" y="1"/>
                    <a:pt x="813" y="23"/>
                    <a:pt x="776" y="51"/>
                  </a:cubicBezTo>
                  <a:cubicBezTo>
                    <a:pt x="419" y="470"/>
                    <a:pt x="31" y="1121"/>
                    <a:pt x="16" y="1137"/>
                  </a:cubicBezTo>
                  <a:cubicBezTo>
                    <a:pt x="0" y="1214"/>
                    <a:pt x="47" y="1292"/>
                    <a:pt x="93" y="1354"/>
                  </a:cubicBezTo>
                  <a:cubicBezTo>
                    <a:pt x="124" y="1370"/>
                    <a:pt x="140" y="1370"/>
                    <a:pt x="171" y="1370"/>
                  </a:cubicBezTo>
                  <a:cubicBezTo>
                    <a:pt x="233" y="1370"/>
                    <a:pt x="279" y="1354"/>
                    <a:pt x="295" y="1292"/>
                  </a:cubicBezTo>
                  <a:cubicBezTo>
                    <a:pt x="295" y="1292"/>
                    <a:pt x="683" y="641"/>
                    <a:pt x="1008" y="253"/>
                  </a:cubicBezTo>
                  <a:cubicBezTo>
                    <a:pt x="1070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5"/>
            <p:cNvSpPr/>
            <p:nvPr/>
          </p:nvSpPr>
          <p:spPr>
            <a:xfrm>
              <a:off x="49091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80" y="10"/>
                    <a:pt x="1055" y="35"/>
                  </a:cubicBezTo>
                  <a:cubicBezTo>
                    <a:pt x="652" y="392"/>
                    <a:pt x="78" y="1090"/>
                    <a:pt x="47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94" y="1338"/>
                    <a:pt x="125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288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5"/>
            <p:cNvSpPr/>
            <p:nvPr/>
          </p:nvSpPr>
          <p:spPr>
            <a:xfrm>
              <a:off x="4917288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9" y="0"/>
                  </a:moveTo>
                  <a:cubicBezTo>
                    <a:pt x="918" y="0"/>
                    <a:pt x="885" y="8"/>
                    <a:pt x="853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70" y="52"/>
                  </a:cubicBezTo>
                  <a:cubicBezTo>
                    <a:pt x="1034" y="16"/>
                    <a:pt x="992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5"/>
            <p:cNvSpPr/>
            <p:nvPr/>
          </p:nvSpPr>
          <p:spPr>
            <a:xfrm>
              <a:off x="5078588" y="3766925"/>
              <a:ext cx="23275" cy="8550"/>
            </a:xfrm>
            <a:custGeom>
              <a:avLst/>
              <a:gdLst/>
              <a:ahLst/>
              <a:cxnLst/>
              <a:rect l="l" t="t" r="r" b="b"/>
              <a:pathLst>
                <a:path w="931" h="342" extrusionOk="0">
                  <a:moveTo>
                    <a:pt x="931" y="1"/>
                  </a:moveTo>
                  <a:cubicBezTo>
                    <a:pt x="528" y="1"/>
                    <a:pt x="155" y="47"/>
                    <a:pt x="140" y="47"/>
                  </a:cubicBezTo>
                  <a:cubicBezTo>
                    <a:pt x="62" y="47"/>
                    <a:pt x="0" y="125"/>
                    <a:pt x="0" y="202"/>
                  </a:cubicBezTo>
                  <a:cubicBezTo>
                    <a:pt x="0" y="280"/>
                    <a:pt x="78" y="342"/>
                    <a:pt x="155" y="342"/>
                  </a:cubicBezTo>
                  <a:cubicBezTo>
                    <a:pt x="155" y="342"/>
                    <a:pt x="528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5"/>
            <p:cNvSpPr/>
            <p:nvPr/>
          </p:nvSpPr>
          <p:spPr>
            <a:xfrm>
              <a:off x="49607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81" y="0"/>
                  </a:moveTo>
                  <a:cubicBezTo>
                    <a:pt x="136" y="0"/>
                    <a:pt x="91" y="21"/>
                    <a:pt x="62" y="58"/>
                  </a:cubicBezTo>
                  <a:cubicBezTo>
                    <a:pt x="0" y="105"/>
                    <a:pt x="31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60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815" y="1082"/>
                    <a:pt x="1768" y="989"/>
                    <a:pt x="1706" y="942"/>
                  </a:cubicBezTo>
                  <a:cubicBezTo>
                    <a:pt x="993" y="617"/>
                    <a:pt x="264" y="27"/>
                    <a:pt x="264" y="27"/>
                  </a:cubicBezTo>
                  <a:cubicBezTo>
                    <a:pt x="240" y="9"/>
                    <a:pt x="210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5"/>
            <p:cNvSpPr/>
            <p:nvPr/>
          </p:nvSpPr>
          <p:spPr>
            <a:xfrm>
              <a:off x="4847488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3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5"/>
            <p:cNvSpPr/>
            <p:nvPr/>
          </p:nvSpPr>
          <p:spPr>
            <a:xfrm>
              <a:off x="4998713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26" y="771"/>
                  </a:cubicBezTo>
                  <a:lnTo>
                    <a:pt x="1257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5"/>
            <p:cNvSpPr/>
            <p:nvPr/>
          </p:nvSpPr>
          <p:spPr>
            <a:xfrm>
              <a:off x="5019638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09" y="0"/>
                    <a:pt x="63" y="32"/>
                    <a:pt x="32" y="84"/>
                  </a:cubicBezTo>
                  <a:cubicBezTo>
                    <a:pt x="1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2" y="643"/>
                  </a:cubicBezTo>
                  <a:cubicBezTo>
                    <a:pt x="807" y="643"/>
                    <a:pt x="823" y="658"/>
                    <a:pt x="854" y="658"/>
                  </a:cubicBezTo>
                  <a:cubicBezTo>
                    <a:pt x="900" y="658"/>
                    <a:pt x="947" y="627"/>
                    <a:pt x="978" y="581"/>
                  </a:cubicBezTo>
                  <a:cubicBezTo>
                    <a:pt x="1009" y="487"/>
                    <a:pt x="978" y="410"/>
                    <a:pt x="900" y="363"/>
                  </a:cubicBezTo>
                  <a:cubicBezTo>
                    <a:pt x="668" y="270"/>
                    <a:pt x="233" y="22"/>
                    <a:pt x="233" y="22"/>
                  </a:cubicBezTo>
                  <a:cubicBezTo>
                    <a:pt x="209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5"/>
            <p:cNvSpPr/>
            <p:nvPr/>
          </p:nvSpPr>
          <p:spPr>
            <a:xfrm>
              <a:off x="4877338" y="4017025"/>
              <a:ext cx="10900" cy="26400"/>
            </a:xfrm>
            <a:custGeom>
              <a:avLst/>
              <a:gdLst/>
              <a:ahLst/>
              <a:cxnLst/>
              <a:rect l="l" t="t" r="r" b="b"/>
              <a:pathLst>
                <a:path w="436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42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5"/>
            <p:cNvSpPr/>
            <p:nvPr/>
          </p:nvSpPr>
          <p:spPr>
            <a:xfrm>
              <a:off x="50351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1" y="2"/>
                    <a:pt x="962" y="3"/>
                  </a:cubicBezTo>
                  <a:cubicBezTo>
                    <a:pt x="636" y="65"/>
                    <a:pt x="109" y="329"/>
                    <a:pt x="93" y="360"/>
                  </a:cubicBezTo>
                  <a:cubicBezTo>
                    <a:pt x="16" y="391"/>
                    <a:pt x="0" y="469"/>
                    <a:pt x="31" y="546"/>
                  </a:cubicBezTo>
                  <a:cubicBezTo>
                    <a:pt x="47" y="608"/>
                    <a:pt x="109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1" y="267"/>
                    <a:pt x="1163" y="189"/>
                    <a:pt x="1132" y="127"/>
                  </a:cubicBezTo>
                  <a:cubicBezTo>
                    <a:pt x="1118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5"/>
            <p:cNvSpPr/>
            <p:nvPr/>
          </p:nvSpPr>
          <p:spPr>
            <a:xfrm>
              <a:off x="5055713" y="3864425"/>
              <a:ext cx="21350" cy="11100"/>
            </a:xfrm>
            <a:custGeom>
              <a:avLst/>
              <a:gdLst/>
              <a:ahLst/>
              <a:cxnLst/>
              <a:rect l="l" t="t" r="r" b="b"/>
              <a:pathLst>
                <a:path w="854" h="444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96" y="40"/>
                    <a:pt x="295" y="71"/>
                    <a:pt x="124" y="149"/>
                  </a:cubicBezTo>
                  <a:cubicBezTo>
                    <a:pt x="47" y="180"/>
                    <a:pt x="0" y="273"/>
                    <a:pt x="47" y="350"/>
                  </a:cubicBezTo>
                  <a:cubicBezTo>
                    <a:pt x="62" y="412"/>
                    <a:pt x="124" y="443"/>
                    <a:pt x="186" y="443"/>
                  </a:cubicBezTo>
                  <a:lnTo>
                    <a:pt x="233" y="443"/>
                  </a:lnTo>
                  <a:cubicBezTo>
                    <a:pt x="388" y="397"/>
                    <a:pt x="574" y="350"/>
                    <a:pt x="745" y="304"/>
                  </a:cubicBezTo>
                  <a:cubicBezTo>
                    <a:pt x="807" y="273"/>
                    <a:pt x="853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5"/>
            <p:cNvSpPr/>
            <p:nvPr/>
          </p:nvSpPr>
          <p:spPr>
            <a:xfrm>
              <a:off x="5006063" y="3920925"/>
              <a:ext cx="14000" cy="12375"/>
            </a:xfrm>
            <a:custGeom>
              <a:avLst/>
              <a:gdLst/>
              <a:ahLst/>
              <a:cxnLst/>
              <a:rect l="l" t="t" r="r" b="b"/>
              <a:pathLst>
                <a:path w="560" h="495" extrusionOk="0">
                  <a:moveTo>
                    <a:pt x="365" y="1"/>
                  </a:moveTo>
                  <a:cubicBezTo>
                    <a:pt x="281" y="1"/>
                    <a:pt x="191" y="34"/>
                    <a:pt x="125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47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404" y="401"/>
                  </a:cubicBezTo>
                  <a:cubicBezTo>
                    <a:pt x="497" y="324"/>
                    <a:pt x="559" y="200"/>
                    <a:pt x="544" y="91"/>
                  </a:cubicBezTo>
                  <a:lnTo>
                    <a:pt x="544" y="76"/>
                  </a:lnTo>
                  <a:lnTo>
                    <a:pt x="513" y="45"/>
                  </a:lnTo>
                  <a:cubicBezTo>
                    <a:pt x="470" y="14"/>
                    <a:pt x="419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5"/>
            <p:cNvSpPr/>
            <p:nvPr/>
          </p:nvSpPr>
          <p:spPr>
            <a:xfrm>
              <a:off x="4892863" y="3920100"/>
              <a:ext cx="8925" cy="9325"/>
            </a:xfrm>
            <a:custGeom>
              <a:avLst/>
              <a:gdLst/>
              <a:ahLst/>
              <a:cxnLst/>
              <a:rect l="l" t="t" r="r" b="b"/>
              <a:pathLst>
                <a:path w="357" h="373" extrusionOk="0">
                  <a:moveTo>
                    <a:pt x="124" y="0"/>
                  </a:moveTo>
                  <a:cubicBezTo>
                    <a:pt x="62" y="62"/>
                    <a:pt x="47" y="109"/>
                    <a:pt x="16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55" y="372"/>
                  </a:lnTo>
                  <a:cubicBezTo>
                    <a:pt x="233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5"/>
            <p:cNvSpPr/>
            <p:nvPr/>
          </p:nvSpPr>
          <p:spPr>
            <a:xfrm>
              <a:off x="4906038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6" y="1"/>
                  </a:moveTo>
                  <a:cubicBezTo>
                    <a:pt x="159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1" y="98"/>
                    <a:pt x="63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8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0" y="315"/>
                    <a:pt x="450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5"/>
            <p:cNvSpPr/>
            <p:nvPr/>
          </p:nvSpPr>
          <p:spPr>
            <a:xfrm>
              <a:off x="49405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2" y="0"/>
                  </a:moveTo>
                  <a:cubicBezTo>
                    <a:pt x="139" y="0"/>
                    <a:pt x="107" y="10"/>
                    <a:pt x="78" y="33"/>
                  </a:cubicBezTo>
                  <a:cubicBezTo>
                    <a:pt x="32" y="64"/>
                    <a:pt x="1" y="126"/>
                    <a:pt x="1" y="173"/>
                  </a:cubicBezTo>
                  <a:cubicBezTo>
                    <a:pt x="1" y="235"/>
                    <a:pt x="32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64" y="374"/>
                    <a:pt x="342" y="312"/>
                    <a:pt x="373" y="235"/>
                  </a:cubicBezTo>
                  <a:cubicBezTo>
                    <a:pt x="389" y="173"/>
                    <a:pt x="373" y="142"/>
                    <a:pt x="327" y="80"/>
                  </a:cubicBezTo>
                  <a:cubicBezTo>
                    <a:pt x="287" y="31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5"/>
            <p:cNvSpPr/>
            <p:nvPr/>
          </p:nvSpPr>
          <p:spPr>
            <a:xfrm>
              <a:off x="49568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7" y="0"/>
                    <a:pt x="154" y="9"/>
                    <a:pt x="124" y="28"/>
                  </a:cubicBezTo>
                  <a:cubicBezTo>
                    <a:pt x="31" y="90"/>
                    <a:pt x="0" y="199"/>
                    <a:pt x="47" y="292"/>
                  </a:cubicBezTo>
                  <a:cubicBezTo>
                    <a:pt x="78" y="354"/>
                    <a:pt x="140" y="401"/>
                    <a:pt x="217" y="401"/>
                  </a:cubicBezTo>
                  <a:cubicBezTo>
                    <a:pt x="264" y="401"/>
                    <a:pt x="295" y="370"/>
                    <a:pt x="310" y="370"/>
                  </a:cubicBezTo>
                  <a:cubicBezTo>
                    <a:pt x="357" y="354"/>
                    <a:pt x="388" y="323"/>
                    <a:pt x="419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4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5"/>
            <p:cNvSpPr/>
            <p:nvPr/>
          </p:nvSpPr>
          <p:spPr>
            <a:xfrm>
              <a:off x="49483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1" y="0"/>
                    <a:pt x="181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09" y="35"/>
                  </a:lnTo>
                  <a:cubicBezTo>
                    <a:pt x="62" y="66"/>
                    <a:pt x="16" y="113"/>
                    <a:pt x="16" y="175"/>
                  </a:cubicBezTo>
                  <a:cubicBezTo>
                    <a:pt x="0" y="237"/>
                    <a:pt x="31" y="314"/>
                    <a:pt x="78" y="345"/>
                  </a:cubicBezTo>
                  <a:cubicBezTo>
                    <a:pt x="109" y="376"/>
                    <a:pt x="155" y="392"/>
                    <a:pt x="186" y="392"/>
                  </a:cubicBezTo>
                  <a:lnTo>
                    <a:pt x="248" y="392"/>
                  </a:lnTo>
                  <a:cubicBezTo>
                    <a:pt x="310" y="376"/>
                    <a:pt x="372" y="330"/>
                    <a:pt x="388" y="268"/>
                  </a:cubicBezTo>
                  <a:cubicBezTo>
                    <a:pt x="403" y="221"/>
                    <a:pt x="388" y="159"/>
                    <a:pt x="341" y="97"/>
                  </a:cubicBezTo>
                  <a:cubicBezTo>
                    <a:pt x="302" y="32"/>
                    <a:pt x="253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5"/>
            <p:cNvSpPr/>
            <p:nvPr/>
          </p:nvSpPr>
          <p:spPr>
            <a:xfrm>
              <a:off x="4988638" y="4199125"/>
              <a:ext cx="9700" cy="9850"/>
            </a:xfrm>
            <a:custGeom>
              <a:avLst/>
              <a:gdLst/>
              <a:ahLst/>
              <a:cxnLst/>
              <a:rect l="l" t="t" r="r" b="b"/>
              <a:pathLst>
                <a:path w="388" h="394" extrusionOk="0">
                  <a:moveTo>
                    <a:pt x="178" y="52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78" y="52"/>
                  </a:lnTo>
                  <a:close/>
                  <a:moveTo>
                    <a:pt x="167" y="0"/>
                  </a:moveTo>
                  <a:cubicBezTo>
                    <a:pt x="127" y="0"/>
                    <a:pt x="82" y="21"/>
                    <a:pt x="47" y="68"/>
                  </a:cubicBezTo>
                  <a:cubicBezTo>
                    <a:pt x="16" y="130"/>
                    <a:pt x="0" y="208"/>
                    <a:pt x="16" y="254"/>
                  </a:cubicBezTo>
                  <a:cubicBezTo>
                    <a:pt x="47" y="332"/>
                    <a:pt x="155" y="394"/>
                    <a:pt x="233" y="394"/>
                  </a:cubicBezTo>
                  <a:cubicBezTo>
                    <a:pt x="264" y="394"/>
                    <a:pt x="279" y="394"/>
                    <a:pt x="310" y="378"/>
                  </a:cubicBezTo>
                  <a:lnTo>
                    <a:pt x="326" y="363"/>
                  </a:lnTo>
                  <a:lnTo>
                    <a:pt x="388" y="68"/>
                  </a:lnTo>
                  <a:lnTo>
                    <a:pt x="193" y="23"/>
                  </a:lnTo>
                  <a:lnTo>
                    <a:pt x="202" y="6"/>
                  </a:lnTo>
                  <a:cubicBezTo>
                    <a:pt x="191" y="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5"/>
            <p:cNvSpPr/>
            <p:nvPr/>
          </p:nvSpPr>
          <p:spPr>
            <a:xfrm>
              <a:off x="4957613" y="3897775"/>
              <a:ext cx="12825" cy="11875"/>
            </a:xfrm>
            <a:custGeom>
              <a:avLst/>
              <a:gdLst/>
              <a:ahLst/>
              <a:cxnLst/>
              <a:rect l="l" t="t" r="r" b="b"/>
              <a:pathLst>
                <a:path w="513" h="475" extrusionOk="0">
                  <a:moveTo>
                    <a:pt x="293" y="0"/>
                  </a:moveTo>
                  <a:cubicBezTo>
                    <a:pt x="201" y="0"/>
                    <a:pt x="99" y="58"/>
                    <a:pt x="31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31" y="397"/>
                    <a:pt x="93" y="428"/>
                  </a:cubicBezTo>
                  <a:cubicBezTo>
                    <a:pt x="124" y="459"/>
                    <a:pt x="186" y="474"/>
                    <a:pt x="248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497" y="319"/>
                    <a:pt x="512" y="242"/>
                    <a:pt x="497" y="180"/>
                  </a:cubicBezTo>
                  <a:cubicBezTo>
                    <a:pt x="481" y="118"/>
                    <a:pt x="435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5"/>
            <p:cNvSpPr/>
            <p:nvPr/>
          </p:nvSpPr>
          <p:spPr>
            <a:xfrm>
              <a:off x="5030113" y="3772750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63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25" y="435"/>
                    <a:pt x="20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35" y="388"/>
                    <a:pt x="466" y="357"/>
                  </a:cubicBezTo>
                  <a:cubicBezTo>
                    <a:pt x="481" y="311"/>
                    <a:pt x="512" y="264"/>
                    <a:pt x="481" y="218"/>
                  </a:cubicBezTo>
                  <a:cubicBezTo>
                    <a:pt x="450" y="78"/>
                    <a:pt x="295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5"/>
            <p:cNvSpPr/>
            <p:nvPr/>
          </p:nvSpPr>
          <p:spPr>
            <a:xfrm>
              <a:off x="4953738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47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34" y="310"/>
                  </a:cubicBezTo>
                  <a:cubicBezTo>
                    <a:pt x="465" y="248"/>
                    <a:pt x="465" y="171"/>
                    <a:pt x="434" y="140"/>
                  </a:cubicBezTo>
                  <a:cubicBezTo>
                    <a:pt x="403" y="62"/>
                    <a:pt x="279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5"/>
            <p:cNvSpPr/>
            <p:nvPr/>
          </p:nvSpPr>
          <p:spPr>
            <a:xfrm>
              <a:off x="4996763" y="4030200"/>
              <a:ext cx="12050" cy="11275"/>
            </a:xfrm>
            <a:custGeom>
              <a:avLst/>
              <a:gdLst/>
              <a:ahLst/>
              <a:cxnLst/>
              <a:rect l="l" t="t" r="r" b="b"/>
              <a:pathLst>
                <a:path w="482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109" y="326"/>
                    <a:pt x="156" y="357"/>
                    <a:pt x="187" y="373"/>
                  </a:cubicBezTo>
                  <a:lnTo>
                    <a:pt x="419" y="451"/>
                  </a:lnTo>
                  <a:lnTo>
                    <a:pt x="450" y="404"/>
                  </a:lnTo>
                  <a:cubicBezTo>
                    <a:pt x="466" y="326"/>
                    <a:pt x="482" y="264"/>
                    <a:pt x="482" y="187"/>
                  </a:cubicBezTo>
                  <a:cubicBezTo>
                    <a:pt x="482" y="140"/>
                    <a:pt x="450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5"/>
            <p:cNvSpPr/>
            <p:nvPr/>
          </p:nvSpPr>
          <p:spPr>
            <a:xfrm>
              <a:off x="49052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78" y="0"/>
                  </a:moveTo>
                  <a:cubicBezTo>
                    <a:pt x="114" y="0"/>
                    <a:pt x="51" y="30"/>
                    <a:pt x="31" y="80"/>
                  </a:cubicBezTo>
                  <a:cubicBezTo>
                    <a:pt x="0" y="157"/>
                    <a:pt x="0" y="281"/>
                    <a:pt x="62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02" y="405"/>
                    <a:pt x="280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80" y="33"/>
                  </a:lnTo>
                  <a:cubicBezTo>
                    <a:pt x="251" y="10"/>
                    <a:pt x="214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5"/>
            <p:cNvSpPr/>
            <p:nvPr/>
          </p:nvSpPr>
          <p:spPr>
            <a:xfrm>
              <a:off x="505376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80" y="1"/>
                  </a:moveTo>
                  <a:cubicBezTo>
                    <a:pt x="233" y="1"/>
                    <a:pt x="187" y="1"/>
                    <a:pt x="140" y="16"/>
                  </a:cubicBezTo>
                  <a:cubicBezTo>
                    <a:pt x="78" y="63"/>
                    <a:pt x="32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73" y="404"/>
                  </a:cubicBezTo>
                  <a:cubicBezTo>
                    <a:pt x="450" y="311"/>
                    <a:pt x="450" y="171"/>
                    <a:pt x="388" y="78"/>
                  </a:cubicBezTo>
                  <a:cubicBezTo>
                    <a:pt x="373" y="63"/>
                    <a:pt x="342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5"/>
            <p:cNvSpPr/>
            <p:nvPr/>
          </p:nvSpPr>
          <p:spPr>
            <a:xfrm>
              <a:off x="4973513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09" y="280"/>
                    <a:pt x="140" y="280"/>
                  </a:cubicBezTo>
                  <a:cubicBezTo>
                    <a:pt x="171" y="280"/>
                    <a:pt x="217" y="249"/>
                    <a:pt x="248" y="234"/>
                  </a:cubicBezTo>
                  <a:cubicBezTo>
                    <a:pt x="310" y="172"/>
                    <a:pt x="326" y="94"/>
                    <a:pt x="295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5"/>
            <p:cNvSpPr/>
            <p:nvPr/>
          </p:nvSpPr>
          <p:spPr>
            <a:xfrm>
              <a:off x="5077813" y="3804950"/>
              <a:ext cx="8550" cy="9300"/>
            </a:xfrm>
            <a:custGeom>
              <a:avLst/>
              <a:gdLst/>
              <a:ahLst/>
              <a:cxnLst/>
              <a:rect l="l" t="t" r="r" b="b"/>
              <a:pathLst>
                <a:path w="342" h="372" extrusionOk="0">
                  <a:moveTo>
                    <a:pt x="141" y="0"/>
                  </a:moveTo>
                  <a:cubicBezTo>
                    <a:pt x="115" y="0"/>
                    <a:pt x="93" y="5"/>
                    <a:pt x="78" y="15"/>
                  </a:cubicBezTo>
                  <a:cubicBezTo>
                    <a:pt x="31" y="31"/>
                    <a:pt x="0" y="93"/>
                    <a:pt x="0" y="155"/>
                  </a:cubicBezTo>
                  <a:cubicBezTo>
                    <a:pt x="0" y="217"/>
                    <a:pt x="0" y="263"/>
                    <a:pt x="31" y="310"/>
                  </a:cubicBezTo>
                  <a:cubicBezTo>
                    <a:pt x="47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41" y="217"/>
                  </a:cubicBezTo>
                  <a:cubicBezTo>
                    <a:pt x="341" y="155"/>
                    <a:pt x="341" y="108"/>
                    <a:pt x="310" y="77"/>
                  </a:cubicBezTo>
                  <a:cubicBezTo>
                    <a:pt x="268" y="24"/>
                    <a:pt x="19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5"/>
            <p:cNvSpPr/>
            <p:nvPr/>
          </p:nvSpPr>
          <p:spPr>
            <a:xfrm>
              <a:off x="50180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5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32" y="91"/>
                    <a:pt x="1" y="153"/>
                    <a:pt x="1" y="216"/>
                  </a:cubicBezTo>
                  <a:cubicBezTo>
                    <a:pt x="1" y="293"/>
                    <a:pt x="16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42" y="479"/>
                    <a:pt x="388" y="479"/>
                    <a:pt x="420" y="464"/>
                  </a:cubicBezTo>
                  <a:cubicBezTo>
                    <a:pt x="451" y="464"/>
                    <a:pt x="466" y="448"/>
                    <a:pt x="482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28" y="91"/>
                    <a:pt x="404" y="45"/>
                  </a:cubicBezTo>
                  <a:cubicBezTo>
                    <a:pt x="360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5"/>
            <p:cNvSpPr/>
            <p:nvPr/>
          </p:nvSpPr>
          <p:spPr>
            <a:xfrm>
              <a:off x="48688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3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63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42" y="47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5"/>
            <p:cNvSpPr/>
            <p:nvPr/>
          </p:nvSpPr>
          <p:spPr>
            <a:xfrm>
              <a:off x="4867663" y="3910850"/>
              <a:ext cx="12800" cy="11200"/>
            </a:xfrm>
            <a:custGeom>
              <a:avLst/>
              <a:gdLst/>
              <a:ahLst/>
              <a:cxnLst/>
              <a:rect l="l" t="t" r="r" b="b"/>
              <a:pathLst>
                <a:path w="512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24" y="401"/>
                    <a:pt x="202" y="448"/>
                    <a:pt x="295" y="448"/>
                  </a:cubicBezTo>
                  <a:lnTo>
                    <a:pt x="372" y="448"/>
                  </a:lnTo>
                  <a:cubicBezTo>
                    <a:pt x="496" y="370"/>
                    <a:pt x="512" y="199"/>
                    <a:pt x="434" y="106"/>
                  </a:cubicBezTo>
                  <a:cubicBezTo>
                    <a:pt x="381" y="43"/>
                    <a:pt x="291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5"/>
            <p:cNvSpPr/>
            <p:nvPr/>
          </p:nvSpPr>
          <p:spPr>
            <a:xfrm>
              <a:off x="48765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7" y="0"/>
                    <a:pt x="140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2" y="295"/>
                    <a:pt x="482" y="202"/>
                  </a:cubicBezTo>
                  <a:cubicBezTo>
                    <a:pt x="482" y="155"/>
                    <a:pt x="466" y="109"/>
                    <a:pt x="420" y="62"/>
                  </a:cubicBezTo>
                  <a:cubicBezTo>
                    <a:pt x="373" y="31"/>
                    <a:pt x="311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5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5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5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5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5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5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5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5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5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5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5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5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5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5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5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5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5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5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5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5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5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5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5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5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5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5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5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5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5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5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5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5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5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5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5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5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5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5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5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5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5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5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5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5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5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5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5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5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5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5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5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5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5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5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5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5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5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5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5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5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5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5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5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5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3" name="Google Shape;6583;p25"/>
          <p:cNvGrpSpPr/>
          <p:nvPr/>
        </p:nvGrpSpPr>
        <p:grpSpPr>
          <a:xfrm>
            <a:off x="2914081" y="4070625"/>
            <a:ext cx="533175" cy="533175"/>
            <a:chOff x="2717238" y="3752575"/>
            <a:chExt cx="533175" cy="533175"/>
          </a:xfrm>
        </p:grpSpPr>
        <p:sp>
          <p:nvSpPr>
            <p:cNvPr id="6584" name="Google Shape;6584;p25"/>
            <p:cNvSpPr/>
            <p:nvPr/>
          </p:nvSpPr>
          <p:spPr>
            <a:xfrm>
              <a:off x="271723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5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49" y="637"/>
                  </a:cubicBezTo>
                  <a:cubicBezTo>
                    <a:pt x="9880" y="637"/>
                    <a:pt x="10353" y="589"/>
                    <a:pt x="10825" y="589"/>
                  </a:cubicBezTo>
                  <a:close/>
                  <a:moveTo>
                    <a:pt x="7880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8" y="1180"/>
                    <a:pt x="9089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17" y="1800"/>
                  </a:moveTo>
                  <a:lnTo>
                    <a:pt x="5817" y="1816"/>
                  </a:lnTo>
                  <a:cubicBezTo>
                    <a:pt x="5848" y="1878"/>
                    <a:pt x="5832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31" y="1862"/>
                  </a:lnTo>
                  <a:lnTo>
                    <a:pt x="5631" y="1800"/>
                  </a:lnTo>
                  <a:close/>
                  <a:moveTo>
                    <a:pt x="11230" y="1660"/>
                  </a:moveTo>
                  <a:cubicBezTo>
                    <a:pt x="11261" y="1660"/>
                    <a:pt x="11307" y="1660"/>
                    <a:pt x="11338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16" y="2002"/>
                  </a:cubicBezTo>
                  <a:cubicBezTo>
                    <a:pt x="11385" y="2048"/>
                    <a:pt x="11323" y="2079"/>
                    <a:pt x="11261" y="2079"/>
                  </a:cubicBezTo>
                  <a:cubicBezTo>
                    <a:pt x="11199" y="2079"/>
                    <a:pt x="11152" y="2048"/>
                    <a:pt x="11090" y="2017"/>
                  </a:cubicBezTo>
                  <a:cubicBezTo>
                    <a:pt x="11013" y="1940"/>
                    <a:pt x="11013" y="1784"/>
                    <a:pt x="11090" y="1691"/>
                  </a:cubicBezTo>
                  <a:lnTo>
                    <a:pt x="11106" y="1660"/>
                  </a:lnTo>
                  <a:close/>
                  <a:moveTo>
                    <a:pt x="9842" y="2095"/>
                  </a:moveTo>
                  <a:cubicBezTo>
                    <a:pt x="9898" y="2095"/>
                    <a:pt x="9962" y="2119"/>
                    <a:pt x="10005" y="2172"/>
                  </a:cubicBezTo>
                  <a:cubicBezTo>
                    <a:pt x="10036" y="2203"/>
                    <a:pt x="10036" y="2250"/>
                    <a:pt x="10036" y="2312"/>
                  </a:cubicBezTo>
                  <a:cubicBezTo>
                    <a:pt x="10020" y="2405"/>
                    <a:pt x="9927" y="2467"/>
                    <a:pt x="9849" y="2467"/>
                  </a:cubicBezTo>
                  <a:cubicBezTo>
                    <a:pt x="9787" y="2467"/>
                    <a:pt x="9756" y="2436"/>
                    <a:pt x="9710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10" y="2157"/>
                    <a:pt x="9772" y="2110"/>
                  </a:cubicBezTo>
                  <a:cubicBezTo>
                    <a:pt x="9792" y="2100"/>
                    <a:pt x="9816" y="2095"/>
                    <a:pt x="9842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7" y="1660"/>
                  </a:cubicBezTo>
                  <a:cubicBezTo>
                    <a:pt x="14363" y="1847"/>
                    <a:pt x="14502" y="2110"/>
                    <a:pt x="14347" y="2327"/>
                  </a:cubicBezTo>
                  <a:cubicBezTo>
                    <a:pt x="14254" y="2482"/>
                    <a:pt x="14084" y="2513"/>
                    <a:pt x="13928" y="2513"/>
                  </a:cubicBezTo>
                  <a:lnTo>
                    <a:pt x="13696" y="2513"/>
                  </a:lnTo>
                  <a:cubicBezTo>
                    <a:pt x="13277" y="2513"/>
                    <a:pt x="12874" y="2467"/>
                    <a:pt x="12471" y="2343"/>
                  </a:cubicBezTo>
                  <a:cubicBezTo>
                    <a:pt x="12145" y="2250"/>
                    <a:pt x="11928" y="1971"/>
                    <a:pt x="11943" y="1660"/>
                  </a:cubicBezTo>
                  <a:cubicBezTo>
                    <a:pt x="11959" y="1629"/>
                    <a:pt x="11959" y="1567"/>
                    <a:pt x="12005" y="1505"/>
                  </a:cubicBezTo>
                  <a:cubicBezTo>
                    <a:pt x="12098" y="1242"/>
                    <a:pt x="12424" y="1242"/>
                    <a:pt x="12548" y="1242"/>
                  </a:cubicBezTo>
                  <a:close/>
                  <a:moveTo>
                    <a:pt x="4917" y="2172"/>
                  </a:moveTo>
                  <a:cubicBezTo>
                    <a:pt x="5026" y="2172"/>
                    <a:pt x="5135" y="2234"/>
                    <a:pt x="5181" y="2312"/>
                  </a:cubicBezTo>
                  <a:cubicBezTo>
                    <a:pt x="5197" y="2343"/>
                    <a:pt x="5197" y="2420"/>
                    <a:pt x="5181" y="2482"/>
                  </a:cubicBezTo>
                  <a:cubicBezTo>
                    <a:pt x="5150" y="2544"/>
                    <a:pt x="5119" y="2575"/>
                    <a:pt x="5057" y="2591"/>
                  </a:cubicBezTo>
                  <a:lnTo>
                    <a:pt x="5041" y="2591"/>
                  </a:lnTo>
                  <a:lnTo>
                    <a:pt x="4731" y="2498"/>
                  </a:lnTo>
                  <a:lnTo>
                    <a:pt x="4731" y="2467"/>
                  </a:lnTo>
                  <a:cubicBezTo>
                    <a:pt x="4747" y="2420"/>
                    <a:pt x="4747" y="2405"/>
                    <a:pt x="4747" y="2389"/>
                  </a:cubicBezTo>
                  <a:cubicBezTo>
                    <a:pt x="4747" y="2327"/>
                    <a:pt x="4731" y="2265"/>
                    <a:pt x="4793" y="2203"/>
                  </a:cubicBezTo>
                  <a:cubicBezTo>
                    <a:pt x="4809" y="2188"/>
                    <a:pt x="4840" y="2172"/>
                    <a:pt x="4902" y="2172"/>
                  </a:cubicBezTo>
                  <a:close/>
                  <a:moveTo>
                    <a:pt x="15647" y="3273"/>
                  </a:moveTo>
                  <a:cubicBezTo>
                    <a:pt x="15716" y="3273"/>
                    <a:pt x="15764" y="3294"/>
                    <a:pt x="15805" y="3335"/>
                  </a:cubicBezTo>
                  <a:cubicBezTo>
                    <a:pt x="15821" y="3366"/>
                    <a:pt x="15836" y="3413"/>
                    <a:pt x="15836" y="3444"/>
                  </a:cubicBezTo>
                  <a:cubicBezTo>
                    <a:pt x="15836" y="3506"/>
                    <a:pt x="15821" y="3568"/>
                    <a:pt x="15790" y="3599"/>
                  </a:cubicBezTo>
                  <a:cubicBezTo>
                    <a:pt x="15728" y="3646"/>
                    <a:pt x="15666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48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26" y="3289"/>
                  </a:lnTo>
                  <a:cubicBezTo>
                    <a:pt x="15572" y="3279"/>
                    <a:pt x="15612" y="3273"/>
                    <a:pt x="15647" y="3273"/>
                  </a:cubicBezTo>
                  <a:close/>
                  <a:moveTo>
                    <a:pt x="14460" y="3474"/>
                  </a:moveTo>
                  <a:cubicBezTo>
                    <a:pt x="14500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70" y="3832"/>
                    <a:pt x="14254" y="3816"/>
                  </a:cubicBezTo>
                  <a:cubicBezTo>
                    <a:pt x="14208" y="3801"/>
                    <a:pt x="14192" y="3754"/>
                    <a:pt x="14192" y="3723"/>
                  </a:cubicBezTo>
                  <a:cubicBezTo>
                    <a:pt x="14192" y="3661"/>
                    <a:pt x="14208" y="3599"/>
                    <a:pt x="14254" y="3568"/>
                  </a:cubicBezTo>
                  <a:cubicBezTo>
                    <a:pt x="14304" y="3508"/>
                    <a:pt x="14387" y="3474"/>
                    <a:pt x="14460" y="3474"/>
                  </a:cubicBezTo>
                  <a:close/>
                  <a:moveTo>
                    <a:pt x="16737" y="2731"/>
                  </a:moveTo>
                  <a:cubicBezTo>
                    <a:pt x="16762" y="2731"/>
                    <a:pt x="16787" y="2736"/>
                    <a:pt x="16813" y="2746"/>
                  </a:cubicBezTo>
                  <a:cubicBezTo>
                    <a:pt x="16844" y="2746"/>
                    <a:pt x="17434" y="3118"/>
                    <a:pt x="17930" y="3646"/>
                  </a:cubicBezTo>
                  <a:cubicBezTo>
                    <a:pt x="17992" y="3708"/>
                    <a:pt x="17992" y="3801"/>
                    <a:pt x="17930" y="3863"/>
                  </a:cubicBezTo>
                  <a:cubicBezTo>
                    <a:pt x="17914" y="3878"/>
                    <a:pt x="17883" y="3894"/>
                    <a:pt x="17837" y="3894"/>
                  </a:cubicBezTo>
                  <a:cubicBezTo>
                    <a:pt x="17806" y="3894"/>
                    <a:pt x="17759" y="3894"/>
                    <a:pt x="17744" y="3863"/>
                  </a:cubicBezTo>
                  <a:cubicBezTo>
                    <a:pt x="17263" y="3351"/>
                    <a:pt x="16674" y="3010"/>
                    <a:pt x="16674" y="3010"/>
                  </a:cubicBezTo>
                  <a:cubicBezTo>
                    <a:pt x="16596" y="2948"/>
                    <a:pt x="16581" y="2870"/>
                    <a:pt x="16612" y="2793"/>
                  </a:cubicBezTo>
                  <a:cubicBezTo>
                    <a:pt x="16643" y="2751"/>
                    <a:pt x="16687" y="2731"/>
                    <a:pt x="16737" y="2731"/>
                  </a:cubicBezTo>
                  <a:close/>
                  <a:moveTo>
                    <a:pt x="6969" y="2963"/>
                  </a:moveTo>
                  <a:cubicBezTo>
                    <a:pt x="7029" y="2963"/>
                    <a:pt x="7090" y="2968"/>
                    <a:pt x="7151" y="2979"/>
                  </a:cubicBezTo>
                  <a:cubicBezTo>
                    <a:pt x="7368" y="3025"/>
                    <a:pt x="7570" y="3149"/>
                    <a:pt x="7539" y="3366"/>
                  </a:cubicBezTo>
                  <a:cubicBezTo>
                    <a:pt x="7539" y="3537"/>
                    <a:pt x="7383" y="3646"/>
                    <a:pt x="7337" y="3677"/>
                  </a:cubicBezTo>
                  <a:cubicBezTo>
                    <a:pt x="7042" y="3878"/>
                    <a:pt x="6717" y="4033"/>
                    <a:pt x="6360" y="4111"/>
                  </a:cubicBezTo>
                  <a:cubicBezTo>
                    <a:pt x="6329" y="4126"/>
                    <a:pt x="6267" y="4126"/>
                    <a:pt x="6220" y="4126"/>
                  </a:cubicBezTo>
                  <a:cubicBezTo>
                    <a:pt x="6034" y="4126"/>
                    <a:pt x="5848" y="4033"/>
                    <a:pt x="5755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7" y="3320"/>
                  </a:cubicBezTo>
                  <a:cubicBezTo>
                    <a:pt x="6225" y="3159"/>
                    <a:pt x="6586" y="2963"/>
                    <a:pt x="6969" y="2963"/>
                  </a:cubicBezTo>
                  <a:close/>
                  <a:moveTo>
                    <a:pt x="4085" y="2952"/>
                  </a:moveTo>
                  <a:cubicBezTo>
                    <a:pt x="4123" y="2952"/>
                    <a:pt x="4166" y="2972"/>
                    <a:pt x="4204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1" y="3506"/>
                    <a:pt x="3211" y="4219"/>
                    <a:pt x="3211" y="4219"/>
                  </a:cubicBezTo>
                  <a:cubicBezTo>
                    <a:pt x="3180" y="4266"/>
                    <a:pt x="3134" y="4282"/>
                    <a:pt x="3103" y="4282"/>
                  </a:cubicBezTo>
                  <a:cubicBezTo>
                    <a:pt x="3056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599" y="3335"/>
                    <a:pt x="4018" y="2979"/>
                  </a:cubicBezTo>
                  <a:cubicBezTo>
                    <a:pt x="4036" y="2960"/>
                    <a:pt x="4059" y="2952"/>
                    <a:pt x="4085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5" y="4008"/>
                    <a:pt x="15827" y="4005"/>
                    <a:pt x="15842" y="4005"/>
                  </a:cubicBezTo>
                  <a:cubicBezTo>
                    <a:pt x="15873" y="4005"/>
                    <a:pt x="15913" y="4023"/>
                    <a:pt x="15945" y="4033"/>
                  </a:cubicBezTo>
                  <a:lnTo>
                    <a:pt x="15976" y="4064"/>
                  </a:lnTo>
                  <a:cubicBezTo>
                    <a:pt x="16022" y="4126"/>
                    <a:pt x="15991" y="4204"/>
                    <a:pt x="15945" y="4266"/>
                  </a:cubicBezTo>
                  <a:cubicBezTo>
                    <a:pt x="15898" y="4297"/>
                    <a:pt x="15836" y="4328"/>
                    <a:pt x="15805" y="4328"/>
                  </a:cubicBezTo>
                  <a:cubicBezTo>
                    <a:pt x="15759" y="4328"/>
                    <a:pt x="15743" y="4328"/>
                    <a:pt x="15728" y="4297"/>
                  </a:cubicBezTo>
                  <a:cubicBezTo>
                    <a:pt x="15666" y="4266"/>
                    <a:pt x="15635" y="4188"/>
                    <a:pt x="15650" y="4111"/>
                  </a:cubicBezTo>
                  <a:cubicBezTo>
                    <a:pt x="15666" y="4033"/>
                    <a:pt x="15728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82" y="4018"/>
                  </a:lnTo>
                  <a:lnTo>
                    <a:pt x="13013" y="4033"/>
                  </a:lnTo>
                  <a:cubicBezTo>
                    <a:pt x="13044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1" y="4359"/>
                    <a:pt x="12719" y="4313"/>
                    <a:pt x="12672" y="4235"/>
                  </a:cubicBezTo>
                  <a:cubicBezTo>
                    <a:pt x="12641" y="4188"/>
                    <a:pt x="12657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67" y="3984"/>
                  </a:moveTo>
                  <a:cubicBezTo>
                    <a:pt x="9053" y="3984"/>
                    <a:pt x="9093" y="4040"/>
                    <a:pt x="9121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59" y="4592"/>
                    <a:pt x="8143" y="4592"/>
                  </a:cubicBezTo>
                  <a:cubicBezTo>
                    <a:pt x="8081" y="4592"/>
                    <a:pt x="8035" y="4576"/>
                    <a:pt x="8004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81" y="4328"/>
                    <a:pt x="8609" y="4049"/>
                    <a:pt x="8934" y="3987"/>
                  </a:cubicBezTo>
                  <a:cubicBezTo>
                    <a:pt x="8946" y="3985"/>
                    <a:pt x="8957" y="3984"/>
                    <a:pt x="8967" y="3984"/>
                  </a:cubicBezTo>
                  <a:close/>
                  <a:moveTo>
                    <a:pt x="9501" y="4450"/>
                  </a:moveTo>
                  <a:cubicBezTo>
                    <a:pt x="9570" y="4450"/>
                    <a:pt x="9636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9" y="4793"/>
                    <a:pt x="9198" y="4824"/>
                    <a:pt x="9043" y="4886"/>
                  </a:cubicBezTo>
                  <a:cubicBezTo>
                    <a:pt x="9012" y="4886"/>
                    <a:pt x="8996" y="4886"/>
                    <a:pt x="8981" y="4902"/>
                  </a:cubicBezTo>
                  <a:cubicBezTo>
                    <a:pt x="8919" y="4902"/>
                    <a:pt x="8857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089" y="4530"/>
                    <a:pt x="9291" y="4499"/>
                    <a:pt x="9477" y="4452"/>
                  </a:cubicBezTo>
                  <a:cubicBezTo>
                    <a:pt x="9485" y="4451"/>
                    <a:pt x="9493" y="4450"/>
                    <a:pt x="9501" y="4450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297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44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19155" y="5352"/>
                  </a:moveTo>
                  <a:cubicBezTo>
                    <a:pt x="19233" y="5398"/>
                    <a:pt x="19248" y="5460"/>
                    <a:pt x="19217" y="5538"/>
                  </a:cubicBezTo>
                  <a:cubicBezTo>
                    <a:pt x="19171" y="5600"/>
                    <a:pt x="19140" y="5646"/>
                    <a:pt x="19078" y="5646"/>
                  </a:cubicBezTo>
                  <a:lnTo>
                    <a:pt x="19062" y="5646"/>
                  </a:lnTo>
                  <a:cubicBezTo>
                    <a:pt x="19000" y="5615"/>
                    <a:pt x="18969" y="5569"/>
                    <a:pt x="18969" y="5491"/>
                  </a:cubicBezTo>
                  <a:cubicBezTo>
                    <a:pt x="18969" y="5460"/>
                    <a:pt x="18985" y="5445"/>
                    <a:pt x="18985" y="5429"/>
                  </a:cubicBezTo>
                  <a:lnTo>
                    <a:pt x="18969" y="5383"/>
                  </a:lnTo>
                  <a:cubicBezTo>
                    <a:pt x="19047" y="5352"/>
                    <a:pt x="19109" y="5352"/>
                    <a:pt x="19155" y="5352"/>
                  </a:cubicBezTo>
                  <a:close/>
                  <a:moveTo>
                    <a:pt x="14890" y="4064"/>
                  </a:moveTo>
                  <a:cubicBezTo>
                    <a:pt x="14968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3" y="4793"/>
                    <a:pt x="15169" y="4809"/>
                    <a:pt x="15185" y="4824"/>
                  </a:cubicBezTo>
                  <a:cubicBezTo>
                    <a:pt x="15402" y="4809"/>
                    <a:pt x="15588" y="4793"/>
                    <a:pt x="15790" y="4762"/>
                  </a:cubicBezTo>
                  <a:cubicBezTo>
                    <a:pt x="15867" y="4762"/>
                    <a:pt x="15945" y="4824"/>
                    <a:pt x="15945" y="4902"/>
                  </a:cubicBezTo>
                  <a:cubicBezTo>
                    <a:pt x="15945" y="4979"/>
                    <a:pt x="15883" y="5057"/>
                    <a:pt x="15805" y="5057"/>
                  </a:cubicBezTo>
                  <a:cubicBezTo>
                    <a:pt x="15728" y="5057"/>
                    <a:pt x="15650" y="5073"/>
                    <a:pt x="15572" y="5073"/>
                  </a:cubicBezTo>
                  <a:cubicBezTo>
                    <a:pt x="15666" y="5150"/>
                    <a:pt x="15790" y="5228"/>
                    <a:pt x="15898" y="5290"/>
                  </a:cubicBezTo>
                  <a:cubicBezTo>
                    <a:pt x="15976" y="5336"/>
                    <a:pt x="15991" y="5414"/>
                    <a:pt x="15960" y="5491"/>
                  </a:cubicBezTo>
                  <a:cubicBezTo>
                    <a:pt x="15945" y="5538"/>
                    <a:pt x="15898" y="5569"/>
                    <a:pt x="15836" y="5569"/>
                  </a:cubicBezTo>
                  <a:cubicBezTo>
                    <a:pt x="15805" y="5569"/>
                    <a:pt x="15790" y="5569"/>
                    <a:pt x="15759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16" y="5615"/>
                  </a:lnTo>
                  <a:cubicBezTo>
                    <a:pt x="15216" y="5693"/>
                    <a:pt x="15169" y="5770"/>
                    <a:pt x="15092" y="5770"/>
                  </a:cubicBezTo>
                  <a:lnTo>
                    <a:pt x="15061" y="5770"/>
                  </a:lnTo>
                  <a:cubicBezTo>
                    <a:pt x="15014" y="5770"/>
                    <a:pt x="14937" y="5724"/>
                    <a:pt x="14937" y="5646"/>
                  </a:cubicBezTo>
                  <a:lnTo>
                    <a:pt x="14875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5" y="5150"/>
                    <a:pt x="14053" y="5104"/>
                    <a:pt x="14053" y="5026"/>
                  </a:cubicBezTo>
                  <a:cubicBezTo>
                    <a:pt x="14053" y="4948"/>
                    <a:pt x="14115" y="4871"/>
                    <a:pt x="14192" y="4871"/>
                  </a:cubicBezTo>
                  <a:cubicBezTo>
                    <a:pt x="14363" y="4840"/>
                    <a:pt x="14564" y="4840"/>
                    <a:pt x="14750" y="4824"/>
                  </a:cubicBezTo>
                  <a:cubicBezTo>
                    <a:pt x="14549" y="4669"/>
                    <a:pt x="14347" y="4514"/>
                    <a:pt x="14177" y="4344"/>
                  </a:cubicBezTo>
                  <a:cubicBezTo>
                    <a:pt x="14115" y="4282"/>
                    <a:pt x="14115" y="4188"/>
                    <a:pt x="14177" y="4126"/>
                  </a:cubicBezTo>
                  <a:cubicBezTo>
                    <a:pt x="14208" y="4095"/>
                    <a:pt x="14246" y="4080"/>
                    <a:pt x="14285" y="4080"/>
                  </a:cubicBezTo>
                  <a:cubicBezTo>
                    <a:pt x="14324" y="4080"/>
                    <a:pt x="14363" y="4095"/>
                    <a:pt x="14394" y="4126"/>
                  </a:cubicBezTo>
                  <a:cubicBezTo>
                    <a:pt x="14518" y="4266"/>
                    <a:pt x="14657" y="4375"/>
                    <a:pt x="14813" y="4499"/>
                  </a:cubicBezTo>
                  <a:lnTo>
                    <a:pt x="14782" y="4219"/>
                  </a:lnTo>
                  <a:cubicBezTo>
                    <a:pt x="14782" y="4142"/>
                    <a:pt x="14828" y="4064"/>
                    <a:pt x="14890" y="4064"/>
                  </a:cubicBezTo>
                  <a:close/>
                  <a:moveTo>
                    <a:pt x="2569" y="4557"/>
                  </a:moveTo>
                  <a:cubicBezTo>
                    <a:pt x="2598" y="4557"/>
                    <a:pt x="2628" y="4567"/>
                    <a:pt x="2653" y="4592"/>
                  </a:cubicBezTo>
                  <a:cubicBezTo>
                    <a:pt x="2715" y="4654"/>
                    <a:pt x="2731" y="4747"/>
                    <a:pt x="2684" y="4809"/>
                  </a:cubicBezTo>
                  <a:cubicBezTo>
                    <a:pt x="2343" y="5197"/>
                    <a:pt x="1955" y="5848"/>
                    <a:pt x="1955" y="5848"/>
                  </a:cubicBezTo>
                  <a:cubicBezTo>
                    <a:pt x="1940" y="5910"/>
                    <a:pt x="1893" y="5926"/>
                    <a:pt x="1847" y="5926"/>
                  </a:cubicBezTo>
                  <a:cubicBezTo>
                    <a:pt x="1800" y="5926"/>
                    <a:pt x="1784" y="5926"/>
                    <a:pt x="1769" y="5910"/>
                  </a:cubicBezTo>
                  <a:cubicBezTo>
                    <a:pt x="1691" y="5848"/>
                    <a:pt x="1660" y="5770"/>
                    <a:pt x="1691" y="5693"/>
                  </a:cubicBezTo>
                  <a:cubicBezTo>
                    <a:pt x="1707" y="5677"/>
                    <a:pt x="2095" y="5026"/>
                    <a:pt x="2451" y="4607"/>
                  </a:cubicBezTo>
                  <a:cubicBezTo>
                    <a:pt x="2479" y="4579"/>
                    <a:pt x="2524" y="4557"/>
                    <a:pt x="2569" y="4557"/>
                  </a:cubicBezTo>
                  <a:close/>
                  <a:moveTo>
                    <a:pt x="5182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1" y="5879"/>
                    <a:pt x="5367" y="5926"/>
                    <a:pt x="5398" y="5972"/>
                  </a:cubicBezTo>
                  <a:cubicBezTo>
                    <a:pt x="5414" y="6034"/>
                    <a:pt x="5398" y="6112"/>
                    <a:pt x="5352" y="6158"/>
                  </a:cubicBezTo>
                  <a:cubicBezTo>
                    <a:pt x="5290" y="6220"/>
                    <a:pt x="5212" y="6267"/>
                    <a:pt x="5135" y="6267"/>
                  </a:cubicBezTo>
                  <a:cubicBezTo>
                    <a:pt x="5088" y="6267"/>
                    <a:pt x="5026" y="6236"/>
                    <a:pt x="4979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2" y="5808"/>
                  </a:cubicBezTo>
                  <a:close/>
                  <a:moveTo>
                    <a:pt x="12061" y="6138"/>
                  </a:moveTo>
                  <a:cubicBezTo>
                    <a:pt x="12104" y="6138"/>
                    <a:pt x="12144" y="6145"/>
                    <a:pt x="12176" y="6158"/>
                  </a:cubicBezTo>
                  <a:lnTo>
                    <a:pt x="12191" y="6189"/>
                  </a:lnTo>
                  <a:cubicBezTo>
                    <a:pt x="12238" y="6267"/>
                    <a:pt x="12238" y="6344"/>
                    <a:pt x="12191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6" y="6468"/>
                    <a:pt x="11850" y="6391"/>
                  </a:cubicBezTo>
                  <a:cubicBezTo>
                    <a:pt x="11835" y="6313"/>
                    <a:pt x="11850" y="6236"/>
                    <a:pt x="11881" y="6189"/>
                  </a:cubicBezTo>
                  <a:cubicBezTo>
                    <a:pt x="11936" y="6153"/>
                    <a:pt x="12001" y="6138"/>
                    <a:pt x="12061" y="6138"/>
                  </a:cubicBezTo>
                  <a:close/>
                  <a:moveTo>
                    <a:pt x="1493" y="6332"/>
                  </a:moveTo>
                  <a:cubicBezTo>
                    <a:pt x="1580" y="6332"/>
                    <a:pt x="1669" y="6374"/>
                    <a:pt x="1722" y="6437"/>
                  </a:cubicBezTo>
                  <a:cubicBezTo>
                    <a:pt x="1800" y="6530"/>
                    <a:pt x="1784" y="6701"/>
                    <a:pt x="1660" y="6779"/>
                  </a:cubicBezTo>
                  <a:lnTo>
                    <a:pt x="1583" y="6779"/>
                  </a:lnTo>
                  <a:cubicBezTo>
                    <a:pt x="1490" y="6779"/>
                    <a:pt x="1412" y="6748"/>
                    <a:pt x="1350" y="6670"/>
                  </a:cubicBezTo>
                  <a:cubicBezTo>
                    <a:pt x="1273" y="6577"/>
                    <a:pt x="1273" y="6453"/>
                    <a:pt x="1350" y="6375"/>
                  </a:cubicBezTo>
                  <a:lnTo>
                    <a:pt x="1381" y="6360"/>
                  </a:lnTo>
                  <a:cubicBezTo>
                    <a:pt x="1415" y="6340"/>
                    <a:pt x="1454" y="6332"/>
                    <a:pt x="1493" y="6332"/>
                  </a:cubicBezTo>
                  <a:close/>
                  <a:moveTo>
                    <a:pt x="14735" y="6468"/>
                  </a:moveTo>
                  <a:cubicBezTo>
                    <a:pt x="14828" y="6468"/>
                    <a:pt x="14937" y="6515"/>
                    <a:pt x="14983" y="6592"/>
                  </a:cubicBezTo>
                  <a:cubicBezTo>
                    <a:pt x="15045" y="6670"/>
                    <a:pt x="15061" y="6810"/>
                    <a:pt x="14983" y="6903"/>
                  </a:cubicBezTo>
                  <a:lnTo>
                    <a:pt x="14968" y="6918"/>
                  </a:lnTo>
                  <a:lnTo>
                    <a:pt x="14952" y="6918"/>
                  </a:lnTo>
                  <a:cubicBezTo>
                    <a:pt x="14797" y="6903"/>
                    <a:pt x="14657" y="6779"/>
                    <a:pt x="14580" y="6654"/>
                  </a:cubicBezTo>
                  <a:cubicBezTo>
                    <a:pt x="14564" y="6623"/>
                    <a:pt x="14549" y="6608"/>
                    <a:pt x="14564" y="6561"/>
                  </a:cubicBezTo>
                  <a:cubicBezTo>
                    <a:pt x="14564" y="6530"/>
                    <a:pt x="14580" y="6484"/>
                    <a:pt x="14626" y="6484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2" y="6618"/>
                  </a:moveTo>
                  <a:cubicBezTo>
                    <a:pt x="13692" y="6618"/>
                    <a:pt x="13761" y="6638"/>
                    <a:pt x="13820" y="6686"/>
                  </a:cubicBezTo>
                  <a:cubicBezTo>
                    <a:pt x="13928" y="6748"/>
                    <a:pt x="13944" y="6856"/>
                    <a:pt x="13897" y="6949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10" y="6670"/>
                  </a:cubicBezTo>
                  <a:lnTo>
                    <a:pt x="13510" y="6623"/>
                  </a:lnTo>
                  <a:lnTo>
                    <a:pt x="13556" y="6623"/>
                  </a:lnTo>
                  <a:cubicBezTo>
                    <a:pt x="13578" y="6620"/>
                    <a:pt x="13600" y="6618"/>
                    <a:pt x="13622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53" y="6825"/>
                    <a:pt x="2653" y="6872"/>
                    <a:pt x="2637" y="6949"/>
                  </a:cubicBezTo>
                  <a:cubicBezTo>
                    <a:pt x="2591" y="7011"/>
                    <a:pt x="2544" y="7073"/>
                    <a:pt x="2467" y="7073"/>
                  </a:cubicBezTo>
                  <a:lnTo>
                    <a:pt x="2420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43" y="6779"/>
                    <a:pt x="2405" y="6732"/>
                  </a:cubicBezTo>
                  <a:lnTo>
                    <a:pt x="2420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9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20" y="7197"/>
                    <a:pt x="7027" y="7228"/>
                    <a:pt x="6903" y="7228"/>
                  </a:cubicBezTo>
                  <a:lnTo>
                    <a:pt x="6856" y="7228"/>
                  </a:lnTo>
                  <a:lnTo>
                    <a:pt x="6841" y="7197"/>
                  </a:lnTo>
                  <a:cubicBezTo>
                    <a:pt x="6810" y="7073"/>
                    <a:pt x="6841" y="6918"/>
                    <a:pt x="6949" y="6825"/>
                  </a:cubicBezTo>
                  <a:cubicBezTo>
                    <a:pt x="7006" y="6768"/>
                    <a:pt x="7092" y="6735"/>
                    <a:pt x="7178" y="6735"/>
                  </a:cubicBezTo>
                  <a:close/>
                  <a:moveTo>
                    <a:pt x="19670" y="6073"/>
                  </a:moveTo>
                  <a:cubicBezTo>
                    <a:pt x="19713" y="6073"/>
                    <a:pt x="19758" y="6098"/>
                    <a:pt x="19776" y="6143"/>
                  </a:cubicBezTo>
                  <a:cubicBezTo>
                    <a:pt x="19791" y="6158"/>
                    <a:pt x="20256" y="6934"/>
                    <a:pt x="20474" y="7818"/>
                  </a:cubicBezTo>
                  <a:cubicBezTo>
                    <a:pt x="20489" y="7895"/>
                    <a:pt x="20458" y="7973"/>
                    <a:pt x="20380" y="7988"/>
                  </a:cubicBezTo>
                  <a:lnTo>
                    <a:pt x="20334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496" y="6205"/>
                    <a:pt x="19527" y="6112"/>
                    <a:pt x="19589" y="6112"/>
                  </a:cubicBezTo>
                  <a:cubicBezTo>
                    <a:pt x="19609" y="6086"/>
                    <a:pt x="19639" y="6073"/>
                    <a:pt x="19670" y="6073"/>
                  </a:cubicBez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48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22" y="8081"/>
                    <a:pt x="1660" y="8066"/>
                  </a:cubicBezTo>
                  <a:lnTo>
                    <a:pt x="1629" y="8050"/>
                  </a:lnTo>
                  <a:lnTo>
                    <a:pt x="1660" y="7756"/>
                  </a:lnTo>
                  <a:lnTo>
                    <a:pt x="1707" y="7756"/>
                  </a:lnTo>
                  <a:cubicBezTo>
                    <a:pt x="1769" y="7740"/>
                    <a:pt x="1815" y="7709"/>
                    <a:pt x="1878" y="7709"/>
                  </a:cubicBezTo>
                  <a:close/>
                  <a:moveTo>
                    <a:pt x="19611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791" y="8159"/>
                    <a:pt x="19791" y="8205"/>
                    <a:pt x="19791" y="8252"/>
                  </a:cubicBezTo>
                  <a:cubicBezTo>
                    <a:pt x="19791" y="8299"/>
                    <a:pt x="19776" y="8361"/>
                    <a:pt x="19745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58" y="8407"/>
                    <a:pt x="19481" y="8376"/>
                    <a:pt x="19450" y="8330"/>
                  </a:cubicBezTo>
                  <a:cubicBezTo>
                    <a:pt x="19403" y="8283"/>
                    <a:pt x="19388" y="8221"/>
                    <a:pt x="19403" y="8159"/>
                  </a:cubicBezTo>
                  <a:cubicBezTo>
                    <a:pt x="19403" y="8112"/>
                    <a:pt x="19450" y="8081"/>
                    <a:pt x="19496" y="8066"/>
                  </a:cubicBezTo>
                  <a:cubicBezTo>
                    <a:pt x="19537" y="8048"/>
                    <a:pt x="19576" y="8040"/>
                    <a:pt x="19611" y="8040"/>
                  </a:cubicBezTo>
                  <a:close/>
                  <a:moveTo>
                    <a:pt x="20560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1" y="8485"/>
                    <a:pt x="20799" y="9353"/>
                    <a:pt x="20784" y="9818"/>
                  </a:cubicBezTo>
                  <a:cubicBezTo>
                    <a:pt x="20784" y="9912"/>
                    <a:pt x="20722" y="9958"/>
                    <a:pt x="20644" y="9958"/>
                  </a:cubicBezTo>
                  <a:cubicBezTo>
                    <a:pt x="20567" y="9958"/>
                    <a:pt x="20520" y="9880"/>
                    <a:pt x="20520" y="9803"/>
                  </a:cubicBezTo>
                  <a:cubicBezTo>
                    <a:pt x="20551" y="9369"/>
                    <a:pt x="20411" y="8485"/>
                    <a:pt x="20411" y="8485"/>
                  </a:cubicBezTo>
                  <a:cubicBezTo>
                    <a:pt x="20396" y="8407"/>
                    <a:pt x="20458" y="8361"/>
                    <a:pt x="20536" y="8330"/>
                  </a:cubicBezTo>
                  <a:cubicBezTo>
                    <a:pt x="20544" y="8328"/>
                    <a:pt x="20552" y="8327"/>
                    <a:pt x="20560" y="8327"/>
                  </a:cubicBezTo>
                  <a:close/>
                  <a:moveTo>
                    <a:pt x="19823" y="9412"/>
                  </a:moveTo>
                  <a:cubicBezTo>
                    <a:pt x="19899" y="9412"/>
                    <a:pt x="19997" y="9458"/>
                    <a:pt x="20024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43"/>
                    <a:pt x="20055" y="10098"/>
                    <a:pt x="19993" y="10253"/>
                  </a:cubicBezTo>
                  <a:lnTo>
                    <a:pt x="19977" y="10299"/>
                  </a:lnTo>
                  <a:lnTo>
                    <a:pt x="19931" y="10299"/>
                  </a:lnTo>
                  <a:cubicBezTo>
                    <a:pt x="19807" y="10299"/>
                    <a:pt x="19760" y="10160"/>
                    <a:pt x="19760" y="10020"/>
                  </a:cubicBezTo>
                  <a:cubicBezTo>
                    <a:pt x="19745" y="9849"/>
                    <a:pt x="19760" y="9648"/>
                    <a:pt x="19760" y="9477"/>
                  </a:cubicBezTo>
                  <a:lnTo>
                    <a:pt x="19760" y="9446"/>
                  </a:lnTo>
                  <a:lnTo>
                    <a:pt x="19791" y="9415"/>
                  </a:lnTo>
                  <a:cubicBezTo>
                    <a:pt x="19801" y="9413"/>
                    <a:pt x="19812" y="9412"/>
                    <a:pt x="19823" y="9412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3" y="11183"/>
                    <a:pt x="6934" y="11245"/>
                    <a:pt x="6934" y="11292"/>
                  </a:cubicBezTo>
                  <a:cubicBezTo>
                    <a:pt x="6934" y="11369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08" y="11462"/>
                    <a:pt x="6577" y="11431"/>
                    <a:pt x="6530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71" y="11633"/>
                    <a:pt x="1955" y="11633"/>
                    <a:pt x="1940" y="11633"/>
                  </a:cubicBezTo>
                  <a:cubicBezTo>
                    <a:pt x="1878" y="11633"/>
                    <a:pt x="1815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33" y="11556"/>
                  </a:moveTo>
                  <a:lnTo>
                    <a:pt x="15495" y="11618"/>
                  </a:lnTo>
                  <a:lnTo>
                    <a:pt x="15557" y="11618"/>
                  </a:lnTo>
                  <a:cubicBezTo>
                    <a:pt x="15580" y="11602"/>
                    <a:pt x="15604" y="11594"/>
                    <a:pt x="15625" y="11594"/>
                  </a:cubicBezTo>
                  <a:cubicBezTo>
                    <a:pt x="15646" y="11594"/>
                    <a:pt x="15666" y="11602"/>
                    <a:pt x="15681" y="11618"/>
                  </a:cubicBezTo>
                  <a:cubicBezTo>
                    <a:pt x="15790" y="11649"/>
                    <a:pt x="15805" y="11742"/>
                    <a:pt x="15743" y="11881"/>
                  </a:cubicBezTo>
                  <a:lnTo>
                    <a:pt x="15743" y="11897"/>
                  </a:lnTo>
                  <a:lnTo>
                    <a:pt x="15728" y="11897"/>
                  </a:lnTo>
                  <a:cubicBezTo>
                    <a:pt x="15712" y="11928"/>
                    <a:pt x="15666" y="11928"/>
                    <a:pt x="15635" y="11928"/>
                  </a:cubicBezTo>
                  <a:cubicBezTo>
                    <a:pt x="15572" y="11928"/>
                    <a:pt x="15526" y="11897"/>
                    <a:pt x="15448" y="11866"/>
                  </a:cubicBezTo>
                  <a:cubicBezTo>
                    <a:pt x="15371" y="11804"/>
                    <a:pt x="15355" y="11695"/>
                    <a:pt x="15402" y="11618"/>
                  </a:cubicBezTo>
                  <a:lnTo>
                    <a:pt x="15433" y="11556"/>
                  </a:lnTo>
                  <a:close/>
                  <a:moveTo>
                    <a:pt x="20753" y="10470"/>
                  </a:moveTo>
                  <a:cubicBezTo>
                    <a:pt x="20830" y="10470"/>
                    <a:pt x="20877" y="10532"/>
                    <a:pt x="20877" y="10578"/>
                  </a:cubicBezTo>
                  <a:cubicBezTo>
                    <a:pt x="20877" y="10625"/>
                    <a:pt x="20877" y="11587"/>
                    <a:pt x="20784" y="11959"/>
                  </a:cubicBezTo>
                  <a:cubicBezTo>
                    <a:pt x="20768" y="12036"/>
                    <a:pt x="20706" y="12083"/>
                    <a:pt x="20644" y="12083"/>
                  </a:cubicBezTo>
                  <a:lnTo>
                    <a:pt x="20613" y="12083"/>
                  </a:lnTo>
                  <a:cubicBezTo>
                    <a:pt x="20536" y="12052"/>
                    <a:pt x="20489" y="11974"/>
                    <a:pt x="20520" y="11897"/>
                  </a:cubicBezTo>
                  <a:cubicBezTo>
                    <a:pt x="20598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3" y="10470"/>
                  </a:cubicBezTo>
                  <a:close/>
                  <a:moveTo>
                    <a:pt x="2984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18" y="13293"/>
                    <a:pt x="3134" y="13370"/>
                    <a:pt x="3103" y="13448"/>
                  </a:cubicBezTo>
                  <a:cubicBezTo>
                    <a:pt x="3087" y="13510"/>
                    <a:pt x="3010" y="13556"/>
                    <a:pt x="2948" y="13556"/>
                  </a:cubicBezTo>
                  <a:cubicBezTo>
                    <a:pt x="2901" y="13556"/>
                    <a:pt x="2886" y="13556"/>
                    <a:pt x="2870" y="13525"/>
                  </a:cubicBezTo>
                  <a:cubicBezTo>
                    <a:pt x="2793" y="13432"/>
                    <a:pt x="2793" y="13339"/>
                    <a:pt x="2824" y="13231"/>
                  </a:cubicBezTo>
                  <a:cubicBezTo>
                    <a:pt x="2853" y="13181"/>
                    <a:pt x="2920" y="13151"/>
                    <a:pt x="2984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83" y="11974"/>
                    <a:pt x="1645" y="12098"/>
                  </a:cubicBezTo>
                  <a:cubicBezTo>
                    <a:pt x="1862" y="12502"/>
                    <a:pt x="1971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05" y="14053"/>
                  </a:cubicBezTo>
                  <a:cubicBezTo>
                    <a:pt x="1257" y="14053"/>
                    <a:pt x="1118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9534" y="13236"/>
                  </a:moveTo>
                  <a:cubicBezTo>
                    <a:pt x="19551" y="13236"/>
                    <a:pt x="19570" y="13239"/>
                    <a:pt x="19589" y="13246"/>
                  </a:cubicBezTo>
                  <a:cubicBezTo>
                    <a:pt x="19667" y="13262"/>
                    <a:pt x="19698" y="13339"/>
                    <a:pt x="19683" y="13417"/>
                  </a:cubicBezTo>
                  <a:cubicBezTo>
                    <a:pt x="19496" y="13975"/>
                    <a:pt x="19078" y="14518"/>
                    <a:pt x="19062" y="14533"/>
                  </a:cubicBezTo>
                  <a:cubicBezTo>
                    <a:pt x="19016" y="14580"/>
                    <a:pt x="18985" y="14595"/>
                    <a:pt x="18938" y="14595"/>
                  </a:cubicBezTo>
                  <a:cubicBezTo>
                    <a:pt x="18907" y="14595"/>
                    <a:pt x="18861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48" y="13866"/>
                    <a:pt x="19403" y="13339"/>
                  </a:cubicBezTo>
                  <a:cubicBezTo>
                    <a:pt x="19428" y="13278"/>
                    <a:pt x="19471" y="13236"/>
                    <a:pt x="19534" y="13236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79" y="14968"/>
                  </a:cubicBezTo>
                  <a:lnTo>
                    <a:pt x="3180" y="14533"/>
                  </a:lnTo>
                  <a:cubicBezTo>
                    <a:pt x="3203" y="14476"/>
                    <a:pt x="3252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4" y="14502"/>
                    <a:pt x="3491" y="14580"/>
                    <a:pt x="3444" y="14657"/>
                  </a:cubicBezTo>
                  <a:lnTo>
                    <a:pt x="3242" y="15138"/>
                  </a:lnTo>
                  <a:cubicBezTo>
                    <a:pt x="3428" y="15231"/>
                    <a:pt x="3646" y="15355"/>
                    <a:pt x="3832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7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1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13" y="14766"/>
                    <a:pt x="2591" y="14813"/>
                  </a:cubicBezTo>
                  <a:cubicBezTo>
                    <a:pt x="2513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17511" y="15883"/>
                  </a:moveTo>
                  <a:cubicBezTo>
                    <a:pt x="17604" y="15883"/>
                    <a:pt x="17666" y="15914"/>
                    <a:pt x="17697" y="15991"/>
                  </a:cubicBezTo>
                  <a:cubicBezTo>
                    <a:pt x="17728" y="16053"/>
                    <a:pt x="17728" y="16131"/>
                    <a:pt x="17682" y="16193"/>
                  </a:cubicBezTo>
                  <a:cubicBezTo>
                    <a:pt x="17651" y="16239"/>
                    <a:pt x="17589" y="16286"/>
                    <a:pt x="17511" y="16286"/>
                  </a:cubicBezTo>
                  <a:lnTo>
                    <a:pt x="17449" y="16286"/>
                  </a:lnTo>
                  <a:cubicBezTo>
                    <a:pt x="17387" y="16270"/>
                    <a:pt x="17356" y="16224"/>
                    <a:pt x="17341" y="16193"/>
                  </a:cubicBezTo>
                  <a:cubicBezTo>
                    <a:pt x="17310" y="16146"/>
                    <a:pt x="17294" y="16069"/>
                    <a:pt x="17310" y="15991"/>
                  </a:cubicBezTo>
                  <a:cubicBezTo>
                    <a:pt x="17325" y="15914"/>
                    <a:pt x="17418" y="15883"/>
                    <a:pt x="17511" y="15883"/>
                  </a:cubicBezTo>
                  <a:close/>
                  <a:moveTo>
                    <a:pt x="19761" y="14685"/>
                  </a:moveTo>
                  <a:cubicBezTo>
                    <a:pt x="19771" y="14685"/>
                    <a:pt x="19781" y="14686"/>
                    <a:pt x="19791" y="14688"/>
                  </a:cubicBezTo>
                  <a:cubicBezTo>
                    <a:pt x="19869" y="14719"/>
                    <a:pt x="19915" y="14797"/>
                    <a:pt x="19884" y="14875"/>
                  </a:cubicBezTo>
                  <a:cubicBezTo>
                    <a:pt x="19745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34" y="14729"/>
                    <a:pt x="19695" y="14685"/>
                    <a:pt x="19761" y="14685"/>
                  </a:cubicBez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86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685" y="16813"/>
                  </a:lnTo>
                  <a:cubicBezTo>
                    <a:pt x="4654" y="16813"/>
                    <a:pt x="4607" y="16782"/>
                    <a:pt x="4576" y="16767"/>
                  </a:cubicBezTo>
                  <a:cubicBezTo>
                    <a:pt x="4530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58" y="16968"/>
                    <a:pt x="3211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15588" y="16705"/>
                  </a:moveTo>
                  <a:lnTo>
                    <a:pt x="15604" y="16751"/>
                  </a:lnTo>
                  <a:cubicBezTo>
                    <a:pt x="15635" y="16860"/>
                    <a:pt x="15604" y="16984"/>
                    <a:pt x="15510" y="17046"/>
                  </a:cubicBezTo>
                  <a:cubicBezTo>
                    <a:pt x="15448" y="17092"/>
                    <a:pt x="15355" y="17139"/>
                    <a:pt x="15262" y="17139"/>
                  </a:cubicBezTo>
                  <a:lnTo>
                    <a:pt x="15216" y="17139"/>
                  </a:lnTo>
                  <a:cubicBezTo>
                    <a:pt x="15169" y="17139"/>
                    <a:pt x="15107" y="17092"/>
                    <a:pt x="15061" y="17046"/>
                  </a:cubicBezTo>
                  <a:cubicBezTo>
                    <a:pt x="15045" y="16999"/>
                    <a:pt x="15045" y="16968"/>
                    <a:pt x="15061" y="16922"/>
                  </a:cubicBezTo>
                  <a:cubicBezTo>
                    <a:pt x="15107" y="16860"/>
                    <a:pt x="15169" y="16844"/>
                    <a:pt x="15216" y="16844"/>
                  </a:cubicBezTo>
                  <a:lnTo>
                    <a:pt x="15262" y="16844"/>
                  </a:lnTo>
                  <a:cubicBezTo>
                    <a:pt x="15309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092" y="17061"/>
                  </a:moveTo>
                  <a:lnTo>
                    <a:pt x="17139" y="17077"/>
                  </a:lnTo>
                  <a:cubicBezTo>
                    <a:pt x="17144" y="17082"/>
                    <a:pt x="17149" y="17084"/>
                    <a:pt x="17156" y="17084"/>
                  </a:cubicBezTo>
                  <a:cubicBezTo>
                    <a:pt x="17168" y="17084"/>
                    <a:pt x="17185" y="17077"/>
                    <a:pt x="17217" y="17077"/>
                  </a:cubicBezTo>
                  <a:cubicBezTo>
                    <a:pt x="17248" y="17069"/>
                    <a:pt x="17275" y="17065"/>
                    <a:pt x="17300" y="17065"/>
                  </a:cubicBezTo>
                  <a:cubicBezTo>
                    <a:pt x="17325" y="17065"/>
                    <a:pt x="17348" y="17069"/>
                    <a:pt x="17372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4" y="17310"/>
                    <a:pt x="17387" y="17341"/>
                  </a:cubicBezTo>
                  <a:cubicBezTo>
                    <a:pt x="17325" y="17372"/>
                    <a:pt x="17294" y="17387"/>
                    <a:pt x="17232" y="17387"/>
                  </a:cubicBezTo>
                  <a:cubicBezTo>
                    <a:pt x="17201" y="17387"/>
                    <a:pt x="17139" y="17387"/>
                    <a:pt x="17092" y="17372"/>
                  </a:cubicBezTo>
                  <a:lnTo>
                    <a:pt x="17077" y="17372"/>
                  </a:lnTo>
                  <a:lnTo>
                    <a:pt x="17077" y="17341"/>
                  </a:lnTo>
                  <a:cubicBezTo>
                    <a:pt x="17046" y="17279"/>
                    <a:pt x="17046" y="17170"/>
                    <a:pt x="17077" y="17092"/>
                  </a:cubicBezTo>
                  <a:lnTo>
                    <a:pt x="17092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12" y="17427"/>
                  </a:moveTo>
                  <a:cubicBezTo>
                    <a:pt x="7535" y="17427"/>
                    <a:pt x="7560" y="17434"/>
                    <a:pt x="7585" y="17449"/>
                  </a:cubicBezTo>
                  <a:cubicBezTo>
                    <a:pt x="7585" y="17449"/>
                    <a:pt x="8035" y="17697"/>
                    <a:pt x="8267" y="17790"/>
                  </a:cubicBezTo>
                  <a:cubicBezTo>
                    <a:pt x="8345" y="17837"/>
                    <a:pt x="8376" y="17914"/>
                    <a:pt x="8345" y="18008"/>
                  </a:cubicBezTo>
                  <a:cubicBezTo>
                    <a:pt x="8298" y="18054"/>
                    <a:pt x="8267" y="18085"/>
                    <a:pt x="8205" y="18085"/>
                  </a:cubicBezTo>
                  <a:cubicBezTo>
                    <a:pt x="8190" y="18085"/>
                    <a:pt x="8159" y="18070"/>
                    <a:pt x="8143" y="18070"/>
                  </a:cubicBezTo>
                  <a:cubicBezTo>
                    <a:pt x="7911" y="17945"/>
                    <a:pt x="7461" y="17713"/>
                    <a:pt x="7445" y="17697"/>
                  </a:cubicBezTo>
                  <a:cubicBezTo>
                    <a:pt x="7368" y="17666"/>
                    <a:pt x="7352" y="17589"/>
                    <a:pt x="7383" y="17511"/>
                  </a:cubicBezTo>
                  <a:cubicBezTo>
                    <a:pt x="7415" y="17459"/>
                    <a:pt x="7461" y="17427"/>
                    <a:pt x="7512" y="17427"/>
                  </a:cubicBezTo>
                  <a:close/>
                  <a:moveTo>
                    <a:pt x="17783" y="17617"/>
                  </a:moveTo>
                  <a:cubicBezTo>
                    <a:pt x="17796" y="17617"/>
                    <a:pt x="17808" y="17618"/>
                    <a:pt x="17821" y="17620"/>
                  </a:cubicBezTo>
                  <a:lnTo>
                    <a:pt x="17852" y="17620"/>
                  </a:lnTo>
                  <a:lnTo>
                    <a:pt x="17852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697" y="18132"/>
                    <a:pt x="17620" y="18132"/>
                  </a:cubicBezTo>
                  <a:cubicBezTo>
                    <a:pt x="17589" y="18132"/>
                    <a:pt x="17542" y="18101"/>
                    <a:pt x="17511" y="18085"/>
                  </a:cubicBezTo>
                  <a:lnTo>
                    <a:pt x="17496" y="18070"/>
                  </a:lnTo>
                  <a:cubicBezTo>
                    <a:pt x="17434" y="17976"/>
                    <a:pt x="17434" y="17837"/>
                    <a:pt x="17511" y="17744"/>
                  </a:cubicBezTo>
                  <a:cubicBezTo>
                    <a:pt x="17581" y="17674"/>
                    <a:pt x="17675" y="17617"/>
                    <a:pt x="17783" y="17617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391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27" y="18070"/>
                    <a:pt x="6143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5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43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0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6" y="18364"/>
                  </a:cubicBezTo>
                  <a:cubicBezTo>
                    <a:pt x="4294" y="18341"/>
                    <a:pt x="4331" y="18331"/>
                    <a:pt x="4370" y="18331"/>
                  </a:cubicBezTo>
                  <a:close/>
                  <a:moveTo>
                    <a:pt x="17100" y="18066"/>
                  </a:moveTo>
                  <a:cubicBezTo>
                    <a:pt x="17127" y="18066"/>
                    <a:pt x="17152" y="18073"/>
                    <a:pt x="17170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14" y="19388"/>
                  </a:cubicBezTo>
                  <a:cubicBezTo>
                    <a:pt x="15898" y="19403"/>
                    <a:pt x="15867" y="19403"/>
                    <a:pt x="15836" y="19403"/>
                  </a:cubicBezTo>
                  <a:cubicBezTo>
                    <a:pt x="15805" y="19403"/>
                    <a:pt x="15743" y="19388"/>
                    <a:pt x="15728" y="19341"/>
                  </a:cubicBezTo>
                  <a:cubicBezTo>
                    <a:pt x="15681" y="19295"/>
                    <a:pt x="15712" y="19186"/>
                    <a:pt x="15759" y="19155"/>
                  </a:cubicBezTo>
                  <a:cubicBezTo>
                    <a:pt x="15759" y="19140"/>
                    <a:pt x="16705" y="18473"/>
                    <a:pt x="16984" y="18132"/>
                  </a:cubicBezTo>
                  <a:cubicBezTo>
                    <a:pt x="17012" y="18084"/>
                    <a:pt x="17058" y="18066"/>
                    <a:pt x="17100" y="18066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5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14535" y="18432"/>
                  </a:moveTo>
                  <a:cubicBezTo>
                    <a:pt x="14756" y="18432"/>
                    <a:pt x="14951" y="18539"/>
                    <a:pt x="15061" y="18721"/>
                  </a:cubicBezTo>
                  <a:cubicBezTo>
                    <a:pt x="15092" y="18767"/>
                    <a:pt x="15107" y="18799"/>
                    <a:pt x="15107" y="18845"/>
                  </a:cubicBezTo>
                  <a:cubicBezTo>
                    <a:pt x="15123" y="19016"/>
                    <a:pt x="15030" y="19171"/>
                    <a:pt x="14813" y="19310"/>
                  </a:cubicBezTo>
                  <a:cubicBezTo>
                    <a:pt x="14487" y="19527"/>
                    <a:pt x="14053" y="19776"/>
                    <a:pt x="13572" y="19776"/>
                  </a:cubicBezTo>
                  <a:cubicBezTo>
                    <a:pt x="13510" y="19776"/>
                    <a:pt x="13448" y="19745"/>
                    <a:pt x="13401" y="19745"/>
                  </a:cubicBezTo>
                  <a:cubicBezTo>
                    <a:pt x="13169" y="19729"/>
                    <a:pt x="12936" y="19574"/>
                    <a:pt x="12951" y="19341"/>
                  </a:cubicBezTo>
                  <a:cubicBezTo>
                    <a:pt x="12951" y="19186"/>
                    <a:pt x="13060" y="19078"/>
                    <a:pt x="13184" y="19000"/>
                  </a:cubicBezTo>
                  <a:cubicBezTo>
                    <a:pt x="13525" y="18767"/>
                    <a:pt x="13913" y="18566"/>
                    <a:pt x="14347" y="18457"/>
                  </a:cubicBezTo>
                  <a:cubicBezTo>
                    <a:pt x="14411" y="18441"/>
                    <a:pt x="14474" y="18432"/>
                    <a:pt x="14535" y="18432"/>
                  </a:cubicBezTo>
                  <a:close/>
                  <a:moveTo>
                    <a:pt x="5175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94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4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2" y="19465"/>
                    <a:pt x="5119" y="18876"/>
                    <a:pt x="5073" y="18861"/>
                  </a:cubicBezTo>
                  <a:cubicBezTo>
                    <a:pt x="5026" y="18830"/>
                    <a:pt x="5010" y="18721"/>
                    <a:pt x="5057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9894" y="19627"/>
                  </a:moveTo>
                  <a:cubicBezTo>
                    <a:pt x="10104" y="19627"/>
                    <a:pt x="10320" y="19638"/>
                    <a:pt x="10516" y="19667"/>
                  </a:cubicBezTo>
                  <a:cubicBezTo>
                    <a:pt x="10749" y="19729"/>
                    <a:pt x="10920" y="19884"/>
                    <a:pt x="10920" y="20086"/>
                  </a:cubicBezTo>
                  <a:cubicBezTo>
                    <a:pt x="10920" y="20117"/>
                    <a:pt x="10920" y="20163"/>
                    <a:pt x="10904" y="20194"/>
                  </a:cubicBezTo>
                  <a:cubicBezTo>
                    <a:pt x="10842" y="20349"/>
                    <a:pt x="10640" y="20380"/>
                    <a:pt x="10516" y="20396"/>
                  </a:cubicBezTo>
                  <a:cubicBezTo>
                    <a:pt x="10462" y="20404"/>
                    <a:pt x="10408" y="20408"/>
                    <a:pt x="10355" y="20408"/>
                  </a:cubicBezTo>
                  <a:cubicBezTo>
                    <a:pt x="10303" y="20408"/>
                    <a:pt x="10253" y="20404"/>
                    <a:pt x="10206" y="20396"/>
                  </a:cubicBezTo>
                  <a:cubicBezTo>
                    <a:pt x="9849" y="20396"/>
                    <a:pt x="9601" y="20334"/>
                    <a:pt x="9384" y="20210"/>
                  </a:cubicBezTo>
                  <a:cubicBezTo>
                    <a:pt x="9322" y="20179"/>
                    <a:pt x="9198" y="20101"/>
                    <a:pt x="9167" y="19962"/>
                  </a:cubicBezTo>
                  <a:cubicBezTo>
                    <a:pt x="9167" y="19915"/>
                    <a:pt x="9198" y="19822"/>
                    <a:pt x="9229" y="19776"/>
                  </a:cubicBezTo>
                  <a:cubicBezTo>
                    <a:pt x="9307" y="19667"/>
                    <a:pt x="9431" y="19652"/>
                    <a:pt x="9539" y="19636"/>
                  </a:cubicBezTo>
                  <a:cubicBezTo>
                    <a:pt x="9653" y="19630"/>
                    <a:pt x="9773" y="19627"/>
                    <a:pt x="9894" y="19627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5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93" y="20362"/>
                  </a:moveTo>
                  <a:cubicBezTo>
                    <a:pt x="12554" y="20362"/>
                    <a:pt x="12614" y="20402"/>
                    <a:pt x="12626" y="20458"/>
                  </a:cubicBezTo>
                  <a:cubicBezTo>
                    <a:pt x="12657" y="20536"/>
                    <a:pt x="12626" y="20613"/>
                    <a:pt x="12533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489"/>
                    <a:pt x="11478" y="20489"/>
                  </a:cubicBezTo>
                  <a:cubicBezTo>
                    <a:pt x="11649" y="20489"/>
                    <a:pt x="12191" y="20458"/>
                    <a:pt x="12424" y="20380"/>
                  </a:cubicBezTo>
                  <a:cubicBezTo>
                    <a:pt x="12445" y="20368"/>
                    <a:pt x="12469" y="20362"/>
                    <a:pt x="12493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7" y="16550"/>
                    <a:pt x="21327" y="10656"/>
                  </a:cubicBezTo>
                  <a:cubicBezTo>
                    <a:pt x="21327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5"/>
            <p:cNvSpPr/>
            <p:nvPr/>
          </p:nvSpPr>
          <p:spPr>
            <a:xfrm>
              <a:off x="27548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5"/>
            <p:cNvSpPr/>
            <p:nvPr/>
          </p:nvSpPr>
          <p:spPr>
            <a:xfrm>
              <a:off x="2954938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37" y="0"/>
                  </a:moveTo>
                  <a:cubicBezTo>
                    <a:pt x="314" y="0"/>
                    <a:pt x="193" y="8"/>
                    <a:pt x="78" y="21"/>
                  </a:cubicBezTo>
                  <a:cubicBezTo>
                    <a:pt x="31" y="21"/>
                    <a:pt x="16" y="21"/>
                    <a:pt x="0" y="52"/>
                  </a:cubicBezTo>
                  <a:cubicBezTo>
                    <a:pt x="16" y="52"/>
                    <a:pt x="16" y="67"/>
                    <a:pt x="31" y="67"/>
                  </a:cubicBezTo>
                  <a:cubicBezTo>
                    <a:pt x="186" y="160"/>
                    <a:pt x="419" y="207"/>
                    <a:pt x="714" y="207"/>
                  </a:cubicBezTo>
                  <a:cubicBezTo>
                    <a:pt x="807" y="207"/>
                    <a:pt x="900" y="207"/>
                    <a:pt x="1008" y="176"/>
                  </a:cubicBezTo>
                  <a:cubicBezTo>
                    <a:pt x="1132" y="176"/>
                    <a:pt x="1163" y="145"/>
                    <a:pt x="1163" y="145"/>
                  </a:cubicBezTo>
                  <a:cubicBezTo>
                    <a:pt x="1117" y="98"/>
                    <a:pt x="1055" y="67"/>
                    <a:pt x="962" y="52"/>
                  </a:cubicBezTo>
                  <a:cubicBezTo>
                    <a:pt x="789" y="15"/>
                    <a:pt x="611" y="0"/>
                    <a:pt x="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5"/>
            <p:cNvSpPr/>
            <p:nvPr/>
          </p:nvSpPr>
          <p:spPr>
            <a:xfrm>
              <a:off x="274243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65" y="0"/>
                  </a:moveTo>
                  <a:cubicBezTo>
                    <a:pt x="218" y="0"/>
                    <a:pt x="156" y="78"/>
                    <a:pt x="110" y="186"/>
                  </a:cubicBezTo>
                  <a:cubicBezTo>
                    <a:pt x="1" y="636"/>
                    <a:pt x="172" y="1117"/>
                    <a:pt x="342" y="1489"/>
                  </a:cubicBezTo>
                  <a:cubicBezTo>
                    <a:pt x="404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75" y="528"/>
                    <a:pt x="404" y="155"/>
                  </a:cubicBezTo>
                  <a:cubicBezTo>
                    <a:pt x="342" y="31"/>
                    <a:pt x="311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5"/>
            <p:cNvSpPr/>
            <p:nvPr/>
          </p:nvSpPr>
          <p:spPr>
            <a:xfrm>
              <a:off x="286768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67" y="1"/>
                    <a:pt x="357" y="172"/>
                    <a:pt x="125" y="311"/>
                  </a:cubicBezTo>
                  <a:cubicBezTo>
                    <a:pt x="32" y="373"/>
                    <a:pt x="1" y="420"/>
                    <a:pt x="1" y="420"/>
                  </a:cubicBezTo>
                  <a:cubicBezTo>
                    <a:pt x="35" y="524"/>
                    <a:pt x="114" y="577"/>
                    <a:pt x="197" y="577"/>
                  </a:cubicBezTo>
                  <a:cubicBezTo>
                    <a:pt x="225" y="577"/>
                    <a:pt x="253" y="571"/>
                    <a:pt x="280" y="559"/>
                  </a:cubicBezTo>
                  <a:cubicBezTo>
                    <a:pt x="590" y="482"/>
                    <a:pt x="900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10" y="32"/>
                    <a:pt x="1133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5"/>
            <p:cNvSpPr/>
            <p:nvPr/>
          </p:nvSpPr>
          <p:spPr>
            <a:xfrm>
              <a:off x="30483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4" y="62"/>
                    <a:pt x="1411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5"/>
            <p:cNvSpPr/>
            <p:nvPr/>
          </p:nvSpPr>
          <p:spPr>
            <a:xfrm>
              <a:off x="3023163" y="3790975"/>
              <a:ext cx="48125" cy="17475"/>
            </a:xfrm>
            <a:custGeom>
              <a:avLst/>
              <a:gdLst/>
              <a:ahLst/>
              <a:cxnLst/>
              <a:rect l="l" t="t" r="r" b="b"/>
              <a:pathLst>
                <a:path w="1925" h="699" extrusionOk="0">
                  <a:moveTo>
                    <a:pt x="296" y="0"/>
                  </a:moveTo>
                  <a:cubicBezTo>
                    <a:pt x="109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09" y="481"/>
                    <a:pt x="311" y="543"/>
                  </a:cubicBezTo>
                  <a:cubicBezTo>
                    <a:pt x="660" y="639"/>
                    <a:pt x="1017" y="698"/>
                    <a:pt x="1363" y="698"/>
                  </a:cubicBezTo>
                  <a:cubicBezTo>
                    <a:pt x="1463" y="698"/>
                    <a:pt x="1563" y="693"/>
                    <a:pt x="1660" y="683"/>
                  </a:cubicBezTo>
                  <a:cubicBezTo>
                    <a:pt x="1738" y="683"/>
                    <a:pt x="1847" y="667"/>
                    <a:pt x="1878" y="636"/>
                  </a:cubicBezTo>
                  <a:cubicBezTo>
                    <a:pt x="1924" y="574"/>
                    <a:pt x="1847" y="435"/>
                    <a:pt x="1738" y="357"/>
                  </a:cubicBezTo>
                  <a:cubicBezTo>
                    <a:pt x="1350" y="31"/>
                    <a:pt x="776" y="0"/>
                    <a:pt x="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5"/>
            <p:cNvSpPr/>
            <p:nvPr/>
          </p:nvSpPr>
          <p:spPr>
            <a:xfrm>
              <a:off x="3015813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83" y="279"/>
                  </a:moveTo>
                  <a:cubicBezTo>
                    <a:pt x="1070" y="279"/>
                    <a:pt x="1644" y="310"/>
                    <a:pt x="2032" y="636"/>
                  </a:cubicBezTo>
                  <a:cubicBezTo>
                    <a:pt x="2141" y="714"/>
                    <a:pt x="2218" y="853"/>
                    <a:pt x="2172" y="915"/>
                  </a:cubicBezTo>
                  <a:cubicBezTo>
                    <a:pt x="2141" y="946"/>
                    <a:pt x="2032" y="962"/>
                    <a:pt x="1954" y="962"/>
                  </a:cubicBezTo>
                  <a:cubicBezTo>
                    <a:pt x="1857" y="972"/>
                    <a:pt x="1757" y="977"/>
                    <a:pt x="1657" y="977"/>
                  </a:cubicBezTo>
                  <a:cubicBezTo>
                    <a:pt x="1311" y="977"/>
                    <a:pt x="954" y="918"/>
                    <a:pt x="605" y="822"/>
                  </a:cubicBezTo>
                  <a:cubicBezTo>
                    <a:pt x="403" y="760"/>
                    <a:pt x="295" y="605"/>
                    <a:pt x="295" y="434"/>
                  </a:cubicBezTo>
                  <a:lnTo>
                    <a:pt x="295" y="372"/>
                  </a:lnTo>
                  <a:cubicBezTo>
                    <a:pt x="310" y="310"/>
                    <a:pt x="403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81" y="0"/>
                    <a:pt x="155" y="16"/>
                    <a:pt x="47" y="279"/>
                  </a:cubicBezTo>
                  <a:cubicBezTo>
                    <a:pt x="16" y="310"/>
                    <a:pt x="0" y="357"/>
                    <a:pt x="0" y="403"/>
                  </a:cubicBezTo>
                  <a:cubicBezTo>
                    <a:pt x="0" y="714"/>
                    <a:pt x="217" y="1008"/>
                    <a:pt x="512" y="1101"/>
                  </a:cubicBezTo>
                  <a:cubicBezTo>
                    <a:pt x="900" y="1225"/>
                    <a:pt x="1319" y="1287"/>
                    <a:pt x="1722" y="1287"/>
                  </a:cubicBezTo>
                  <a:lnTo>
                    <a:pt x="1954" y="1287"/>
                  </a:lnTo>
                  <a:cubicBezTo>
                    <a:pt x="2094" y="1256"/>
                    <a:pt x="2296" y="1241"/>
                    <a:pt x="2389" y="1086"/>
                  </a:cubicBezTo>
                  <a:cubicBezTo>
                    <a:pt x="2544" y="869"/>
                    <a:pt x="2404" y="605"/>
                    <a:pt x="2218" y="434"/>
                  </a:cubicBezTo>
                  <a:cubicBezTo>
                    <a:pt x="1753" y="47"/>
                    <a:pt x="1132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5"/>
            <p:cNvSpPr/>
            <p:nvPr/>
          </p:nvSpPr>
          <p:spPr>
            <a:xfrm>
              <a:off x="285993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43" y="291"/>
                  </a:cubicBezTo>
                  <a:cubicBezTo>
                    <a:pt x="1520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61" y="846"/>
                    <a:pt x="532" y="852"/>
                    <a:pt x="503" y="852"/>
                  </a:cubicBezTo>
                  <a:cubicBezTo>
                    <a:pt x="422" y="852"/>
                    <a:pt x="345" y="806"/>
                    <a:pt x="311" y="726"/>
                  </a:cubicBezTo>
                  <a:cubicBezTo>
                    <a:pt x="311" y="695"/>
                    <a:pt x="326" y="664"/>
                    <a:pt x="435" y="586"/>
                  </a:cubicBezTo>
                  <a:cubicBezTo>
                    <a:pt x="667" y="447"/>
                    <a:pt x="977" y="276"/>
                    <a:pt x="1319" y="276"/>
                  </a:cubicBezTo>
                  <a:close/>
                  <a:moveTo>
                    <a:pt x="1316" y="1"/>
                  </a:moveTo>
                  <a:cubicBezTo>
                    <a:pt x="917" y="1"/>
                    <a:pt x="551" y="177"/>
                    <a:pt x="280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57" y="1160"/>
                    <a:pt x="559" y="1160"/>
                  </a:cubicBezTo>
                  <a:cubicBezTo>
                    <a:pt x="590" y="1160"/>
                    <a:pt x="652" y="1160"/>
                    <a:pt x="698" y="1144"/>
                  </a:cubicBezTo>
                  <a:cubicBezTo>
                    <a:pt x="1040" y="1051"/>
                    <a:pt x="1365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5"/>
            <p:cNvSpPr/>
            <p:nvPr/>
          </p:nvSpPr>
          <p:spPr>
            <a:xfrm>
              <a:off x="3040613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47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3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3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5"/>
            <p:cNvSpPr/>
            <p:nvPr/>
          </p:nvSpPr>
          <p:spPr>
            <a:xfrm>
              <a:off x="2946013" y="4243475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826" y="289"/>
                  </a:moveTo>
                  <a:cubicBezTo>
                    <a:pt x="990" y="289"/>
                    <a:pt x="1157" y="300"/>
                    <a:pt x="1319" y="326"/>
                  </a:cubicBezTo>
                  <a:cubicBezTo>
                    <a:pt x="1412" y="357"/>
                    <a:pt x="1489" y="403"/>
                    <a:pt x="1489" y="434"/>
                  </a:cubicBezTo>
                  <a:cubicBezTo>
                    <a:pt x="1489" y="450"/>
                    <a:pt x="1458" y="465"/>
                    <a:pt x="1365" y="465"/>
                  </a:cubicBezTo>
                  <a:cubicBezTo>
                    <a:pt x="1257" y="481"/>
                    <a:pt x="1164" y="481"/>
                    <a:pt x="1071" y="481"/>
                  </a:cubicBezTo>
                  <a:cubicBezTo>
                    <a:pt x="776" y="481"/>
                    <a:pt x="543" y="450"/>
                    <a:pt x="388" y="357"/>
                  </a:cubicBezTo>
                  <a:cubicBezTo>
                    <a:pt x="373" y="357"/>
                    <a:pt x="373" y="326"/>
                    <a:pt x="357" y="326"/>
                  </a:cubicBezTo>
                  <a:cubicBezTo>
                    <a:pt x="373" y="310"/>
                    <a:pt x="388" y="310"/>
                    <a:pt x="435" y="310"/>
                  </a:cubicBezTo>
                  <a:cubicBezTo>
                    <a:pt x="560" y="296"/>
                    <a:pt x="692" y="289"/>
                    <a:pt x="826" y="289"/>
                  </a:cubicBezTo>
                  <a:close/>
                  <a:moveTo>
                    <a:pt x="717" y="0"/>
                  </a:moveTo>
                  <a:cubicBezTo>
                    <a:pt x="607" y="0"/>
                    <a:pt x="497" y="5"/>
                    <a:pt x="388" y="16"/>
                  </a:cubicBezTo>
                  <a:cubicBezTo>
                    <a:pt x="280" y="47"/>
                    <a:pt x="156" y="62"/>
                    <a:pt x="78" y="155"/>
                  </a:cubicBezTo>
                  <a:cubicBezTo>
                    <a:pt x="16" y="217"/>
                    <a:pt x="1" y="279"/>
                    <a:pt x="16" y="357"/>
                  </a:cubicBezTo>
                  <a:cubicBezTo>
                    <a:pt x="63" y="481"/>
                    <a:pt x="171" y="558"/>
                    <a:pt x="233" y="605"/>
                  </a:cubicBezTo>
                  <a:cubicBezTo>
                    <a:pt x="450" y="713"/>
                    <a:pt x="714" y="775"/>
                    <a:pt x="1055" y="775"/>
                  </a:cubicBezTo>
                  <a:cubicBezTo>
                    <a:pt x="1164" y="775"/>
                    <a:pt x="1257" y="760"/>
                    <a:pt x="1365" y="760"/>
                  </a:cubicBezTo>
                  <a:cubicBezTo>
                    <a:pt x="1489" y="760"/>
                    <a:pt x="1660" y="713"/>
                    <a:pt x="1753" y="589"/>
                  </a:cubicBezTo>
                  <a:cubicBezTo>
                    <a:pt x="1769" y="543"/>
                    <a:pt x="1769" y="512"/>
                    <a:pt x="1769" y="465"/>
                  </a:cubicBezTo>
                  <a:cubicBezTo>
                    <a:pt x="1769" y="279"/>
                    <a:pt x="1598" y="93"/>
                    <a:pt x="1365" y="62"/>
                  </a:cubicBezTo>
                  <a:cubicBezTo>
                    <a:pt x="1159" y="21"/>
                    <a:pt x="938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5"/>
            <p:cNvSpPr/>
            <p:nvPr/>
          </p:nvSpPr>
          <p:spPr>
            <a:xfrm>
              <a:off x="27350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05" y="305"/>
                    <a:pt x="636" y="367"/>
                    <a:pt x="683" y="445"/>
                  </a:cubicBezTo>
                  <a:cubicBezTo>
                    <a:pt x="853" y="802"/>
                    <a:pt x="977" y="1189"/>
                    <a:pt x="1024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36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26"/>
                    <a:pt x="202" y="1484"/>
                    <a:pt x="388" y="1887"/>
                  </a:cubicBezTo>
                  <a:cubicBezTo>
                    <a:pt x="435" y="1996"/>
                    <a:pt x="559" y="2260"/>
                    <a:pt x="822" y="2260"/>
                  </a:cubicBezTo>
                  <a:cubicBezTo>
                    <a:pt x="853" y="2260"/>
                    <a:pt x="915" y="2260"/>
                    <a:pt x="946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48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5"/>
            <p:cNvSpPr/>
            <p:nvPr/>
          </p:nvSpPr>
          <p:spPr>
            <a:xfrm>
              <a:off x="3068538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97" y="590"/>
                    <a:pt x="698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85" y="1567"/>
                  </a:lnTo>
                  <a:cubicBezTo>
                    <a:pt x="885" y="1644"/>
                    <a:pt x="962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0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5"/>
            <p:cNvSpPr/>
            <p:nvPr/>
          </p:nvSpPr>
          <p:spPr>
            <a:xfrm>
              <a:off x="277113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57" y="357"/>
                    <a:pt x="435" y="482"/>
                  </a:cubicBezTo>
                  <a:cubicBezTo>
                    <a:pt x="357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5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76" y="1117"/>
                  </a:cubicBezTo>
                  <a:cubicBezTo>
                    <a:pt x="1490" y="1024"/>
                    <a:pt x="1272" y="900"/>
                    <a:pt x="1086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6" y="113"/>
                    <a:pt x="1047" y="145"/>
                    <a:pt x="1024" y="202"/>
                  </a:cubicBezTo>
                  <a:lnTo>
                    <a:pt x="823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5"/>
            <p:cNvSpPr/>
            <p:nvPr/>
          </p:nvSpPr>
          <p:spPr>
            <a:xfrm>
              <a:off x="27587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9" y="1"/>
                  </a:moveTo>
                  <a:cubicBezTo>
                    <a:pt x="864" y="1"/>
                    <a:pt x="819" y="23"/>
                    <a:pt x="791" y="51"/>
                  </a:cubicBezTo>
                  <a:cubicBezTo>
                    <a:pt x="435" y="470"/>
                    <a:pt x="47" y="1121"/>
                    <a:pt x="31" y="1137"/>
                  </a:cubicBezTo>
                  <a:cubicBezTo>
                    <a:pt x="0" y="1214"/>
                    <a:pt x="31" y="1292"/>
                    <a:pt x="109" y="1354"/>
                  </a:cubicBezTo>
                  <a:cubicBezTo>
                    <a:pt x="124" y="1370"/>
                    <a:pt x="140" y="1370"/>
                    <a:pt x="187" y="1370"/>
                  </a:cubicBezTo>
                  <a:cubicBezTo>
                    <a:pt x="233" y="1370"/>
                    <a:pt x="280" y="1354"/>
                    <a:pt x="295" y="1292"/>
                  </a:cubicBezTo>
                  <a:cubicBezTo>
                    <a:pt x="295" y="1292"/>
                    <a:pt x="683" y="641"/>
                    <a:pt x="1024" y="253"/>
                  </a:cubicBezTo>
                  <a:cubicBezTo>
                    <a:pt x="1071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5"/>
            <p:cNvSpPr/>
            <p:nvPr/>
          </p:nvSpPr>
          <p:spPr>
            <a:xfrm>
              <a:off x="27909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9" y="0"/>
                  </a:moveTo>
                  <a:cubicBezTo>
                    <a:pt x="1113" y="0"/>
                    <a:pt x="1089" y="10"/>
                    <a:pt x="1071" y="35"/>
                  </a:cubicBezTo>
                  <a:cubicBezTo>
                    <a:pt x="652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303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5"/>
            <p:cNvSpPr/>
            <p:nvPr/>
          </p:nvSpPr>
          <p:spPr>
            <a:xfrm>
              <a:off x="2798663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09" y="1075"/>
                    <a:pt x="156" y="1075"/>
                  </a:cubicBezTo>
                  <a:cubicBezTo>
                    <a:pt x="187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40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5"/>
            <p:cNvSpPr/>
            <p:nvPr/>
          </p:nvSpPr>
          <p:spPr>
            <a:xfrm>
              <a:off x="2959963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1" y="55"/>
                    <a:pt x="140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1" y="314"/>
                    <a:pt x="1707" y="350"/>
                  </a:cubicBezTo>
                  <a:lnTo>
                    <a:pt x="1753" y="350"/>
                  </a:lnTo>
                  <a:cubicBezTo>
                    <a:pt x="1815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5"/>
            <p:cNvSpPr/>
            <p:nvPr/>
          </p:nvSpPr>
          <p:spPr>
            <a:xfrm>
              <a:off x="31317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7" y="1"/>
                    <a:pt x="63" y="21"/>
                    <a:pt x="32" y="63"/>
                  </a:cubicBezTo>
                  <a:cubicBezTo>
                    <a:pt x="1" y="140"/>
                    <a:pt x="16" y="218"/>
                    <a:pt x="94" y="280"/>
                  </a:cubicBezTo>
                  <a:cubicBezTo>
                    <a:pt x="94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54" y="388"/>
                    <a:pt x="264" y="16"/>
                    <a:pt x="233" y="16"/>
                  </a:cubicBezTo>
                  <a:cubicBezTo>
                    <a:pt x="207" y="6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5"/>
            <p:cNvSpPr/>
            <p:nvPr/>
          </p:nvSpPr>
          <p:spPr>
            <a:xfrm>
              <a:off x="3205013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8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5"/>
            <p:cNvSpPr/>
            <p:nvPr/>
          </p:nvSpPr>
          <p:spPr>
            <a:xfrm>
              <a:off x="3227113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2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96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5"/>
            <p:cNvSpPr/>
            <p:nvPr/>
          </p:nvSpPr>
          <p:spPr>
            <a:xfrm>
              <a:off x="32290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1" y="32"/>
                    <a:pt x="125" y="94"/>
                    <a:pt x="125" y="171"/>
                  </a:cubicBezTo>
                  <a:cubicBezTo>
                    <a:pt x="125" y="435"/>
                    <a:pt x="94" y="1195"/>
                    <a:pt x="16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5"/>
            <p:cNvSpPr/>
            <p:nvPr/>
          </p:nvSpPr>
          <p:spPr>
            <a:xfrm>
              <a:off x="3180588" y="4119700"/>
              <a:ext cx="34550" cy="49725"/>
            </a:xfrm>
            <a:custGeom>
              <a:avLst/>
              <a:gdLst/>
              <a:ahLst/>
              <a:cxnLst/>
              <a:rect l="l" t="t" r="r" b="b"/>
              <a:pathLst>
                <a:path w="1382" h="1989" extrusionOk="0">
                  <a:moveTo>
                    <a:pt x="1227" y="0"/>
                  </a:moveTo>
                  <a:cubicBezTo>
                    <a:pt x="1161" y="0"/>
                    <a:pt x="1100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1" y="763"/>
                    <a:pt x="1350" y="190"/>
                  </a:cubicBezTo>
                  <a:cubicBezTo>
                    <a:pt x="1381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5"/>
            <p:cNvSpPr/>
            <p:nvPr/>
          </p:nvSpPr>
          <p:spPr>
            <a:xfrm>
              <a:off x="31092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3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5"/>
            <p:cNvSpPr/>
            <p:nvPr/>
          </p:nvSpPr>
          <p:spPr>
            <a:xfrm>
              <a:off x="28424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63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598" y="1191"/>
                    <a:pt x="1629" y="1222"/>
                    <a:pt x="1644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84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25"/>
            <p:cNvSpPr/>
            <p:nvPr/>
          </p:nvSpPr>
          <p:spPr>
            <a:xfrm>
              <a:off x="31864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4" y="1368"/>
                    <a:pt x="140" y="1368"/>
                    <a:pt x="156" y="1368"/>
                  </a:cubicBezTo>
                  <a:cubicBezTo>
                    <a:pt x="202" y="1368"/>
                    <a:pt x="233" y="1352"/>
                    <a:pt x="264" y="1306"/>
                  </a:cubicBezTo>
                  <a:cubicBezTo>
                    <a:pt x="295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1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25"/>
            <p:cNvSpPr/>
            <p:nvPr/>
          </p:nvSpPr>
          <p:spPr>
            <a:xfrm>
              <a:off x="27292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11" y="1560"/>
                    <a:pt x="373" y="1482"/>
                    <a:pt x="373" y="1405"/>
                  </a:cubicBezTo>
                  <a:cubicBezTo>
                    <a:pt x="311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25"/>
            <p:cNvSpPr/>
            <p:nvPr/>
          </p:nvSpPr>
          <p:spPr>
            <a:xfrm>
              <a:off x="28804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25"/>
            <p:cNvSpPr/>
            <p:nvPr/>
          </p:nvSpPr>
          <p:spPr>
            <a:xfrm>
              <a:off x="3001463" y="4261775"/>
              <a:ext cx="32200" cy="10400"/>
            </a:xfrm>
            <a:custGeom>
              <a:avLst/>
              <a:gdLst/>
              <a:ahLst/>
              <a:cxnLst/>
              <a:rect l="l" t="t" r="r" b="b"/>
              <a:pathLst>
                <a:path w="1288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1" y="121"/>
                    <a:pt x="124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47" y="416"/>
                    <a:pt x="124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288" y="168"/>
                    <a:pt x="1257" y="90"/>
                  </a:cubicBezTo>
                  <a:cubicBezTo>
                    <a:pt x="1245" y="33"/>
                    <a:pt x="1200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25"/>
            <p:cNvSpPr/>
            <p:nvPr/>
          </p:nvSpPr>
          <p:spPr>
            <a:xfrm>
              <a:off x="2901038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3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5" y="658"/>
                    <a:pt x="946" y="627"/>
                    <a:pt x="993" y="581"/>
                  </a:cubicBezTo>
                  <a:cubicBezTo>
                    <a:pt x="1024" y="487"/>
                    <a:pt x="993" y="410"/>
                    <a:pt x="915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25"/>
            <p:cNvSpPr/>
            <p:nvPr/>
          </p:nvSpPr>
          <p:spPr>
            <a:xfrm>
              <a:off x="275911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25" y="978"/>
                  </a:cubicBezTo>
                  <a:cubicBezTo>
                    <a:pt x="140" y="1040"/>
                    <a:pt x="203" y="1055"/>
                    <a:pt x="265" y="1055"/>
                  </a:cubicBezTo>
                  <a:cubicBezTo>
                    <a:pt x="280" y="1055"/>
                    <a:pt x="296" y="1055"/>
                    <a:pt x="327" y="1040"/>
                  </a:cubicBezTo>
                  <a:cubicBezTo>
                    <a:pt x="404" y="993"/>
                    <a:pt x="420" y="915"/>
                    <a:pt x="404" y="838"/>
                  </a:cubicBezTo>
                  <a:cubicBezTo>
                    <a:pt x="280" y="590"/>
                    <a:pt x="327" y="156"/>
                    <a:pt x="327" y="156"/>
                  </a:cubicBezTo>
                  <a:cubicBezTo>
                    <a:pt x="327" y="78"/>
                    <a:pt x="26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25"/>
            <p:cNvSpPr/>
            <p:nvPr/>
          </p:nvSpPr>
          <p:spPr>
            <a:xfrm>
              <a:off x="2916538" y="3851775"/>
              <a:ext cx="29125" cy="15600"/>
            </a:xfrm>
            <a:custGeom>
              <a:avLst/>
              <a:gdLst/>
              <a:ahLst/>
              <a:cxnLst/>
              <a:rect l="l" t="t" r="r" b="b"/>
              <a:pathLst>
                <a:path w="1165" h="624" extrusionOk="0">
                  <a:moveTo>
                    <a:pt x="994" y="1"/>
                  </a:moveTo>
                  <a:cubicBezTo>
                    <a:pt x="984" y="1"/>
                    <a:pt x="974" y="2"/>
                    <a:pt x="962" y="3"/>
                  </a:cubicBezTo>
                  <a:cubicBezTo>
                    <a:pt x="652" y="65"/>
                    <a:pt x="109" y="329"/>
                    <a:pt x="94" y="360"/>
                  </a:cubicBezTo>
                  <a:cubicBezTo>
                    <a:pt x="16" y="391"/>
                    <a:pt x="1" y="469"/>
                    <a:pt x="32" y="546"/>
                  </a:cubicBezTo>
                  <a:cubicBezTo>
                    <a:pt x="63" y="608"/>
                    <a:pt x="109" y="624"/>
                    <a:pt x="171" y="624"/>
                  </a:cubicBezTo>
                  <a:cubicBezTo>
                    <a:pt x="187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9" y="127"/>
                  </a:cubicBezTo>
                  <a:cubicBezTo>
                    <a:pt x="1121" y="58"/>
                    <a:pt x="1080" y="1"/>
                    <a:pt x="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25"/>
            <p:cNvSpPr/>
            <p:nvPr/>
          </p:nvSpPr>
          <p:spPr>
            <a:xfrm>
              <a:off x="293748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09" y="1"/>
                  </a:moveTo>
                  <a:cubicBezTo>
                    <a:pt x="695" y="1"/>
                    <a:pt x="681" y="4"/>
                    <a:pt x="667" y="9"/>
                  </a:cubicBezTo>
                  <a:cubicBezTo>
                    <a:pt x="481" y="40"/>
                    <a:pt x="279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47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9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28" y="54"/>
                    <a:pt x="771" y="1"/>
                    <a:pt x="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25"/>
            <p:cNvSpPr/>
            <p:nvPr/>
          </p:nvSpPr>
          <p:spPr>
            <a:xfrm>
              <a:off x="3081338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93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25"/>
            <p:cNvSpPr/>
            <p:nvPr/>
          </p:nvSpPr>
          <p:spPr>
            <a:xfrm>
              <a:off x="3054588" y="3918000"/>
              <a:ext cx="11250" cy="9475"/>
            </a:xfrm>
            <a:custGeom>
              <a:avLst/>
              <a:gdLst/>
              <a:ahLst/>
              <a:cxnLst/>
              <a:rect l="l" t="t" r="r" b="b"/>
              <a:pathLst>
                <a:path w="450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3" y="348"/>
                  </a:lnTo>
                  <a:cubicBezTo>
                    <a:pt x="450" y="239"/>
                    <a:pt x="434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25"/>
            <p:cNvSpPr/>
            <p:nvPr/>
          </p:nvSpPr>
          <p:spPr>
            <a:xfrm>
              <a:off x="3210838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63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295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25"/>
            <p:cNvSpPr/>
            <p:nvPr/>
          </p:nvSpPr>
          <p:spPr>
            <a:xfrm>
              <a:off x="288746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25"/>
            <p:cNvSpPr/>
            <p:nvPr/>
          </p:nvSpPr>
          <p:spPr>
            <a:xfrm>
              <a:off x="27746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4" y="0"/>
                  </a:moveTo>
                  <a:cubicBezTo>
                    <a:pt x="62" y="62"/>
                    <a:pt x="47" y="109"/>
                    <a:pt x="31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5"/>
            <p:cNvSpPr/>
            <p:nvPr/>
          </p:nvSpPr>
          <p:spPr>
            <a:xfrm>
              <a:off x="27878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47" y="98"/>
                    <a:pt x="63" y="160"/>
                  </a:cubicBezTo>
                  <a:lnTo>
                    <a:pt x="32" y="160"/>
                  </a:lnTo>
                  <a:cubicBezTo>
                    <a:pt x="1" y="253"/>
                    <a:pt x="78" y="346"/>
                    <a:pt x="187" y="392"/>
                  </a:cubicBezTo>
                  <a:cubicBezTo>
                    <a:pt x="202" y="392"/>
                    <a:pt x="218" y="408"/>
                    <a:pt x="264" y="408"/>
                  </a:cubicBezTo>
                  <a:cubicBezTo>
                    <a:pt x="295" y="408"/>
                    <a:pt x="342" y="392"/>
                    <a:pt x="373" y="377"/>
                  </a:cubicBezTo>
                  <a:cubicBezTo>
                    <a:pt x="419" y="346"/>
                    <a:pt x="450" y="315"/>
                    <a:pt x="450" y="253"/>
                  </a:cubicBezTo>
                  <a:cubicBezTo>
                    <a:pt x="450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5"/>
            <p:cNvSpPr/>
            <p:nvPr/>
          </p:nvSpPr>
          <p:spPr>
            <a:xfrm>
              <a:off x="28219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31" y="64"/>
                    <a:pt x="0" y="126"/>
                    <a:pt x="0" y="173"/>
                  </a:cubicBezTo>
                  <a:cubicBezTo>
                    <a:pt x="0" y="235"/>
                    <a:pt x="31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307" y="31"/>
                    <a:pt x="243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5"/>
            <p:cNvSpPr/>
            <p:nvPr/>
          </p:nvSpPr>
          <p:spPr>
            <a:xfrm>
              <a:off x="28389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3" y="0"/>
                  </a:moveTo>
                  <a:cubicBezTo>
                    <a:pt x="179" y="0"/>
                    <a:pt x="144" y="9"/>
                    <a:pt x="109" y="28"/>
                  </a:cubicBezTo>
                  <a:cubicBezTo>
                    <a:pt x="16" y="90"/>
                    <a:pt x="1" y="199"/>
                    <a:pt x="32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65" y="370"/>
                    <a:pt x="311" y="370"/>
                  </a:cubicBezTo>
                  <a:cubicBezTo>
                    <a:pt x="342" y="354"/>
                    <a:pt x="389" y="323"/>
                    <a:pt x="404" y="261"/>
                  </a:cubicBezTo>
                  <a:cubicBezTo>
                    <a:pt x="420" y="199"/>
                    <a:pt x="420" y="168"/>
                    <a:pt x="389" y="106"/>
                  </a:cubicBezTo>
                  <a:cubicBezTo>
                    <a:pt x="357" y="42"/>
                    <a:pt x="288" y="0"/>
                    <a:pt x="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5"/>
            <p:cNvSpPr/>
            <p:nvPr/>
          </p:nvSpPr>
          <p:spPr>
            <a:xfrm>
              <a:off x="2829688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57" y="97"/>
                  </a:cubicBezTo>
                  <a:cubicBezTo>
                    <a:pt x="306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5"/>
            <p:cNvSpPr/>
            <p:nvPr/>
          </p:nvSpPr>
          <p:spPr>
            <a:xfrm>
              <a:off x="2870013" y="4199175"/>
              <a:ext cx="9725" cy="9800"/>
            </a:xfrm>
            <a:custGeom>
              <a:avLst/>
              <a:gdLst/>
              <a:ahLst/>
              <a:cxnLst/>
              <a:rect l="l" t="t" r="r" b="b"/>
              <a:pathLst>
                <a:path w="389" h="392" extrusionOk="0">
                  <a:moveTo>
                    <a:pt x="177" y="58"/>
                  </a:moveTo>
                  <a:lnTo>
                    <a:pt x="171" y="81"/>
                  </a:lnTo>
                  <a:lnTo>
                    <a:pt x="171" y="66"/>
                  </a:lnTo>
                  <a:lnTo>
                    <a:pt x="177" y="58"/>
                  </a:lnTo>
                  <a:close/>
                  <a:moveTo>
                    <a:pt x="192" y="1"/>
                  </a:moveTo>
                  <a:cubicBezTo>
                    <a:pt x="139" y="1"/>
                    <a:pt x="87" y="39"/>
                    <a:pt x="47" y="66"/>
                  </a:cubicBezTo>
                  <a:cubicBezTo>
                    <a:pt x="16" y="128"/>
                    <a:pt x="1" y="206"/>
                    <a:pt x="16" y="252"/>
                  </a:cubicBezTo>
                  <a:cubicBezTo>
                    <a:pt x="47" y="330"/>
                    <a:pt x="156" y="392"/>
                    <a:pt x="233" y="392"/>
                  </a:cubicBezTo>
                  <a:cubicBezTo>
                    <a:pt x="264" y="392"/>
                    <a:pt x="295" y="392"/>
                    <a:pt x="311" y="376"/>
                  </a:cubicBezTo>
                  <a:lnTo>
                    <a:pt x="326" y="361"/>
                  </a:lnTo>
                  <a:lnTo>
                    <a:pt x="388" y="66"/>
                  </a:lnTo>
                  <a:lnTo>
                    <a:pt x="203" y="23"/>
                  </a:lnTo>
                  <a:lnTo>
                    <a:pt x="203" y="23"/>
                  </a:lnTo>
                  <a:lnTo>
                    <a:pt x="218" y="4"/>
                  </a:lnTo>
                  <a:cubicBezTo>
                    <a:pt x="209" y="2"/>
                    <a:pt x="201" y="1"/>
                    <a:pt x="1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5"/>
            <p:cNvSpPr/>
            <p:nvPr/>
          </p:nvSpPr>
          <p:spPr>
            <a:xfrm>
              <a:off x="28393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87" y="0"/>
                  </a:moveTo>
                  <a:cubicBezTo>
                    <a:pt x="194" y="0"/>
                    <a:pt x="104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187" y="474"/>
                    <a:pt x="249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512" y="319"/>
                    <a:pt x="528" y="242"/>
                    <a:pt x="512" y="180"/>
                  </a:cubicBezTo>
                  <a:cubicBezTo>
                    <a:pt x="481" y="102"/>
                    <a:pt x="450" y="71"/>
                    <a:pt x="388" y="24"/>
                  </a:cubicBezTo>
                  <a:cubicBezTo>
                    <a:pt x="355" y="8"/>
                    <a:pt x="321" y="0"/>
                    <a:pt x="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5"/>
            <p:cNvSpPr/>
            <p:nvPr/>
          </p:nvSpPr>
          <p:spPr>
            <a:xfrm>
              <a:off x="30933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5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5"/>
            <p:cNvSpPr/>
            <p:nvPr/>
          </p:nvSpPr>
          <p:spPr>
            <a:xfrm>
              <a:off x="3201913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4" y="1"/>
                  </a:moveTo>
                  <a:cubicBezTo>
                    <a:pt x="189" y="1"/>
                    <a:pt x="150" y="9"/>
                    <a:pt x="109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25"/>
            <p:cNvSpPr/>
            <p:nvPr/>
          </p:nvSpPr>
          <p:spPr>
            <a:xfrm>
              <a:off x="2912288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109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5" y="357"/>
                  </a:cubicBezTo>
                  <a:cubicBezTo>
                    <a:pt x="481" y="311"/>
                    <a:pt x="496" y="264"/>
                    <a:pt x="481" y="218"/>
                  </a:cubicBezTo>
                  <a:cubicBezTo>
                    <a:pt x="434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25"/>
            <p:cNvSpPr/>
            <p:nvPr/>
          </p:nvSpPr>
          <p:spPr>
            <a:xfrm>
              <a:off x="283551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62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50" y="310"/>
                  </a:cubicBezTo>
                  <a:cubicBezTo>
                    <a:pt x="466" y="248"/>
                    <a:pt x="466" y="171"/>
                    <a:pt x="450" y="140"/>
                  </a:cubicBezTo>
                  <a:cubicBezTo>
                    <a:pt x="404" y="62"/>
                    <a:pt x="295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5"/>
            <p:cNvSpPr/>
            <p:nvPr/>
          </p:nvSpPr>
          <p:spPr>
            <a:xfrm>
              <a:off x="3012313" y="3906400"/>
              <a:ext cx="10875" cy="9825"/>
            </a:xfrm>
            <a:custGeom>
              <a:avLst/>
              <a:gdLst/>
              <a:ahLst/>
              <a:cxnLst/>
              <a:rect l="l" t="t" r="r" b="b"/>
              <a:pathLst>
                <a:path w="435" h="393" extrusionOk="0">
                  <a:moveTo>
                    <a:pt x="258" y="0"/>
                  </a:moveTo>
                  <a:cubicBezTo>
                    <a:pt x="198" y="0"/>
                    <a:pt x="133" y="15"/>
                    <a:pt x="78" y="52"/>
                  </a:cubicBezTo>
                  <a:cubicBezTo>
                    <a:pt x="32" y="83"/>
                    <a:pt x="1" y="160"/>
                    <a:pt x="32" y="269"/>
                  </a:cubicBezTo>
                  <a:cubicBezTo>
                    <a:pt x="63" y="346"/>
                    <a:pt x="140" y="393"/>
                    <a:pt x="218" y="393"/>
                  </a:cubicBezTo>
                  <a:cubicBezTo>
                    <a:pt x="295" y="393"/>
                    <a:pt x="357" y="362"/>
                    <a:pt x="388" y="284"/>
                  </a:cubicBezTo>
                  <a:cubicBezTo>
                    <a:pt x="435" y="207"/>
                    <a:pt x="435" y="129"/>
                    <a:pt x="388" y="52"/>
                  </a:cubicBezTo>
                  <a:lnTo>
                    <a:pt x="373" y="21"/>
                  </a:lnTo>
                  <a:cubicBezTo>
                    <a:pt x="341" y="8"/>
                    <a:pt x="301" y="0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5"/>
            <p:cNvSpPr/>
            <p:nvPr/>
          </p:nvSpPr>
          <p:spPr>
            <a:xfrm>
              <a:off x="2878538" y="40302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56" y="357"/>
                    <a:pt x="202" y="373"/>
                  </a:cubicBezTo>
                  <a:lnTo>
                    <a:pt x="435" y="451"/>
                  </a:lnTo>
                  <a:lnTo>
                    <a:pt x="451" y="404"/>
                  </a:lnTo>
                  <a:cubicBezTo>
                    <a:pt x="466" y="326"/>
                    <a:pt x="497" y="264"/>
                    <a:pt x="497" y="187"/>
                  </a:cubicBezTo>
                  <a:cubicBezTo>
                    <a:pt x="497" y="140"/>
                    <a:pt x="451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5"/>
            <p:cNvSpPr/>
            <p:nvPr/>
          </p:nvSpPr>
          <p:spPr>
            <a:xfrm>
              <a:off x="31530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8" y="58"/>
                    <a:pt x="78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8" y="469"/>
                  </a:lnTo>
                  <a:cubicBezTo>
                    <a:pt x="109" y="500"/>
                    <a:pt x="156" y="515"/>
                    <a:pt x="187" y="515"/>
                  </a:cubicBezTo>
                  <a:cubicBezTo>
                    <a:pt x="264" y="515"/>
                    <a:pt x="373" y="453"/>
                    <a:pt x="404" y="376"/>
                  </a:cubicBezTo>
                  <a:cubicBezTo>
                    <a:pt x="466" y="282"/>
                    <a:pt x="435" y="158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3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5"/>
            <p:cNvSpPr/>
            <p:nvPr/>
          </p:nvSpPr>
          <p:spPr>
            <a:xfrm>
              <a:off x="2787038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2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09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5"/>
            <p:cNvSpPr/>
            <p:nvPr/>
          </p:nvSpPr>
          <p:spPr>
            <a:xfrm>
              <a:off x="29929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71" y="419"/>
                    <a:pt x="248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34" y="109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5"/>
            <p:cNvSpPr/>
            <p:nvPr/>
          </p:nvSpPr>
          <p:spPr>
            <a:xfrm>
              <a:off x="2935538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7" y="47"/>
                    <a:pt x="326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5"/>
            <p:cNvSpPr/>
            <p:nvPr/>
          </p:nvSpPr>
          <p:spPr>
            <a:xfrm>
              <a:off x="3190288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5"/>
            <p:cNvSpPr/>
            <p:nvPr/>
          </p:nvSpPr>
          <p:spPr>
            <a:xfrm>
              <a:off x="2856063" y="3797550"/>
              <a:ext cx="7375" cy="7025"/>
            </a:xfrm>
            <a:custGeom>
              <a:avLst/>
              <a:gdLst/>
              <a:ahLst/>
              <a:cxnLst/>
              <a:rect l="l" t="t" r="r" b="b"/>
              <a:pathLst>
                <a:path w="295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31" y="249"/>
                  </a:lnTo>
                  <a:cubicBezTo>
                    <a:pt x="47" y="249"/>
                    <a:pt x="93" y="280"/>
                    <a:pt x="109" y="280"/>
                  </a:cubicBezTo>
                  <a:cubicBezTo>
                    <a:pt x="155" y="280"/>
                    <a:pt x="186" y="249"/>
                    <a:pt x="233" y="234"/>
                  </a:cubicBezTo>
                  <a:cubicBezTo>
                    <a:pt x="279" y="172"/>
                    <a:pt x="295" y="79"/>
                    <a:pt x="264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5"/>
            <p:cNvSpPr/>
            <p:nvPr/>
          </p:nvSpPr>
          <p:spPr>
            <a:xfrm>
              <a:off x="2959588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8" y="0"/>
                  </a:moveTo>
                  <a:cubicBezTo>
                    <a:pt x="122" y="0"/>
                    <a:pt x="98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57" y="217"/>
                  </a:cubicBezTo>
                  <a:cubicBezTo>
                    <a:pt x="357" y="155"/>
                    <a:pt x="357" y="108"/>
                    <a:pt x="311" y="77"/>
                  </a:cubicBezTo>
                  <a:cubicBezTo>
                    <a:pt x="268" y="24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5"/>
            <p:cNvSpPr/>
            <p:nvPr/>
          </p:nvSpPr>
          <p:spPr>
            <a:xfrm>
              <a:off x="31495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78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5"/>
            <p:cNvSpPr/>
            <p:nvPr/>
          </p:nvSpPr>
          <p:spPr>
            <a:xfrm>
              <a:off x="2899863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25"/>
            <p:cNvSpPr/>
            <p:nvPr/>
          </p:nvSpPr>
          <p:spPr>
            <a:xfrm>
              <a:off x="2750213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31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41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25"/>
            <p:cNvSpPr/>
            <p:nvPr/>
          </p:nvSpPr>
          <p:spPr>
            <a:xfrm>
              <a:off x="27490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25" y="401"/>
                    <a:pt x="218" y="448"/>
                    <a:pt x="295" y="448"/>
                  </a:cubicBezTo>
                  <a:lnTo>
                    <a:pt x="373" y="448"/>
                  </a:lnTo>
                  <a:cubicBezTo>
                    <a:pt x="497" y="370"/>
                    <a:pt x="512" y="199"/>
                    <a:pt x="435" y="106"/>
                  </a:cubicBezTo>
                  <a:cubicBezTo>
                    <a:pt x="382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5"/>
            <p:cNvSpPr/>
            <p:nvPr/>
          </p:nvSpPr>
          <p:spPr>
            <a:xfrm>
              <a:off x="27579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6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5"/>
            <p:cNvSpPr/>
            <p:nvPr/>
          </p:nvSpPr>
          <p:spPr>
            <a:xfrm>
              <a:off x="3101888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93" y="0"/>
                  </a:moveTo>
                  <a:lnTo>
                    <a:pt x="47" y="47"/>
                  </a:lnTo>
                  <a:cubicBezTo>
                    <a:pt x="0" y="124"/>
                    <a:pt x="31" y="248"/>
                    <a:pt x="109" y="310"/>
                  </a:cubicBezTo>
                  <a:cubicBezTo>
                    <a:pt x="140" y="341"/>
                    <a:pt x="202" y="357"/>
                    <a:pt x="264" y="357"/>
                  </a:cubicBezTo>
                  <a:cubicBezTo>
                    <a:pt x="271" y="371"/>
                    <a:pt x="284" y="378"/>
                    <a:pt x="301" y="378"/>
                  </a:cubicBezTo>
                  <a:cubicBezTo>
                    <a:pt x="321" y="378"/>
                    <a:pt x="347" y="367"/>
                    <a:pt x="373" y="341"/>
                  </a:cubicBezTo>
                  <a:cubicBezTo>
                    <a:pt x="435" y="186"/>
                    <a:pt x="419" y="93"/>
                    <a:pt x="342" y="47"/>
                  </a:cubicBezTo>
                  <a:cubicBezTo>
                    <a:pt x="318" y="39"/>
                    <a:pt x="299" y="35"/>
                    <a:pt x="278" y="35"/>
                  </a:cubicBezTo>
                  <a:cubicBezTo>
                    <a:pt x="256" y="35"/>
                    <a:pt x="233" y="39"/>
                    <a:pt x="202" y="47"/>
                  </a:cubicBezTo>
                  <a:lnTo>
                    <a:pt x="140" y="47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5"/>
            <p:cNvSpPr/>
            <p:nvPr/>
          </p:nvSpPr>
          <p:spPr>
            <a:xfrm>
              <a:off x="3142988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3" y="326"/>
                    <a:pt x="140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88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3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5"/>
            <p:cNvSpPr/>
            <p:nvPr/>
          </p:nvSpPr>
          <p:spPr>
            <a:xfrm>
              <a:off x="3102663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5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5"/>
            <p:cNvSpPr/>
            <p:nvPr/>
          </p:nvSpPr>
          <p:spPr>
            <a:xfrm>
              <a:off x="3072038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8" y="1"/>
                  </a:moveTo>
                  <a:cubicBezTo>
                    <a:pt x="195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45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5"/>
            <p:cNvSpPr/>
            <p:nvPr/>
          </p:nvSpPr>
          <p:spPr>
            <a:xfrm>
              <a:off x="3108088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25"/>
            <p:cNvSpPr/>
            <p:nvPr/>
          </p:nvSpPr>
          <p:spPr>
            <a:xfrm>
              <a:off x="3033263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5" y="1"/>
                    <a:pt x="93" y="32"/>
                    <a:pt x="62" y="78"/>
                  </a:cubicBezTo>
                  <a:cubicBezTo>
                    <a:pt x="16" y="140"/>
                    <a:pt x="0" y="202"/>
                    <a:pt x="47" y="249"/>
                  </a:cubicBezTo>
                  <a:cubicBezTo>
                    <a:pt x="78" y="327"/>
                    <a:pt x="140" y="373"/>
                    <a:pt x="217" y="373"/>
                  </a:cubicBezTo>
                  <a:lnTo>
                    <a:pt x="233" y="373"/>
                  </a:lnTo>
                  <a:cubicBezTo>
                    <a:pt x="295" y="373"/>
                    <a:pt x="357" y="342"/>
                    <a:pt x="388" y="265"/>
                  </a:cubicBezTo>
                  <a:cubicBezTo>
                    <a:pt x="434" y="187"/>
                    <a:pt x="403" y="109"/>
                    <a:pt x="372" y="47"/>
                  </a:cubicBezTo>
                  <a:lnTo>
                    <a:pt x="357" y="32"/>
                  </a:lnTo>
                  <a:lnTo>
                    <a:pt x="326" y="32"/>
                  </a:lnTo>
                  <a:cubicBezTo>
                    <a:pt x="295" y="32"/>
                    <a:pt x="248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2" name="Google Shape;6652;p25"/>
          <p:cNvGrpSpPr/>
          <p:nvPr/>
        </p:nvGrpSpPr>
        <p:grpSpPr>
          <a:xfrm>
            <a:off x="4769681" y="4070425"/>
            <a:ext cx="533575" cy="533575"/>
            <a:chOff x="598238" y="3752575"/>
            <a:chExt cx="533575" cy="533575"/>
          </a:xfrm>
        </p:grpSpPr>
        <p:sp>
          <p:nvSpPr>
            <p:cNvPr id="6653" name="Google Shape;6653;p25"/>
            <p:cNvSpPr/>
            <p:nvPr/>
          </p:nvSpPr>
          <p:spPr>
            <a:xfrm>
              <a:off x="904563" y="3790975"/>
              <a:ext cx="48500" cy="17475"/>
            </a:xfrm>
            <a:custGeom>
              <a:avLst/>
              <a:gdLst/>
              <a:ahLst/>
              <a:cxnLst/>
              <a:rect l="l" t="t" r="r" b="b"/>
              <a:pathLst>
                <a:path w="1940" h="699" extrusionOk="0">
                  <a:moveTo>
                    <a:pt x="311" y="0"/>
                  </a:moveTo>
                  <a:cubicBezTo>
                    <a:pt x="156" y="0"/>
                    <a:pt x="47" y="31"/>
                    <a:pt x="16" y="93"/>
                  </a:cubicBezTo>
                  <a:lnTo>
                    <a:pt x="16" y="124"/>
                  </a:lnTo>
                  <a:cubicBezTo>
                    <a:pt x="1" y="326"/>
                    <a:pt x="140" y="481"/>
                    <a:pt x="326" y="543"/>
                  </a:cubicBezTo>
                  <a:cubicBezTo>
                    <a:pt x="675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9" y="683"/>
                    <a:pt x="1862" y="667"/>
                    <a:pt x="1893" y="636"/>
                  </a:cubicBezTo>
                  <a:cubicBezTo>
                    <a:pt x="1939" y="574"/>
                    <a:pt x="1862" y="435"/>
                    <a:pt x="1769" y="357"/>
                  </a:cubicBezTo>
                  <a:cubicBezTo>
                    <a:pt x="1381" y="31"/>
                    <a:pt x="792" y="0"/>
                    <a:pt x="4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25"/>
            <p:cNvSpPr/>
            <p:nvPr/>
          </p:nvSpPr>
          <p:spPr>
            <a:xfrm>
              <a:off x="930163" y="4220200"/>
              <a:ext cx="39950" cy="19650"/>
            </a:xfrm>
            <a:custGeom>
              <a:avLst/>
              <a:gdLst/>
              <a:ahLst/>
              <a:cxnLst/>
              <a:rect l="l" t="t" r="r" b="b"/>
              <a:pathLst>
                <a:path w="1598" h="786" extrusionOk="0">
                  <a:moveTo>
                    <a:pt x="1287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1" y="140"/>
                    <a:pt x="450" y="295"/>
                    <a:pt x="124" y="528"/>
                  </a:cubicBezTo>
                  <a:cubicBezTo>
                    <a:pt x="47" y="590"/>
                    <a:pt x="0" y="621"/>
                    <a:pt x="0" y="667"/>
                  </a:cubicBezTo>
                  <a:cubicBezTo>
                    <a:pt x="0" y="698"/>
                    <a:pt x="93" y="760"/>
                    <a:pt x="202" y="776"/>
                  </a:cubicBezTo>
                  <a:cubicBezTo>
                    <a:pt x="248" y="783"/>
                    <a:pt x="294" y="786"/>
                    <a:pt x="341" y="786"/>
                  </a:cubicBezTo>
                  <a:cubicBezTo>
                    <a:pt x="730" y="786"/>
                    <a:pt x="1120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20" y="62"/>
                    <a:pt x="1396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25"/>
            <p:cNvSpPr/>
            <p:nvPr/>
          </p:nvSpPr>
          <p:spPr>
            <a:xfrm>
              <a:off x="86541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574" y="1660"/>
                  </a:moveTo>
                  <a:cubicBezTo>
                    <a:pt x="620" y="1660"/>
                    <a:pt x="651" y="1660"/>
                    <a:pt x="698" y="1691"/>
                  </a:cubicBezTo>
                  <a:cubicBezTo>
                    <a:pt x="745" y="1707"/>
                    <a:pt x="791" y="1769"/>
                    <a:pt x="807" y="1816"/>
                  </a:cubicBezTo>
                  <a:cubicBezTo>
                    <a:pt x="838" y="1878"/>
                    <a:pt x="807" y="1955"/>
                    <a:pt x="776" y="2002"/>
                  </a:cubicBezTo>
                  <a:cubicBezTo>
                    <a:pt x="729" y="2048"/>
                    <a:pt x="667" y="2079"/>
                    <a:pt x="620" y="2079"/>
                  </a:cubicBezTo>
                  <a:cubicBezTo>
                    <a:pt x="543" y="2079"/>
                    <a:pt x="481" y="2048"/>
                    <a:pt x="434" y="2017"/>
                  </a:cubicBezTo>
                  <a:cubicBezTo>
                    <a:pt x="357" y="1940"/>
                    <a:pt x="357" y="1784"/>
                    <a:pt x="434" y="1691"/>
                  </a:cubicBezTo>
                  <a:lnTo>
                    <a:pt x="465" y="1660"/>
                  </a:lnTo>
                  <a:close/>
                  <a:moveTo>
                    <a:pt x="2001" y="1242"/>
                  </a:moveTo>
                  <a:cubicBezTo>
                    <a:pt x="2420" y="1242"/>
                    <a:pt x="3055" y="1273"/>
                    <a:pt x="3521" y="1660"/>
                  </a:cubicBezTo>
                  <a:cubicBezTo>
                    <a:pt x="3722" y="1847"/>
                    <a:pt x="3846" y="2110"/>
                    <a:pt x="3691" y="2327"/>
                  </a:cubicBezTo>
                  <a:cubicBezTo>
                    <a:pt x="3598" y="2482"/>
                    <a:pt x="3428" y="2513"/>
                    <a:pt x="3273" y="2513"/>
                  </a:cubicBezTo>
                  <a:lnTo>
                    <a:pt x="3040" y="2513"/>
                  </a:lnTo>
                  <a:cubicBezTo>
                    <a:pt x="2637" y="2513"/>
                    <a:pt x="2218" y="2467"/>
                    <a:pt x="1815" y="2343"/>
                  </a:cubicBezTo>
                  <a:cubicBezTo>
                    <a:pt x="1489" y="2250"/>
                    <a:pt x="1272" y="1971"/>
                    <a:pt x="1287" y="1660"/>
                  </a:cubicBezTo>
                  <a:cubicBezTo>
                    <a:pt x="1287" y="1629"/>
                    <a:pt x="1318" y="1567"/>
                    <a:pt x="1349" y="1505"/>
                  </a:cubicBezTo>
                  <a:cubicBezTo>
                    <a:pt x="1442" y="1242"/>
                    <a:pt x="1784" y="1242"/>
                    <a:pt x="1892" y="1242"/>
                  </a:cubicBezTo>
                  <a:close/>
                  <a:moveTo>
                    <a:pt x="5006" y="3273"/>
                  </a:moveTo>
                  <a:cubicBezTo>
                    <a:pt x="5073" y="3273"/>
                    <a:pt x="5118" y="3294"/>
                    <a:pt x="5149" y="3335"/>
                  </a:cubicBezTo>
                  <a:cubicBezTo>
                    <a:pt x="5165" y="3366"/>
                    <a:pt x="5196" y="3413"/>
                    <a:pt x="5196" y="3444"/>
                  </a:cubicBezTo>
                  <a:cubicBezTo>
                    <a:pt x="5196" y="3506"/>
                    <a:pt x="5165" y="3568"/>
                    <a:pt x="5134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901" y="3677"/>
                    <a:pt x="4855" y="3661"/>
                    <a:pt x="4824" y="3646"/>
                  </a:cubicBezTo>
                  <a:lnTo>
                    <a:pt x="4808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70" y="3289"/>
                  </a:lnTo>
                  <a:lnTo>
                    <a:pt x="4886" y="3289"/>
                  </a:lnTo>
                  <a:cubicBezTo>
                    <a:pt x="4932" y="3279"/>
                    <a:pt x="4972" y="3273"/>
                    <a:pt x="5006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40" y="3553"/>
                  </a:lnTo>
                  <a:cubicBezTo>
                    <a:pt x="3940" y="3661"/>
                    <a:pt x="3893" y="3754"/>
                    <a:pt x="3831" y="3832"/>
                  </a:cubicBezTo>
                  <a:lnTo>
                    <a:pt x="3815" y="3863"/>
                  </a:lnTo>
                  <a:lnTo>
                    <a:pt x="3691" y="3863"/>
                  </a:lnTo>
                  <a:cubicBezTo>
                    <a:pt x="3660" y="3863"/>
                    <a:pt x="3614" y="3832"/>
                    <a:pt x="3598" y="3816"/>
                  </a:cubicBezTo>
                  <a:cubicBezTo>
                    <a:pt x="3567" y="3801"/>
                    <a:pt x="3536" y="3754"/>
                    <a:pt x="3536" y="3723"/>
                  </a:cubicBezTo>
                  <a:cubicBezTo>
                    <a:pt x="3536" y="3661"/>
                    <a:pt x="3567" y="3599"/>
                    <a:pt x="3598" y="3568"/>
                  </a:cubicBezTo>
                  <a:cubicBezTo>
                    <a:pt x="3648" y="3508"/>
                    <a:pt x="3731" y="3474"/>
                    <a:pt x="3804" y="3474"/>
                  </a:cubicBezTo>
                  <a:close/>
                  <a:moveTo>
                    <a:pt x="6065" y="2731"/>
                  </a:moveTo>
                  <a:cubicBezTo>
                    <a:pt x="6090" y="2731"/>
                    <a:pt x="6116" y="2736"/>
                    <a:pt x="6142" y="2746"/>
                  </a:cubicBezTo>
                  <a:cubicBezTo>
                    <a:pt x="6173" y="2746"/>
                    <a:pt x="6762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212" y="3894"/>
                    <a:pt x="7166" y="3894"/>
                  </a:cubicBezTo>
                  <a:cubicBezTo>
                    <a:pt x="7134" y="3894"/>
                    <a:pt x="7088" y="3894"/>
                    <a:pt x="7072" y="3863"/>
                  </a:cubicBezTo>
                  <a:cubicBezTo>
                    <a:pt x="6592" y="3351"/>
                    <a:pt x="6002" y="3010"/>
                    <a:pt x="6002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71" y="2751"/>
                    <a:pt x="6016" y="2731"/>
                    <a:pt x="6065" y="2731"/>
                  </a:cubicBezTo>
                  <a:close/>
                  <a:moveTo>
                    <a:pt x="5149" y="3971"/>
                  </a:moveTo>
                  <a:lnTo>
                    <a:pt x="5149" y="4018"/>
                  </a:lnTo>
                  <a:cubicBezTo>
                    <a:pt x="5164" y="4008"/>
                    <a:pt x="5178" y="4005"/>
                    <a:pt x="5193" y="4005"/>
                  </a:cubicBezTo>
                  <a:cubicBezTo>
                    <a:pt x="5225" y="4005"/>
                    <a:pt x="5257" y="4023"/>
                    <a:pt x="5289" y="4033"/>
                  </a:cubicBezTo>
                  <a:lnTo>
                    <a:pt x="5320" y="4064"/>
                  </a:lnTo>
                  <a:cubicBezTo>
                    <a:pt x="5366" y="4126"/>
                    <a:pt x="5351" y="4204"/>
                    <a:pt x="5289" y="4266"/>
                  </a:cubicBezTo>
                  <a:cubicBezTo>
                    <a:pt x="5242" y="4297"/>
                    <a:pt x="5196" y="4328"/>
                    <a:pt x="5149" y="4328"/>
                  </a:cubicBezTo>
                  <a:cubicBezTo>
                    <a:pt x="5118" y="4328"/>
                    <a:pt x="5087" y="4328"/>
                    <a:pt x="5072" y="4297"/>
                  </a:cubicBezTo>
                  <a:cubicBezTo>
                    <a:pt x="5010" y="4266"/>
                    <a:pt x="4979" y="4188"/>
                    <a:pt x="4994" y="4111"/>
                  </a:cubicBezTo>
                  <a:cubicBezTo>
                    <a:pt x="5010" y="4033"/>
                    <a:pt x="5072" y="3971"/>
                    <a:pt x="5149" y="3971"/>
                  </a:cubicBezTo>
                  <a:close/>
                  <a:moveTo>
                    <a:pt x="2202" y="3987"/>
                  </a:moveTo>
                  <a:cubicBezTo>
                    <a:pt x="2218" y="3987"/>
                    <a:pt x="2264" y="4018"/>
                    <a:pt x="2296" y="4018"/>
                  </a:cubicBezTo>
                  <a:lnTo>
                    <a:pt x="2327" y="4018"/>
                  </a:lnTo>
                  <a:lnTo>
                    <a:pt x="2342" y="4033"/>
                  </a:lnTo>
                  <a:cubicBezTo>
                    <a:pt x="2389" y="4095"/>
                    <a:pt x="2404" y="4173"/>
                    <a:pt x="2358" y="4251"/>
                  </a:cubicBezTo>
                  <a:cubicBezTo>
                    <a:pt x="2327" y="4297"/>
                    <a:pt x="2264" y="4344"/>
                    <a:pt x="2202" y="4359"/>
                  </a:cubicBezTo>
                  <a:cubicBezTo>
                    <a:pt x="2202" y="4367"/>
                    <a:pt x="2199" y="4371"/>
                    <a:pt x="2195" y="4371"/>
                  </a:cubicBezTo>
                  <a:cubicBezTo>
                    <a:pt x="2191" y="4371"/>
                    <a:pt x="2187" y="4367"/>
                    <a:pt x="2187" y="4359"/>
                  </a:cubicBezTo>
                  <a:cubicBezTo>
                    <a:pt x="2109" y="4359"/>
                    <a:pt x="2047" y="4313"/>
                    <a:pt x="2016" y="4235"/>
                  </a:cubicBezTo>
                  <a:cubicBezTo>
                    <a:pt x="1970" y="4188"/>
                    <a:pt x="1985" y="4126"/>
                    <a:pt x="2032" y="4064"/>
                  </a:cubicBezTo>
                  <a:cubicBezTo>
                    <a:pt x="2063" y="4018"/>
                    <a:pt x="2125" y="3987"/>
                    <a:pt x="2202" y="3987"/>
                  </a:cubicBezTo>
                  <a:close/>
                  <a:moveTo>
                    <a:pt x="8435" y="5357"/>
                  </a:moveTo>
                  <a:cubicBezTo>
                    <a:pt x="8463" y="5357"/>
                    <a:pt x="8486" y="5361"/>
                    <a:pt x="8499" y="5367"/>
                  </a:cubicBezTo>
                  <a:cubicBezTo>
                    <a:pt x="8592" y="5429"/>
                    <a:pt x="8608" y="5476"/>
                    <a:pt x="8561" y="5553"/>
                  </a:cubicBezTo>
                  <a:cubicBezTo>
                    <a:pt x="8530" y="5615"/>
                    <a:pt x="8484" y="5662"/>
                    <a:pt x="8422" y="5662"/>
                  </a:cubicBezTo>
                  <a:lnTo>
                    <a:pt x="8406" y="5662"/>
                  </a:lnTo>
                  <a:cubicBezTo>
                    <a:pt x="8344" y="5646"/>
                    <a:pt x="8313" y="5584"/>
                    <a:pt x="8313" y="5507"/>
                  </a:cubicBezTo>
                  <a:cubicBezTo>
                    <a:pt x="8313" y="5491"/>
                    <a:pt x="8329" y="5460"/>
                    <a:pt x="8329" y="5445"/>
                  </a:cubicBezTo>
                  <a:lnTo>
                    <a:pt x="8313" y="5383"/>
                  </a:lnTo>
                  <a:cubicBezTo>
                    <a:pt x="8350" y="5365"/>
                    <a:pt x="8397" y="5357"/>
                    <a:pt x="8435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89" y="4126"/>
                    <a:pt x="4389" y="4204"/>
                  </a:cubicBezTo>
                  <a:lnTo>
                    <a:pt x="4451" y="4762"/>
                  </a:lnTo>
                  <a:cubicBezTo>
                    <a:pt x="4467" y="4793"/>
                    <a:pt x="4513" y="4809"/>
                    <a:pt x="4529" y="4824"/>
                  </a:cubicBezTo>
                  <a:cubicBezTo>
                    <a:pt x="4746" y="4809"/>
                    <a:pt x="4932" y="4793"/>
                    <a:pt x="5134" y="4762"/>
                  </a:cubicBezTo>
                  <a:cubicBezTo>
                    <a:pt x="5211" y="4762"/>
                    <a:pt x="5289" y="4824"/>
                    <a:pt x="5289" y="4902"/>
                  </a:cubicBezTo>
                  <a:cubicBezTo>
                    <a:pt x="5289" y="4979"/>
                    <a:pt x="5227" y="5057"/>
                    <a:pt x="5149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34" y="5228"/>
                    <a:pt x="5242" y="5290"/>
                  </a:cubicBezTo>
                  <a:cubicBezTo>
                    <a:pt x="5320" y="5336"/>
                    <a:pt x="5351" y="5414"/>
                    <a:pt x="5304" y="5491"/>
                  </a:cubicBezTo>
                  <a:cubicBezTo>
                    <a:pt x="5289" y="5538"/>
                    <a:pt x="5242" y="5569"/>
                    <a:pt x="5196" y="5569"/>
                  </a:cubicBezTo>
                  <a:cubicBezTo>
                    <a:pt x="5149" y="5569"/>
                    <a:pt x="5134" y="5569"/>
                    <a:pt x="5118" y="5538"/>
                  </a:cubicBezTo>
                  <a:cubicBezTo>
                    <a:pt x="4901" y="5429"/>
                    <a:pt x="4699" y="5290"/>
                    <a:pt x="4513" y="5150"/>
                  </a:cubicBezTo>
                  <a:lnTo>
                    <a:pt x="4513" y="5150"/>
                  </a:lnTo>
                  <a:lnTo>
                    <a:pt x="4575" y="5615"/>
                  </a:lnTo>
                  <a:cubicBezTo>
                    <a:pt x="4575" y="5693"/>
                    <a:pt x="4513" y="5770"/>
                    <a:pt x="4436" y="5770"/>
                  </a:cubicBezTo>
                  <a:lnTo>
                    <a:pt x="4420" y="5770"/>
                  </a:lnTo>
                  <a:cubicBezTo>
                    <a:pt x="4358" y="5770"/>
                    <a:pt x="4281" y="5724"/>
                    <a:pt x="4281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6" y="5150"/>
                  </a:cubicBezTo>
                  <a:cubicBezTo>
                    <a:pt x="3459" y="5150"/>
                    <a:pt x="3412" y="5104"/>
                    <a:pt x="3412" y="5026"/>
                  </a:cubicBezTo>
                  <a:cubicBezTo>
                    <a:pt x="3412" y="4948"/>
                    <a:pt x="3459" y="4871"/>
                    <a:pt x="3536" y="4871"/>
                  </a:cubicBezTo>
                  <a:cubicBezTo>
                    <a:pt x="3722" y="4840"/>
                    <a:pt x="3909" y="4840"/>
                    <a:pt x="4110" y="4824"/>
                  </a:cubicBezTo>
                  <a:cubicBezTo>
                    <a:pt x="3893" y="4669"/>
                    <a:pt x="3691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52" y="4095"/>
                    <a:pt x="3591" y="4080"/>
                    <a:pt x="3629" y="4080"/>
                  </a:cubicBezTo>
                  <a:cubicBezTo>
                    <a:pt x="3668" y="4080"/>
                    <a:pt x="3707" y="4095"/>
                    <a:pt x="3738" y="4126"/>
                  </a:cubicBezTo>
                  <a:cubicBezTo>
                    <a:pt x="3877" y="4266"/>
                    <a:pt x="4002" y="4375"/>
                    <a:pt x="4157" y="4499"/>
                  </a:cubicBezTo>
                  <a:lnTo>
                    <a:pt x="4126" y="4219"/>
                  </a:lnTo>
                  <a:cubicBezTo>
                    <a:pt x="4110" y="4142"/>
                    <a:pt x="4157" y="4064"/>
                    <a:pt x="4234" y="4064"/>
                  </a:cubicBezTo>
                  <a:close/>
                  <a:moveTo>
                    <a:pt x="1400" y="6131"/>
                  </a:moveTo>
                  <a:cubicBezTo>
                    <a:pt x="1439" y="6131"/>
                    <a:pt x="1474" y="6140"/>
                    <a:pt x="1505" y="6158"/>
                  </a:cubicBezTo>
                  <a:lnTo>
                    <a:pt x="1520" y="6189"/>
                  </a:lnTo>
                  <a:cubicBezTo>
                    <a:pt x="1567" y="6267"/>
                    <a:pt x="1567" y="6344"/>
                    <a:pt x="1520" y="6422"/>
                  </a:cubicBezTo>
                  <a:cubicBezTo>
                    <a:pt x="1489" y="6499"/>
                    <a:pt x="1427" y="6530"/>
                    <a:pt x="1349" y="6530"/>
                  </a:cubicBezTo>
                  <a:cubicBezTo>
                    <a:pt x="1272" y="6530"/>
                    <a:pt x="1194" y="6468"/>
                    <a:pt x="1179" y="6391"/>
                  </a:cubicBezTo>
                  <a:cubicBezTo>
                    <a:pt x="1163" y="6313"/>
                    <a:pt x="1179" y="6236"/>
                    <a:pt x="1210" y="6189"/>
                  </a:cubicBezTo>
                  <a:cubicBezTo>
                    <a:pt x="1276" y="6152"/>
                    <a:pt x="1341" y="6131"/>
                    <a:pt x="1400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65" y="6515"/>
                    <a:pt x="4327" y="6592"/>
                  </a:cubicBezTo>
                  <a:cubicBezTo>
                    <a:pt x="4374" y="6670"/>
                    <a:pt x="4389" y="6810"/>
                    <a:pt x="4327" y="6903"/>
                  </a:cubicBezTo>
                  <a:lnTo>
                    <a:pt x="4296" y="6918"/>
                  </a:lnTo>
                  <a:lnTo>
                    <a:pt x="4281" y="6918"/>
                  </a:lnTo>
                  <a:cubicBezTo>
                    <a:pt x="4126" y="6903"/>
                    <a:pt x="3986" y="6779"/>
                    <a:pt x="3909" y="6654"/>
                  </a:cubicBezTo>
                  <a:cubicBezTo>
                    <a:pt x="3893" y="6623"/>
                    <a:pt x="3893" y="6608"/>
                    <a:pt x="3893" y="6561"/>
                  </a:cubicBezTo>
                  <a:cubicBezTo>
                    <a:pt x="3893" y="6530"/>
                    <a:pt x="3909" y="6484"/>
                    <a:pt x="3955" y="6484"/>
                  </a:cubicBezTo>
                  <a:cubicBezTo>
                    <a:pt x="3971" y="6468"/>
                    <a:pt x="4033" y="6468"/>
                    <a:pt x="4064" y="6468"/>
                  </a:cubicBezTo>
                  <a:close/>
                  <a:moveTo>
                    <a:pt x="2968" y="6618"/>
                  </a:moveTo>
                  <a:cubicBezTo>
                    <a:pt x="3043" y="6618"/>
                    <a:pt x="3120" y="6638"/>
                    <a:pt x="3180" y="6686"/>
                  </a:cubicBezTo>
                  <a:cubicBezTo>
                    <a:pt x="3273" y="6748"/>
                    <a:pt x="3288" y="6856"/>
                    <a:pt x="3257" y="6949"/>
                  </a:cubicBezTo>
                  <a:lnTo>
                    <a:pt x="3226" y="6996"/>
                  </a:lnTo>
                  <a:lnTo>
                    <a:pt x="3195" y="6996"/>
                  </a:lnTo>
                  <a:cubicBezTo>
                    <a:pt x="3118" y="6996"/>
                    <a:pt x="3024" y="6980"/>
                    <a:pt x="2962" y="6918"/>
                  </a:cubicBezTo>
                  <a:cubicBezTo>
                    <a:pt x="2885" y="6856"/>
                    <a:pt x="2823" y="6763"/>
                    <a:pt x="2869" y="6670"/>
                  </a:cubicBezTo>
                  <a:lnTo>
                    <a:pt x="2869" y="6623"/>
                  </a:lnTo>
                  <a:lnTo>
                    <a:pt x="2900" y="6623"/>
                  </a:lnTo>
                  <a:cubicBezTo>
                    <a:pt x="2922" y="6620"/>
                    <a:pt x="2945" y="6618"/>
                    <a:pt x="2968" y="6618"/>
                  </a:cubicBezTo>
                  <a:close/>
                  <a:moveTo>
                    <a:pt x="9021" y="6073"/>
                  </a:moveTo>
                  <a:cubicBezTo>
                    <a:pt x="9063" y="6073"/>
                    <a:pt x="9102" y="6098"/>
                    <a:pt x="9120" y="6143"/>
                  </a:cubicBezTo>
                  <a:cubicBezTo>
                    <a:pt x="9151" y="6158"/>
                    <a:pt x="9616" y="6934"/>
                    <a:pt x="9818" y="7818"/>
                  </a:cubicBezTo>
                  <a:cubicBezTo>
                    <a:pt x="9849" y="7895"/>
                    <a:pt x="9802" y="7973"/>
                    <a:pt x="9725" y="7988"/>
                  </a:cubicBezTo>
                  <a:lnTo>
                    <a:pt x="9694" y="7988"/>
                  </a:lnTo>
                  <a:cubicBezTo>
                    <a:pt x="9632" y="7988"/>
                    <a:pt x="9570" y="7926"/>
                    <a:pt x="9554" y="7864"/>
                  </a:cubicBezTo>
                  <a:cubicBezTo>
                    <a:pt x="9352" y="7042"/>
                    <a:pt x="8887" y="6282"/>
                    <a:pt x="8887" y="6282"/>
                  </a:cubicBezTo>
                  <a:cubicBezTo>
                    <a:pt x="8856" y="6205"/>
                    <a:pt x="8872" y="6112"/>
                    <a:pt x="8934" y="6112"/>
                  </a:cubicBezTo>
                  <a:cubicBezTo>
                    <a:pt x="8960" y="6086"/>
                    <a:pt x="8991" y="6073"/>
                    <a:pt x="9021" y="6073"/>
                  </a:cubicBezTo>
                  <a:close/>
                  <a:moveTo>
                    <a:pt x="8959" y="8040"/>
                  </a:moveTo>
                  <a:cubicBezTo>
                    <a:pt x="9015" y="8040"/>
                    <a:pt x="9065" y="8064"/>
                    <a:pt x="9104" y="8112"/>
                  </a:cubicBezTo>
                  <a:cubicBezTo>
                    <a:pt x="9151" y="8159"/>
                    <a:pt x="9151" y="8205"/>
                    <a:pt x="9151" y="8252"/>
                  </a:cubicBezTo>
                  <a:cubicBezTo>
                    <a:pt x="9151" y="8299"/>
                    <a:pt x="9120" y="8361"/>
                    <a:pt x="9089" y="8376"/>
                  </a:cubicBezTo>
                  <a:cubicBezTo>
                    <a:pt x="9042" y="8392"/>
                    <a:pt x="9011" y="8407"/>
                    <a:pt x="8965" y="8407"/>
                  </a:cubicBezTo>
                  <a:cubicBezTo>
                    <a:pt x="8918" y="8407"/>
                    <a:pt x="8841" y="8376"/>
                    <a:pt x="8794" y="8330"/>
                  </a:cubicBezTo>
                  <a:cubicBezTo>
                    <a:pt x="8732" y="8283"/>
                    <a:pt x="8716" y="8221"/>
                    <a:pt x="8763" y="8159"/>
                  </a:cubicBezTo>
                  <a:cubicBezTo>
                    <a:pt x="8763" y="8112"/>
                    <a:pt x="8794" y="8081"/>
                    <a:pt x="8856" y="8066"/>
                  </a:cubicBezTo>
                  <a:cubicBezTo>
                    <a:pt x="8891" y="8048"/>
                    <a:pt x="8926" y="8040"/>
                    <a:pt x="8959" y="8040"/>
                  </a:cubicBezTo>
                  <a:close/>
                  <a:moveTo>
                    <a:pt x="9888" y="8327"/>
                  </a:moveTo>
                  <a:cubicBezTo>
                    <a:pt x="9957" y="8327"/>
                    <a:pt x="10018" y="8384"/>
                    <a:pt x="10004" y="8454"/>
                  </a:cubicBezTo>
                  <a:cubicBezTo>
                    <a:pt x="10019" y="8485"/>
                    <a:pt x="10128" y="9353"/>
                    <a:pt x="10112" y="9818"/>
                  </a:cubicBezTo>
                  <a:cubicBezTo>
                    <a:pt x="10112" y="9912"/>
                    <a:pt x="10050" y="9958"/>
                    <a:pt x="9973" y="9958"/>
                  </a:cubicBezTo>
                  <a:cubicBezTo>
                    <a:pt x="9895" y="9958"/>
                    <a:pt x="9849" y="9880"/>
                    <a:pt x="9849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25" y="8407"/>
                    <a:pt x="9787" y="8361"/>
                    <a:pt x="9864" y="8330"/>
                  </a:cubicBezTo>
                  <a:cubicBezTo>
                    <a:pt x="9872" y="8328"/>
                    <a:pt x="9880" y="8327"/>
                    <a:pt x="9888" y="8327"/>
                  </a:cubicBezTo>
                  <a:close/>
                  <a:moveTo>
                    <a:pt x="9151" y="9412"/>
                  </a:moveTo>
                  <a:cubicBezTo>
                    <a:pt x="9227" y="9412"/>
                    <a:pt x="9325" y="9458"/>
                    <a:pt x="9352" y="9539"/>
                  </a:cubicBezTo>
                  <a:cubicBezTo>
                    <a:pt x="9399" y="9617"/>
                    <a:pt x="9399" y="9694"/>
                    <a:pt x="9399" y="9772"/>
                  </a:cubicBezTo>
                  <a:cubicBezTo>
                    <a:pt x="9399" y="9927"/>
                    <a:pt x="9383" y="10098"/>
                    <a:pt x="9321" y="10253"/>
                  </a:cubicBezTo>
                  <a:lnTo>
                    <a:pt x="9306" y="10299"/>
                  </a:lnTo>
                  <a:lnTo>
                    <a:pt x="9259" y="10299"/>
                  </a:lnTo>
                  <a:cubicBezTo>
                    <a:pt x="9151" y="10299"/>
                    <a:pt x="9089" y="10160"/>
                    <a:pt x="9089" y="10020"/>
                  </a:cubicBezTo>
                  <a:cubicBezTo>
                    <a:pt x="9073" y="9849"/>
                    <a:pt x="9089" y="9648"/>
                    <a:pt x="9089" y="9477"/>
                  </a:cubicBezTo>
                  <a:lnTo>
                    <a:pt x="9089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901" y="11618"/>
                  </a:lnTo>
                  <a:cubicBezTo>
                    <a:pt x="4932" y="11602"/>
                    <a:pt x="4955" y="11594"/>
                    <a:pt x="4977" y="11594"/>
                  </a:cubicBezTo>
                  <a:cubicBezTo>
                    <a:pt x="4998" y="11594"/>
                    <a:pt x="5017" y="11602"/>
                    <a:pt x="5041" y="11618"/>
                  </a:cubicBezTo>
                  <a:cubicBezTo>
                    <a:pt x="5134" y="11649"/>
                    <a:pt x="5149" y="11742"/>
                    <a:pt x="5103" y="11881"/>
                  </a:cubicBezTo>
                  <a:lnTo>
                    <a:pt x="5103" y="11897"/>
                  </a:lnTo>
                  <a:lnTo>
                    <a:pt x="5072" y="11897"/>
                  </a:lnTo>
                  <a:cubicBezTo>
                    <a:pt x="5056" y="11928"/>
                    <a:pt x="5010" y="11928"/>
                    <a:pt x="4979" y="11928"/>
                  </a:cubicBezTo>
                  <a:cubicBezTo>
                    <a:pt x="4917" y="11928"/>
                    <a:pt x="4855" y="11897"/>
                    <a:pt x="4808" y="11866"/>
                  </a:cubicBezTo>
                  <a:cubicBezTo>
                    <a:pt x="4731" y="11804"/>
                    <a:pt x="4715" y="11695"/>
                    <a:pt x="4746" y="11618"/>
                  </a:cubicBezTo>
                  <a:lnTo>
                    <a:pt x="4777" y="11556"/>
                  </a:lnTo>
                  <a:close/>
                  <a:moveTo>
                    <a:pt x="10081" y="10470"/>
                  </a:moveTo>
                  <a:cubicBezTo>
                    <a:pt x="10159" y="10470"/>
                    <a:pt x="10236" y="10532"/>
                    <a:pt x="10205" y="10578"/>
                  </a:cubicBezTo>
                  <a:cubicBezTo>
                    <a:pt x="10205" y="10625"/>
                    <a:pt x="10205" y="11587"/>
                    <a:pt x="10112" y="11959"/>
                  </a:cubicBezTo>
                  <a:cubicBezTo>
                    <a:pt x="10097" y="12036"/>
                    <a:pt x="10035" y="12083"/>
                    <a:pt x="9973" y="12083"/>
                  </a:cubicBezTo>
                  <a:lnTo>
                    <a:pt x="9942" y="12083"/>
                  </a:lnTo>
                  <a:cubicBezTo>
                    <a:pt x="9864" y="12052"/>
                    <a:pt x="9818" y="11974"/>
                    <a:pt x="9849" y="11897"/>
                  </a:cubicBezTo>
                  <a:cubicBezTo>
                    <a:pt x="9926" y="11633"/>
                    <a:pt x="9942" y="10873"/>
                    <a:pt x="9942" y="10609"/>
                  </a:cubicBezTo>
                  <a:cubicBezTo>
                    <a:pt x="9942" y="10532"/>
                    <a:pt x="10004" y="10470"/>
                    <a:pt x="10081" y="10470"/>
                  </a:cubicBezTo>
                  <a:close/>
                  <a:moveTo>
                    <a:pt x="8869" y="13236"/>
                  </a:moveTo>
                  <a:cubicBezTo>
                    <a:pt x="8885" y="13236"/>
                    <a:pt x="8902" y="13239"/>
                    <a:pt x="8918" y="13246"/>
                  </a:cubicBezTo>
                  <a:cubicBezTo>
                    <a:pt x="8996" y="13262"/>
                    <a:pt x="9027" y="13339"/>
                    <a:pt x="9011" y="13417"/>
                  </a:cubicBezTo>
                  <a:cubicBezTo>
                    <a:pt x="8841" y="13975"/>
                    <a:pt x="8406" y="14518"/>
                    <a:pt x="8391" y="14533"/>
                  </a:cubicBezTo>
                  <a:cubicBezTo>
                    <a:pt x="8344" y="14580"/>
                    <a:pt x="8313" y="14595"/>
                    <a:pt x="8267" y="14595"/>
                  </a:cubicBezTo>
                  <a:cubicBezTo>
                    <a:pt x="8236" y="14595"/>
                    <a:pt x="8205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92" y="13866"/>
                    <a:pt x="8747" y="13339"/>
                  </a:cubicBezTo>
                  <a:cubicBezTo>
                    <a:pt x="8760" y="13278"/>
                    <a:pt x="8810" y="13236"/>
                    <a:pt x="8869" y="13236"/>
                  </a:cubicBezTo>
                  <a:close/>
                  <a:moveTo>
                    <a:pt x="6855" y="15883"/>
                  </a:moveTo>
                  <a:cubicBezTo>
                    <a:pt x="6948" y="15883"/>
                    <a:pt x="7010" y="15914"/>
                    <a:pt x="7057" y="15991"/>
                  </a:cubicBezTo>
                  <a:cubicBezTo>
                    <a:pt x="7072" y="16053"/>
                    <a:pt x="7072" y="16131"/>
                    <a:pt x="7026" y="16193"/>
                  </a:cubicBezTo>
                  <a:cubicBezTo>
                    <a:pt x="6995" y="16239"/>
                    <a:pt x="6933" y="16286"/>
                    <a:pt x="6855" y="16286"/>
                  </a:cubicBezTo>
                  <a:lnTo>
                    <a:pt x="6793" y="16286"/>
                  </a:lnTo>
                  <a:cubicBezTo>
                    <a:pt x="6747" y="16270"/>
                    <a:pt x="6700" y="16224"/>
                    <a:pt x="6685" y="16193"/>
                  </a:cubicBezTo>
                  <a:cubicBezTo>
                    <a:pt x="6638" y="16146"/>
                    <a:pt x="6638" y="16069"/>
                    <a:pt x="6669" y="15991"/>
                  </a:cubicBezTo>
                  <a:cubicBezTo>
                    <a:pt x="6685" y="15914"/>
                    <a:pt x="6762" y="15883"/>
                    <a:pt x="6855" y="15883"/>
                  </a:cubicBezTo>
                  <a:close/>
                  <a:moveTo>
                    <a:pt x="9121" y="14685"/>
                  </a:moveTo>
                  <a:cubicBezTo>
                    <a:pt x="9131" y="14685"/>
                    <a:pt x="9141" y="14686"/>
                    <a:pt x="9151" y="14688"/>
                  </a:cubicBezTo>
                  <a:cubicBezTo>
                    <a:pt x="9228" y="14719"/>
                    <a:pt x="9259" y="14797"/>
                    <a:pt x="9244" y="14875"/>
                  </a:cubicBezTo>
                  <a:cubicBezTo>
                    <a:pt x="9089" y="15448"/>
                    <a:pt x="8189" y="16581"/>
                    <a:pt x="8158" y="16612"/>
                  </a:cubicBezTo>
                  <a:cubicBezTo>
                    <a:pt x="8112" y="16658"/>
                    <a:pt x="8081" y="16674"/>
                    <a:pt x="8034" y="16674"/>
                  </a:cubicBezTo>
                  <a:cubicBezTo>
                    <a:pt x="8003" y="16674"/>
                    <a:pt x="7957" y="16658"/>
                    <a:pt x="7941" y="16627"/>
                  </a:cubicBezTo>
                  <a:cubicBezTo>
                    <a:pt x="7863" y="16581"/>
                    <a:pt x="7863" y="16503"/>
                    <a:pt x="7941" y="16441"/>
                  </a:cubicBezTo>
                  <a:cubicBezTo>
                    <a:pt x="7941" y="16441"/>
                    <a:pt x="8810" y="15309"/>
                    <a:pt x="8980" y="14797"/>
                  </a:cubicBezTo>
                  <a:cubicBezTo>
                    <a:pt x="8994" y="14729"/>
                    <a:pt x="9054" y="14685"/>
                    <a:pt x="9121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79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91" y="17139"/>
                  </a:cubicBezTo>
                  <a:lnTo>
                    <a:pt x="4544" y="17139"/>
                  </a:lnTo>
                  <a:cubicBezTo>
                    <a:pt x="4498" y="17139"/>
                    <a:pt x="4436" y="17092"/>
                    <a:pt x="4389" y="17046"/>
                  </a:cubicBezTo>
                  <a:cubicBezTo>
                    <a:pt x="4374" y="16999"/>
                    <a:pt x="4374" y="16968"/>
                    <a:pt x="4389" y="16922"/>
                  </a:cubicBezTo>
                  <a:cubicBezTo>
                    <a:pt x="4436" y="16860"/>
                    <a:pt x="4498" y="16844"/>
                    <a:pt x="4544" y="16844"/>
                  </a:cubicBezTo>
                  <a:lnTo>
                    <a:pt x="4591" y="16844"/>
                  </a:lnTo>
                  <a:cubicBezTo>
                    <a:pt x="4653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37" y="17061"/>
                  </a:moveTo>
                  <a:lnTo>
                    <a:pt x="6468" y="17077"/>
                  </a:lnTo>
                  <a:cubicBezTo>
                    <a:pt x="6473" y="17082"/>
                    <a:pt x="6480" y="17084"/>
                    <a:pt x="6488" y="17084"/>
                  </a:cubicBezTo>
                  <a:cubicBezTo>
                    <a:pt x="6504" y="17084"/>
                    <a:pt x="6524" y="17077"/>
                    <a:pt x="6545" y="17077"/>
                  </a:cubicBezTo>
                  <a:cubicBezTo>
                    <a:pt x="6576" y="17069"/>
                    <a:pt x="6607" y="17065"/>
                    <a:pt x="6634" y="17065"/>
                  </a:cubicBezTo>
                  <a:cubicBezTo>
                    <a:pt x="6661" y="17065"/>
                    <a:pt x="6685" y="17069"/>
                    <a:pt x="6700" y="17077"/>
                  </a:cubicBezTo>
                  <a:cubicBezTo>
                    <a:pt x="6747" y="17092"/>
                    <a:pt x="6778" y="17139"/>
                    <a:pt x="6778" y="17201"/>
                  </a:cubicBezTo>
                  <a:cubicBezTo>
                    <a:pt x="6778" y="17248"/>
                    <a:pt x="6762" y="17310"/>
                    <a:pt x="6716" y="17341"/>
                  </a:cubicBezTo>
                  <a:cubicBezTo>
                    <a:pt x="6669" y="17372"/>
                    <a:pt x="6623" y="17387"/>
                    <a:pt x="6561" y="17387"/>
                  </a:cubicBezTo>
                  <a:cubicBezTo>
                    <a:pt x="6530" y="17387"/>
                    <a:pt x="6468" y="17387"/>
                    <a:pt x="6437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75" y="17279"/>
                    <a:pt x="6375" y="17170"/>
                    <a:pt x="6406" y="17092"/>
                  </a:cubicBezTo>
                  <a:lnTo>
                    <a:pt x="6437" y="17061"/>
                  </a:lnTo>
                  <a:close/>
                  <a:moveTo>
                    <a:pt x="7112" y="17617"/>
                  </a:moveTo>
                  <a:cubicBezTo>
                    <a:pt x="7124" y="17617"/>
                    <a:pt x="7137" y="17618"/>
                    <a:pt x="7150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212" y="17775"/>
                    <a:pt x="7228" y="17899"/>
                    <a:pt x="7166" y="17992"/>
                  </a:cubicBezTo>
                  <a:cubicBezTo>
                    <a:pt x="7134" y="18070"/>
                    <a:pt x="7026" y="18132"/>
                    <a:pt x="6948" y="18132"/>
                  </a:cubicBezTo>
                  <a:cubicBezTo>
                    <a:pt x="6917" y="18132"/>
                    <a:pt x="6871" y="18101"/>
                    <a:pt x="6840" y="18085"/>
                  </a:cubicBezTo>
                  <a:lnTo>
                    <a:pt x="6824" y="18070"/>
                  </a:lnTo>
                  <a:cubicBezTo>
                    <a:pt x="6762" y="17976"/>
                    <a:pt x="6762" y="17837"/>
                    <a:pt x="6840" y="17744"/>
                  </a:cubicBezTo>
                  <a:cubicBezTo>
                    <a:pt x="6909" y="17674"/>
                    <a:pt x="7004" y="17617"/>
                    <a:pt x="7112" y="17617"/>
                  </a:cubicBezTo>
                  <a:close/>
                  <a:moveTo>
                    <a:pt x="6448" y="18066"/>
                  </a:moveTo>
                  <a:cubicBezTo>
                    <a:pt x="6477" y="18066"/>
                    <a:pt x="6506" y="18073"/>
                    <a:pt x="6530" y="18085"/>
                  </a:cubicBezTo>
                  <a:cubicBezTo>
                    <a:pt x="6592" y="18132"/>
                    <a:pt x="6607" y="18225"/>
                    <a:pt x="6545" y="18302"/>
                  </a:cubicBezTo>
                  <a:cubicBezTo>
                    <a:pt x="6266" y="18690"/>
                    <a:pt x="5304" y="19357"/>
                    <a:pt x="5273" y="19388"/>
                  </a:cubicBezTo>
                  <a:cubicBezTo>
                    <a:pt x="5258" y="19403"/>
                    <a:pt x="5211" y="19403"/>
                    <a:pt x="5196" y="19403"/>
                  </a:cubicBezTo>
                  <a:cubicBezTo>
                    <a:pt x="5149" y="19403"/>
                    <a:pt x="5103" y="19388"/>
                    <a:pt x="5072" y="19341"/>
                  </a:cubicBezTo>
                  <a:cubicBezTo>
                    <a:pt x="5041" y="19295"/>
                    <a:pt x="5056" y="19186"/>
                    <a:pt x="5118" y="19155"/>
                  </a:cubicBezTo>
                  <a:cubicBezTo>
                    <a:pt x="5118" y="19140"/>
                    <a:pt x="6064" y="18473"/>
                    <a:pt x="6328" y="18132"/>
                  </a:cubicBezTo>
                  <a:cubicBezTo>
                    <a:pt x="6357" y="18084"/>
                    <a:pt x="6402" y="18066"/>
                    <a:pt x="6448" y="18066"/>
                  </a:cubicBezTo>
                  <a:close/>
                  <a:moveTo>
                    <a:pt x="3881" y="18417"/>
                  </a:moveTo>
                  <a:cubicBezTo>
                    <a:pt x="4106" y="18417"/>
                    <a:pt x="4311" y="18523"/>
                    <a:pt x="4420" y="18705"/>
                  </a:cubicBezTo>
                  <a:cubicBezTo>
                    <a:pt x="4436" y="18767"/>
                    <a:pt x="4451" y="18799"/>
                    <a:pt x="4451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412" y="19745"/>
                    <a:pt x="2916" y="19745"/>
                  </a:cubicBezTo>
                  <a:cubicBezTo>
                    <a:pt x="2869" y="19745"/>
                    <a:pt x="2807" y="19729"/>
                    <a:pt x="2745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20" y="19047"/>
                    <a:pt x="2528" y="18969"/>
                  </a:cubicBezTo>
                  <a:cubicBezTo>
                    <a:pt x="2885" y="18752"/>
                    <a:pt x="3273" y="18550"/>
                    <a:pt x="3691" y="18442"/>
                  </a:cubicBezTo>
                  <a:cubicBezTo>
                    <a:pt x="3755" y="18425"/>
                    <a:pt x="3819" y="18417"/>
                    <a:pt x="3881" y="18417"/>
                  </a:cubicBezTo>
                  <a:close/>
                  <a:moveTo>
                    <a:pt x="1849" y="20362"/>
                  </a:moveTo>
                  <a:cubicBezTo>
                    <a:pt x="1907" y="20362"/>
                    <a:pt x="1959" y="20402"/>
                    <a:pt x="1970" y="20458"/>
                  </a:cubicBezTo>
                  <a:cubicBezTo>
                    <a:pt x="1985" y="20536"/>
                    <a:pt x="1954" y="20613"/>
                    <a:pt x="1877" y="20644"/>
                  </a:cubicBezTo>
                  <a:cubicBezTo>
                    <a:pt x="1567" y="20768"/>
                    <a:pt x="869" y="20784"/>
                    <a:pt x="838" y="20784"/>
                  </a:cubicBezTo>
                  <a:cubicBezTo>
                    <a:pt x="760" y="20784"/>
                    <a:pt x="698" y="20722"/>
                    <a:pt x="698" y="20644"/>
                  </a:cubicBezTo>
                  <a:cubicBezTo>
                    <a:pt x="698" y="20567"/>
                    <a:pt x="760" y="20489"/>
                    <a:pt x="838" y="20489"/>
                  </a:cubicBezTo>
                  <a:cubicBezTo>
                    <a:pt x="1008" y="20489"/>
                    <a:pt x="1551" y="20458"/>
                    <a:pt x="1784" y="20380"/>
                  </a:cubicBezTo>
                  <a:cubicBezTo>
                    <a:pt x="1805" y="20368"/>
                    <a:pt x="1828" y="20362"/>
                    <a:pt x="1849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79" y="575"/>
                    <a:pt x="589" y="575"/>
                    <a:pt x="807" y="606"/>
                  </a:cubicBezTo>
                  <a:cubicBezTo>
                    <a:pt x="884" y="621"/>
                    <a:pt x="946" y="699"/>
                    <a:pt x="931" y="776"/>
                  </a:cubicBezTo>
                  <a:cubicBezTo>
                    <a:pt x="931" y="854"/>
                    <a:pt x="853" y="885"/>
                    <a:pt x="791" y="885"/>
                  </a:cubicBezTo>
                  <a:lnTo>
                    <a:pt x="745" y="885"/>
                  </a:lnTo>
                  <a:cubicBezTo>
                    <a:pt x="558" y="854"/>
                    <a:pt x="264" y="854"/>
                    <a:pt x="0" y="854"/>
                  </a:cubicBezTo>
                  <a:lnTo>
                    <a:pt x="0" y="19729"/>
                  </a:lnTo>
                  <a:cubicBezTo>
                    <a:pt x="155" y="19791"/>
                    <a:pt x="248" y="19931"/>
                    <a:pt x="248" y="20086"/>
                  </a:cubicBezTo>
                  <a:cubicBezTo>
                    <a:pt x="248" y="20117"/>
                    <a:pt x="248" y="20163"/>
                    <a:pt x="233" y="20194"/>
                  </a:cubicBezTo>
                  <a:cubicBezTo>
                    <a:pt x="186" y="20303"/>
                    <a:pt x="93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55" y="16550"/>
                    <a:pt x="10655" y="10656"/>
                  </a:cubicBezTo>
                  <a:cubicBezTo>
                    <a:pt x="10655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5"/>
            <p:cNvSpPr/>
            <p:nvPr/>
          </p:nvSpPr>
          <p:spPr>
            <a:xfrm>
              <a:off x="89718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79"/>
                  </a:moveTo>
                  <a:cubicBezTo>
                    <a:pt x="1087" y="279"/>
                    <a:pt x="1676" y="310"/>
                    <a:pt x="2064" y="636"/>
                  </a:cubicBezTo>
                  <a:cubicBezTo>
                    <a:pt x="2157" y="714"/>
                    <a:pt x="2234" y="853"/>
                    <a:pt x="2203" y="915"/>
                  </a:cubicBezTo>
                  <a:cubicBezTo>
                    <a:pt x="2157" y="946"/>
                    <a:pt x="2064" y="962"/>
                    <a:pt x="1986" y="962"/>
                  </a:cubicBezTo>
                  <a:cubicBezTo>
                    <a:pt x="1885" y="972"/>
                    <a:pt x="1783" y="977"/>
                    <a:pt x="1680" y="977"/>
                  </a:cubicBezTo>
                  <a:cubicBezTo>
                    <a:pt x="1328" y="977"/>
                    <a:pt x="970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51" y="279"/>
                    <a:pt x="606" y="279"/>
                  </a:cubicBezTo>
                  <a:close/>
                  <a:moveTo>
                    <a:pt x="606" y="0"/>
                  </a:moveTo>
                  <a:cubicBezTo>
                    <a:pt x="513" y="0"/>
                    <a:pt x="171" y="16"/>
                    <a:pt x="63" y="279"/>
                  </a:cubicBezTo>
                  <a:cubicBezTo>
                    <a:pt x="47" y="310"/>
                    <a:pt x="16" y="357"/>
                    <a:pt x="16" y="403"/>
                  </a:cubicBezTo>
                  <a:cubicBezTo>
                    <a:pt x="1" y="714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53" y="1287"/>
                  </a:cubicBezTo>
                  <a:lnTo>
                    <a:pt x="1986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9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5"/>
            <p:cNvSpPr/>
            <p:nvPr/>
          </p:nvSpPr>
          <p:spPr>
            <a:xfrm>
              <a:off x="92201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613" y="275"/>
                  </a:moveTo>
                  <a:cubicBezTo>
                    <a:pt x="1722" y="275"/>
                    <a:pt x="1815" y="337"/>
                    <a:pt x="1877" y="431"/>
                  </a:cubicBezTo>
                  <a:cubicBezTo>
                    <a:pt x="1893" y="431"/>
                    <a:pt x="1893" y="446"/>
                    <a:pt x="1893" y="446"/>
                  </a:cubicBezTo>
                  <a:cubicBezTo>
                    <a:pt x="1893" y="508"/>
                    <a:pt x="1846" y="570"/>
                    <a:pt x="1738" y="648"/>
                  </a:cubicBezTo>
                  <a:cubicBezTo>
                    <a:pt x="1446" y="842"/>
                    <a:pt x="1056" y="1061"/>
                    <a:pt x="667" y="1061"/>
                  </a:cubicBezTo>
                  <a:cubicBezTo>
                    <a:pt x="620" y="1061"/>
                    <a:pt x="574" y="1058"/>
                    <a:pt x="528" y="1051"/>
                  </a:cubicBezTo>
                  <a:cubicBezTo>
                    <a:pt x="419" y="1035"/>
                    <a:pt x="326" y="973"/>
                    <a:pt x="326" y="942"/>
                  </a:cubicBezTo>
                  <a:cubicBezTo>
                    <a:pt x="326" y="896"/>
                    <a:pt x="373" y="865"/>
                    <a:pt x="450" y="803"/>
                  </a:cubicBezTo>
                  <a:cubicBezTo>
                    <a:pt x="776" y="570"/>
                    <a:pt x="1117" y="415"/>
                    <a:pt x="1505" y="291"/>
                  </a:cubicBezTo>
                  <a:cubicBezTo>
                    <a:pt x="1536" y="275"/>
                    <a:pt x="1567" y="275"/>
                    <a:pt x="1613" y="275"/>
                  </a:cubicBezTo>
                  <a:close/>
                  <a:moveTo>
                    <a:pt x="1615" y="0"/>
                  </a:moveTo>
                  <a:cubicBezTo>
                    <a:pt x="1549" y="0"/>
                    <a:pt x="1480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74" y="1346"/>
                    <a:pt x="636" y="1346"/>
                  </a:cubicBezTo>
                  <a:cubicBezTo>
                    <a:pt x="1102" y="1346"/>
                    <a:pt x="1551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25" y="275"/>
                  </a:cubicBezTo>
                  <a:cubicBezTo>
                    <a:pt x="2030" y="97"/>
                    <a:pt x="1834" y="0"/>
                    <a:pt x="1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5"/>
            <p:cNvSpPr/>
            <p:nvPr/>
          </p:nvSpPr>
          <p:spPr>
            <a:xfrm>
              <a:off x="865788" y="4245800"/>
              <a:ext cx="6225" cy="15525"/>
            </a:xfrm>
            <a:custGeom>
              <a:avLst/>
              <a:gdLst/>
              <a:ahLst/>
              <a:cxnLst/>
              <a:rect l="l" t="t" r="r" b="b"/>
              <a:pathLst>
                <a:path w="249" h="621" extrusionOk="0">
                  <a:moveTo>
                    <a:pt x="1" y="0"/>
                  </a:moveTo>
                  <a:lnTo>
                    <a:pt x="1" y="620"/>
                  </a:lnTo>
                  <a:cubicBezTo>
                    <a:pt x="78" y="620"/>
                    <a:pt x="171" y="574"/>
                    <a:pt x="233" y="465"/>
                  </a:cubicBezTo>
                  <a:cubicBezTo>
                    <a:pt x="249" y="434"/>
                    <a:pt x="249" y="388"/>
                    <a:pt x="249" y="357"/>
                  </a:cubicBezTo>
                  <a:cubicBezTo>
                    <a:pt x="249" y="202"/>
                    <a:pt x="156" y="6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5"/>
            <p:cNvSpPr/>
            <p:nvPr/>
          </p:nvSpPr>
          <p:spPr>
            <a:xfrm>
              <a:off x="949938" y="3854950"/>
              <a:ext cx="48475" cy="42675"/>
            </a:xfrm>
            <a:custGeom>
              <a:avLst/>
              <a:gdLst/>
              <a:ahLst/>
              <a:cxnLst/>
              <a:rect l="l" t="t" r="r" b="b"/>
              <a:pathLst>
                <a:path w="1939" h="1707" extrusionOk="0">
                  <a:moveTo>
                    <a:pt x="838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21" y="280"/>
                    <a:pt x="465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6" y="590"/>
                    <a:pt x="698" y="745"/>
                  </a:cubicBezTo>
                  <a:cubicBezTo>
                    <a:pt x="512" y="776"/>
                    <a:pt x="310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2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08" y="1706"/>
                  </a:cubicBezTo>
                  <a:lnTo>
                    <a:pt x="1039" y="1706"/>
                  </a:lnTo>
                  <a:cubicBezTo>
                    <a:pt x="1117" y="1706"/>
                    <a:pt x="1163" y="1629"/>
                    <a:pt x="1163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84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39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5"/>
            <p:cNvSpPr/>
            <p:nvPr/>
          </p:nvSpPr>
          <p:spPr>
            <a:xfrm>
              <a:off x="865788" y="3766550"/>
              <a:ext cx="23675" cy="8925"/>
            </a:xfrm>
            <a:custGeom>
              <a:avLst/>
              <a:gdLst/>
              <a:ahLst/>
              <a:cxnLst/>
              <a:rect l="l" t="t" r="r" b="b"/>
              <a:pathLst>
                <a:path w="947" h="357" extrusionOk="0">
                  <a:moveTo>
                    <a:pt x="1" y="0"/>
                  </a:moveTo>
                  <a:lnTo>
                    <a:pt x="1" y="295"/>
                  </a:lnTo>
                  <a:cubicBezTo>
                    <a:pt x="249" y="310"/>
                    <a:pt x="543" y="310"/>
                    <a:pt x="761" y="357"/>
                  </a:cubicBezTo>
                  <a:lnTo>
                    <a:pt x="792" y="357"/>
                  </a:lnTo>
                  <a:cubicBezTo>
                    <a:pt x="854" y="357"/>
                    <a:pt x="931" y="310"/>
                    <a:pt x="931" y="233"/>
                  </a:cubicBezTo>
                  <a:cubicBezTo>
                    <a:pt x="947" y="155"/>
                    <a:pt x="885" y="78"/>
                    <a:pt x="807" y="62"/>
                  </a:cubicBezTo>
                  <a:cubicBezTo>
                    <a:pt x="574" y="16"/>
                    <a:pt x="29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5"/>
            <p:cNvSpPr/>
            <p:nvPr/>
          </p:nvSpPr>
          <p:spPr>
            <a:xfrm>
              <a:off x="101351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68" y="621"/>
                    <a:pt x="1148" y="1133"/>
                  </a:cubicBezTo>
                  <a:cubicBezTo>
                    <a:pt x="1164" y="1164"/>
                    <a:pt x="1210" y="1164"/>
                    <a:pt x="1242" y="1164"/>
                  </a:cubicBezTo>
                  <a:cubicBezTo>
                    <a:pt x="1288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5"/>
            <p:cNvSpPr/>
            <p:nvPr/>
          </p:nvSpPr>
          <p:spPr>
            <a:xfrm>
              <a:off x="10864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514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5"/>
            <p:cNvSpPr/>
            <p:nvPr/>
          </p:nvSpPr>
          <p:spPr>
            <a:xfrm>
              <a:off x="1108513" y="3961125"/>
              <a:ext cx="10100" cy="40800"/>
            </a:xfrm>
            <a:custGeom>
              <a:avLst/>
              <a:gdLst/>
              <a:ahLst/>
              <a:cxnLst/>
              <a:rect l="l" t="t" r="r" b="b"/>
              <a:pathLst>
                <a:path w="404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1" y="1632"/>
                    <a:pt x="249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04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25"/>
            <p:cNvSpPr/>
            <p:nvPr/>
          </p:nvSpPr>
          <p:spPr>
            <a:xfrm>
              <a:off x="1110838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64" y="1"/>
                  </a:moveTo>
                  <a:cubicBezTo>
                    <a:pt x="187" y="1"/>
                    <a:pt x="125" y="94"/>
                    <a:pt x="125" y="171"/>
                  </a:cubicBezTo>
                  <a:cubicBezTo>
                    <a:pt x="125" y="435"/>
                    <a:pt x="109" y="1195"/>
                    <a:pt x="32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25"/>
            <p:cNvSpPr/>
            <p:nvPr/>
          </p:nvSpPr>
          <p:spPr>
            <a:xfrm>
              <a:off x="106198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94" y="1973"/>
                    <a:pt x="140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34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25"/>
            <p:cNvSpPr/>
            <p:nvPr/>
          </p:nvSpPr>
          <p:spPr>
            <a:xfrm>
              <a:off x="99141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2" y="0"/>
                  </a:moveTo>
                  <a:cubicBezTo>
                    <a:pt x="1361" y="0"/>
                    <a:pt x="1316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1" y="1214"/>
                    <a:pt x="32" y="1276"/>
                  </a:cubicBezTo>
                  <a:cubicBezTo>
                    <a:pt x="63" y="1322"/>
                    <a:pt x="109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64" y="1291"/>
                    <a:pt x="1226" y="609"/>
                    <a:pt x="1505" y="221"/>
                  </a:cubicBezTo>
                  <a:cubicBezTo>
                    <a:pt x="1552" y="175"/>
                    <a:pt x="1552" y="66"/>
                    <a:pt x="1474" y="35"/>
                  </a:cubicBezTo>
                  <a:cubicBezTo>
                    <a:pt x="1456" y="10"/>
                    <a:pt x="1429" y="0"/>
                    <a:pt x="14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25"/>
            <p:cNvSpPr/>
            <p:nvPr/>
          </p:nvSpPr>
          <p:spPr>
            <a:xfrm>
              <a:off x="1068588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0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3" y="1368"/>
                    <a:pt x="109" y="1368"/>
                    <a:pt x="140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5"/>
            <p:cNvSpPr/>
            <p:nvPr/>
          </p:nvSpPr>
          <p:spPr>
            <a:xfrm>
              <a:off x="88286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25"/>
            <p:cNvSpPr/>
            <p:nvPr/>
          </p:nvSpPr>
          <p:spPr>
            <a:xfrm>
              <a:off x="962713" y="391427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72" y="0"/>
                  </a:moveTo>
                  <a:cubicBezTo>
                    <a:pt x="141" y="0"/>
                    <a:pt x="79" y="0"/>
                    <a:pt x="63" y="16"/>
                  </a:cubicBezTo>
                  <a:cubicBezTo>
                    <a:pt x="17" y="16"/>
                    <a:pt x="1" y="62"/>
                    <a:pt x="1" y="93"/>
                  </a:cubicBezTo>
                  <a:cubicBezTo>
                    <a:pt x="1" y="140"/>
                    <a:pt x="17" y="155"/>
                    <a:pt x="32" y="171"/>
                  </a:cubicBezTo>
                  <a:cubicBezTo>
                    <a:pt x="94" y="311"/>
                    <a:pt x="234" y="435"/>
                    <a:pt x="389" y="450"/>
                  </a:cubicBezTo>
                  <a:lnTo>
                    <a:pt x="404" y="450"/>
                  </a:lnTo>
                  <a:lnTo>
                    <a:pt x="435" y="435"/>
                  </a:lnTo>
                  <a:cubicBezTo>
                    <a:pt x="497" y="342"/>
                    <a:pt x="482" y="202"/>
                    <a:pt x="435" y="124"/>
                  </a:cubicBezTo>
                  <a:cubicBezTo>
                    <a:pt x="373" y="47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25"/>
            <p:cNvSpPr/>
            <p:nvPr/>
          </p:nvSpPr>
          <p:spPr>
            <a:xfrm>
              <a:off x="93636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0" y="1"/>
                  </a:moveTo>
                  <a:cubicBezTo>
                    <a:pt x="107" y="1"/>
                    <a:pt x="84" y="3"/>
                    <a:pt x="62" y="6"/>
                  </a:cubicBezTo>
                  <a:lnTo>
                    <a:pt x="31" y="6"/>
                  </a:lnTo>
                  <a:lnTo>
                    <a:pt x="31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186" y="348"/>
                    <a:pt x="280" y="363"/>
                    <a:pt x="357" y="379"/>
                  </a:cubicBezTo>
                  <a:lnTo>
                    <a:pt x="388" y="379"/>
                  </a:lnTo>
                  <a:lnTo>
                    <a:pt x="419" y="348"/>
                  </a:lnTo>
                  <a:cubicBezTo>
                    <a:pt x="450" y="239"/>
                    <a:pt x="435" y="131"/>
                    <a:pt x="342" y="69"/>
                  </a:cubicBezTo>
                  <a:cubicBezTo>
                    <a:pt x="282" y="21"/>
                    <a:pt x="20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5"/>
            <p:cNvSpPr/>
            <p:nvPr/>
          </p:nvSpPr>
          <p:spPr>
            <a:xfrm>
              <a:off x="109223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87" y="0"/>
                  </a:moveTo>
                  <a:cubicBezTo>
                    <a:pt x="74" y="0"/>
                    <a:pt x="61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79" y="127"/>
                  </a:cubicBezTo>
                  <a:cubicBezTo>
                    <a:pt x="252" y="46"/>
                    <a:pt x="178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25"/>
            <p:cNvSpPr/>
            <p:nvPr/>
          </p:nvSpPr>
          <p:spPr>
            <a:xfrm>
              <a:off x="97513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79" y="125"/>
                    <a:pt x="217" y="125"/>
                  </a:cubicBezTo>
                  <a:lnTo>
                    <a:pt x="186" y="125"/>
                  </a:lnTo>
                  <a:cubicBezTo>
                    <a:pt x="124" y="125"/>
                    <a:pt x="62" y="156"/>
                    <a:pt x="31" y="202"/>
                  </a:cubicBezTo>
                  <a:cubicBezTo>
                    <a:pt x="0" y="249"/>
                    <a:pt x="0" y="280"/>
                    <a:pt x="31" y="326"/>
                  </a:cubicBezTo>
                  <a:cubicBezTo>
                    <a:pt x="62" y="388"/>
                    <a:pt x="124" y="419"/>
                    <a:pt x="186" y="419"/>
                  </a:cubicBezTo>
                  <a:lnTo>
                    <a:pt x="217" y="419"/>
                  </a:lnTo>
                  <a:cubicBezTo>
                    <a:pt x="310" y="419"/>
                    <a:pt x="419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25"/>
            <p:cNvSpPr/>
            <p:nvPr/>
          </p:nvSpPr>
          <p:spPr>
            <a:xfrm>
              <a:off x="108368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10" y="353"/>
                    <a:pt x="156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20" y="260"/>
                    <a:pt x="420" y="213"/>
                  </a:cubicBezTo>
                  <a:cubicBezTo>
                    <a:pt x="420" y="166"/>
                    <a:pt x="420" y="120"/>
                    <a:pt x="373" y="73"/>
                  </a:cubicBezTo>
                  <a:cubicBezTo>
                    <a:pt x="334" y="25"/>
                    <a:pt x="284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25"/>
            <p:cNvSpPr/>
            <p:nvPr/>
          </p:nvSpPr>
          <p:spPr>
            <a:xfrm>
              <a:off x="89448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6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47" y="353"/>
                    <a:pt x="124" y="400"/>
                    <a:pt x="202" y="400"/>
                  </a:cubicBezTo>
                  <a:cubicBezTo>
                    <a:pt x="279" y="400"/>
                    <a:pt x="342" y="369"/>
                    <a:pt x="388" y="291"/>
                  </a:cubicBezTo>
                  <a:cubicBezTo>
                    <a:pt x="419" y="214"/>
                    <a:pt x="419" y="136"/>
                    <a:pt x="388" y="59"/>
                  </a:cubicBezTo>
                  <a:lnTo>
                    <a:pt x="357" y="28"/>
                  </a:lnTo>
                  <a:cubicBezTo>
                    <a:pt x="326" y="9"/>
                    <a:pt x="291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25"/>
            <p:cNvSpPr/>
            <p:nvPr/>
          </p:nvSpPr>
          <p:spPr>
            <a:xfrm>
              <a:off x="10344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72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25"/>
            <p:cNvSpPr/>
            <p:nvPr/>
          </p:nvSpPr>
          <p:spPr>
            <a:xfrm>
              <a:off x="874313" y="3794075"/>
              <a:ext cx="11675" cy="10500"/>
            </a:xfrm>
            <a:custGeom>
              <a:avLst/>
              <a:gdLst/>
              <a:ahLst/>
              <a:cxnLst/>
              <a:rect l="l" t="t" r="r" b="b"/>
              <a:pathLst>
                <a:path w="467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4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66" y="218"/>
                    <a:pt x="451" y="156"/>
                  </a:cubicBezTo>
                  <a:cubicBezTo>
                    <a:pt x="435" y="109"/>
                    <a:pt x="389" y="47"/>
                    <a:pt x="342" y="31"/>
                  </a:cubicBezTo>
                  <a:cubicBezTo>
                    <a:pt x="295" y="0"/>
                    <a:pt x="264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25"/>
            <p:cNvSpPr/>
            <p:nvPr/>
          </p:nvSpPr>
          <p:spPr>
            <a:xfrm>
              <a:off x="1072063" y="3885875"/>
              <a:ext cx="8550" cy="8250"/>
            </a:xfrm>
            <a:custGeom>
              <a:avLst/>
              <a:gdLst/>
              <a:ahLst/>
              <a:cxnLst/>
              <a:rect l="l" t="t" r="r" b="b"/>
              <a:pathLst>
                <a:path w="342" h="330" extrusionOk="0">
                  <a:moveTo>
                    <a:pt x="117" y="0"/>
                  </a:moveTo>
                  <a:cubicBezTo>
                    <a:pt x="78" y="0"/>
                    <a:pt x="39" y="12"/>
                    <a:pt x="1" y="35"/>
                  </a:cubicBezTo>
                  <a:lnTo>
                    <a:pt x="32" y="97"/>
                  </a:lnTo>
                  <a:cubicBezTo>
                    <a:pt x="63" y="128"/>
                    <a:pt x="47" y="159"/>
                    <a:pt x="47" y="175"/>
                  </a:cubicBezTo>
                  <a:cubicBezTo>
                    <a:pt x="47" y="252"/>
                    <a:pt x="78" y="314"/>
                    <a:pt x="140" y="330"/>
                  </a:cubicBezTo>
                  <a:lnTo>
                    <a:pt x="156" y="330"/>
                  </a:lnTo>
                  <a:cubicBezTo>
                    <a:pt x="218" y="330"/>
                    <a:pt x="264" y="283"/>
                    <a:pt x="295" y="237"/>
                  </a:cubicBezTo>
                  <a:cubicBezTo>
                    <a:pt x="342" y="159"/>
                    <a:pt x="326" y="97"/>
                    <a:pt x="233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25"/>
            <p:cNvSpPr/>
            <p:nvPr/>
          </p:nvSpPr>
          <p:spPr>
            <a:xfrm>
              <a:off x="103136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31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09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19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25"/>
            <p:cNvSpPr/>
            <p:nvPr/>
          </p:nvSpPr>
          <p:spPr>
            <a:xfrm>
              <a:off x="98366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25" y="341"/>
                    <a:pt x="187" y="357"/>
                    <a:pt x="249" y="357"/>
                  </a:cubicBezTo>
                  <a:cubicBezTo>
                    <a:pt x="263" y="371"/>
                    <a:pt x="280" y="378"/>
                    <a:pt x="297" y="378"/>
                  </a:cubicBezTo>
                  <a:cubicBezTo>
                    <a:pt x="318" y="378"/>
                    <a:pt x="340" y="367"/>
                    <a:pt x="357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25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25"/>
            <p:cNvSpPr/>
            <p:nvPr/>
          </p:nvSpPr>
          <p:spPr>
            <a:xfrm>
              <a:off x="102476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63" y="0"/>
                  </a:moveTo>
                  <a:lnTo>
                    <a:pt x="32" y="31"/>
                  </a:lnTo>
                  <a:cubicBezTo>
                    <a:pt x="1" y="109"/>
                    <a:pt x="1" y="218"/>
                    <a:pt x="32" y="295"/>
                  </a:cubicBezTo>
                  <a:lnTo>
                    <a:pt x="32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95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30" y="23"/>
                    <a:pt x="114" y="23"/>
                  </a:cubicBezTo>
                  <a:cubicBezTo>
                    <a:pt x="106" y="23"/>
                    <a:pt x="99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25"/>
            <p:cNvSpPr/>
            <p:nvPr/>
          </p:nvSpPr>
          <p:spPr>
            <a:xfrm>
              <a:off x="98443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9" y="0"/>
                  </a:moveTo>
                  <a:cubicBezTo>
                    <a:pt x="187" y="0"/>
                    <a:pt x="150" y="6"/>
                    <a:pt x="109" y="16"/>
                  </a:cubicBezTo>
                  <a:lnTo>
                    <a:pt x="78" y="16"/>
                  </a:lnTo>
                  <a:lnTo>
                    <a:pt x="63" y="47"/>
                  </a:lnTo>
                  <a:cubicBezTo>
                    <a:pt x="1" y="124"/>
                    <a:pt x="1" y="249"/>
                    <a:pt x="47" y="373"/>
                  </a:cubicBezTo>
                  <a:cubicBezTo>
                    <a:pt x="78" y="388"/>
                    <a:pt x="125" y="404"/>
                    <a:pt x="156" y="404"/>
                  </a:cubicBezTo>
                  <a:cubicBezTo>
                    <a:pt x="233" y="404"/>
                    <a:pt x="295" y="373"/>
                    <a:pt x="357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25"/>
            <p:cNvSpPr/>
            <p:nvPr/>
          </p:nvSpPr>
          <p:spPr>
            <a:xfrm>
              <a:off x="953813" y="3839400"/>
              <a:ext cx="10100" cy="9750"/>
            </a:xfrm>
            <a:custGeom>
              <a:avLst/>
              <a:gdLst/>
              <a:ahLst/>
              <a:cxnLst/>
              <a:rect l="l" t="t" r="r" b="b"/>
              <a:pathLst>
                <a:path w="404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31" y="126"/>
                    <a:pt x="0" y="188"/>
                    <a:pt x="0" y="250"/>
                  </a:cubicBezTo>
                  <a:cubicBezTo>
                    <a:pt x="0" y="281"/>
                    <a:pt x="31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404" y="188"/>
                    <a:pt x="404" y="80"/>
                  </a:cubicBezTo>
                  <a:lnTo>
                    <a:pt x="404" y="49"/>
                  </a:lnTo>
                  <a:lnTo>
                    <a:pt x="373" y="33"/>
                  </a:lnTo>
                  <a:cubicBezTo>
                    <a:pt x="340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25"/>
            <p:cNvSpPr/>
            <p:nvPr/>
          </p:nvSpPr>
          <p:spPr>
            <a:xfrm>
              <a:off x="98948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5"/>
            <p:cNvSpPr/>
            <p:nvPr/>
          </p:nvSpPr>
          <p:spPr>
            <a:xfrm>
              <a:off x="91463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25"/>
            <p:cNvSpPr/>
            <p:nvPr/>
          </p:nvSpPr>
          <p:spPr>
            <a:xfrm>
              <a:off x="598638" y="3752575"/>
              <a:ext cx="266800" cy="533175"/>
            </a:xfrm>
            <a:custGeom>
              <a:avLst/>
              <a:gdLst/>
              <a:ahLst/>
              <a:cxnLst/>
              <a:rect l="l" t="t" r="r" b="b"/>
              <a:pathLst>
                <a:path w="10672" h="21327" extrusionOk="0">
                  <a:moveTo>
                    <a:pt x="10671" y="1"/>
                  </a:moveTo>
                  <a:cubicBezTo>
                    <a:pt x="4777" y="1"/>
                    <a:pt x="0" y="4762"/>
                    <a:pt x="0" y="10656"/>
                  </a:cubicBezTo>
                  <a:cubicBezTo>
                    <a:pt x="0" y="4762"/>
                    <a:pt x="4793" y="1"/>
                    <a:pt x="10671" y="1"/>
                  </a:cubicBezTo>
                  <a:close/>
                  <a:moveTo>
                    <a:pt x="0" y="10661"/>
                  </a:moveTo>
                  <a:lnTo>
                    <a:pt x="0" y="10661"/>
                  </a:lnTo>
                  <a:cubicBezTo>
                    <a:pt x="3" y="16552"/>
                    <a:pt x="4779" y="21327"/>
                    <a:pt x="10671" y="21327"/>
                  </a:cubicBezTo>
                  <a:cubicBezTo>
                    <a:pt x="4795" y="21327"/>
                    <a:pt x="3" y="16552"/>
                    <a:pt x="0" y="106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25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5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5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5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5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5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5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5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5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5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5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5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5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5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5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5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5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5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5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5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5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5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5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5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5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5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5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5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5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5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5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25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25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25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25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25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25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25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25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25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25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25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25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25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25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25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25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25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25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25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25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25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25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25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25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25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25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25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25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25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25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25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25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25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25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25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25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25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25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25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25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25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25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25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25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25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25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25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4" name="Google Shape;6764;p25"/>
          <p:cNvGrpSpPr/>
          <p:nvPr/>
        </p:nvGrpSpPr>
        <p:grpSpPr>
          <a:xfrm>
            <a:off x="3841894" y="4070625"/>
            <a:ext cx="533150" cy="533175"/>
            <a:chOff x="1658338" y="3752200"/>
            <a:chExt cx="533150" cy="533175"/>
          </a:xfrm>
        </p:grpSpPr>
        <p:sp>
          <p:nvSpPr>
            <p:cNvPr id="6765" name="Google Shape;6765;p25"/>
            <p:cNvSpPr/>
            <p:nvPr/>
          </p:nvSpPr>
          <p:spPr>
            <a:xfrm>
              <a:off x="1989063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2" y="0"/>
                    <a:pt x="1211" y="0"/>
                    <a:pt x="1195" y="16"/>
                  </a:cubicBezTo>
                  <a:cubicBezTo>
                    <a:pt x="807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109" y="760"/>
                    <a:pt x="202" y="776"/>
                  </a:cubicBezTo>
                  <a:cubicBezTo>
                    <a:pt x="250" y="783"/>
                    <a:pt x="298" y="786"/>
                    <a:pt x="345" y="786"/>
                  </a:cubicBezTo>
                  <a:cubicBezTo>
                    <a:pt x="743" y="786"/>
                    <a:pt x="1123" y="567"/>
                    <a:pt x="1428" y="373"/>
                  </a:cubicBezTo>
                  <a:cubicBezTo>
                    <a:pt x="1536" y="295"/>
                    <a:pt x="1598" y="233"/>
                    <a:pt x="1583" y="171"/>
                  </a:cubicBezTo>
                  <a:cubicBezTo>
                    <a:pt x="1583" y="171"/>
                    <a:pt x="1583" y="156"/>
                    <a:pt x="1567" y="156"/>
                  </a:cubicBezTo>
                  <a:cubicBezTo>
                    <a:pt x="1521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25"/>
            <p:cNvSpPr/>
            <p:nvPr/>
          </p:nvSpPr>
          <p:spPr>
            <a:xfrm>
              <a:off x="196386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25" y="0"/>
                    <a:pt x="32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25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93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25"/>
            <p:cNvSpPr/>
            <p:nvPr/>
          </p:nvSpPr>
          <p:spPr>
            <a:xfrm>
              <a:off x="1738213" y="3778575"/>
              <a:ext cx="451725" cy="480800"/>
            </a:xfrm>
            <a:custGeom>
              <a:avLst/>
              <a:gdLst/>
              <a:ahLst/>
              <a:cxnLst/>
              <a:rect l="l" t="t" r="r" b="b"/>
              <a:pathLst>
                <a:path w="18069" h="19232" extrusionOk="0">
                  <a:moveTo>
                    <a:pt x="8019" y="605"/>
                  </a:moveTo>
                  <a:cubicBezTo>
                    <a:pt x="8065" y="605"/>
                    <a:pt x="8096" y="605"/>
                    <a:pt x="8143" y="620"/>
                  </a:cubicBezTo>
                  <a:cubicBezTo>
                    <a:pt x="8205" y="651"/>
                    <a:pt x="8236" y="698"/>
                    <a:pt x="8251" y="760"/>
                  </a:cubicBezTo>
                  <a:cubicBezTo>
                    <a:pt x="8282" y="822"/>
                    <a:pt x="8251" y="900"/>
                    <a:pt x="8220" y="931"/>
                  </a:cubicBezTo>
                  <a:cubicBezTo>
                    <a:pt x="8174" y="993"/>
                    <a:pt x="8127" y="1008"/>
                    <a:pt x="8065" y="1008"/>
                  </a:cubicBezTo>
                  <a:cubicBezTo>
                    <a:pt x="7988" y="1008"/>
                    <a:pt x="7926" y="993"/>
                    <a:pt x="7895" y="962"/>
                  </a:cubicBezTo>
                  <a:cubicBezTo>
                    <a:pt x="7817" y="884"/>
                    <a:pt x="7817" y="729"/>
                    <a:pt x="7895" y="620"/>
                  </a:cubicBezTo>
                  <a:lnTo>
                    <a:pt x="7910" y="605"/>
                  </a:lnTo>
                  <a:close/>
                  <a:moveTo>
                    <a:pt x="6618" y="1055"/>
                  </a:moveTo>
                  <a:cubicBezTo>
                    <a:pt x="6678" y="1055"/>
                    <a:pt x="6746" y="1079"/>
                    <a:pt x="6778" y="1132"/>
                  </a:cubicBezTo>
                  <a:cubicBezTo>
                    <a:pt x="6824" y="1163"/>
                    <a:pt x="6824" y="1210"/>
                    <a:pt x="6824" y="1272"/>
                  </a:cubicBezTo>
                  <a:cubicBezTo>
                    <a:pt x="6809" y="1365"/>
                    <a:pt x="6700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68" y="1148"/>
                    <a:pt x="6514" y="1117"/>
                    <a:pt x="6545" y="1070"/>
                  </a:cubicBezTo>
                  <a:cubicBezTo>
                    <a:pt x="6565" y="1060"/>
                    <a:pt x="6591" y="1055"/>
                    <a:pt x="6618" y="1055"/>
                  </a:cubicBezTo>
                  <a:close/>
                  <a:moveTo>
                    <a:pt x="9446" y="202"/>
                  </a:moveTo>
                  <a:cubicBezTo>
                    <a:pt x="9864" y="202"/>
                    <a:pt x="10500" y="233"/>
                    <a:pt x="10965" y="620"/>
                  </a:cubicBezTo>
                  <a:cubicBezTo>
                    <a:pt x="11167" y="807"/>
                    <a:pt x="11307" y="1070"/>
                    <a:pt x="11152" y="1287"/>
                  </a:cubicBezTo>
                  <a:cubicBezTo>
                    <a:pt x="11043" y="1442"/>
                    <a:pt x="10872" y="1473"/>
                    <a:pt x="10717" y="1473"/>
                  </a:cubicBezTo>
                  <a:lnTo>
                    <a:pt x="10485" y="1473"/>
                  </a:lnTo>
                  <a:cubicBezTo>
                    <a:pt x="10081" y="1473"/>
                    <a:pt x="9678" y="1427"/>
                    <a:pt x="9259" y="1303"/>
                  </a:cubicBezTo>
                  <a:cubicBezTo>
                    <a:pt x="8934" y="1210"/>
                    <a:pt x="8717" y="931"/>
                    <a:pt x="8748" y="620"/>
                  </a:cubicBezTo>
                  <a:cubicBezTo>
                    <a:pt x="8748" y="589"/>
                    <a:pt x="8763" y="527"/>
                    <a:pt x="8779" y="465"/>
                  </a:cubicBezTo>
                  <a:cubicBezTo>
                    <a:pt x="8903" y="202"/>
                    <a:pt x="9228" y="202"/>
                    <a:pt x="9337" y="202"/>
                  </a:cubicBezTo>
                  <a:close/>
                  <a:moveTo>
                    <a:pt x="12450" y="2233"/>
                  </a:moveTo>
                  <a:cubicBezTo>
                    <a:pt x="12518" y="2233"/>
                    <a:pt x="12563" y="2254"/>
                    <a:pt x="12594" y="2295"/>
                  </a:cubicBezTo>
                  <a:cubicBezTo>
                    <a:pt x="12625" y="2326"/>
                    <a:pt x="12640" y="2373"/>
                    <a:pt x="12640" y="2404"/>
                  </a:cubicBezTo>
                  <a:cubicBezTo>
                    <a:pt x="12640" y="2466"/>
                    <a:pt x="12625" y="2528"/>
                    <a:pt x="12578" y="2559"/>
                  </a:cubicBezTo>
                  <a:cubicBezTo>
                    <a:pt x="12516" y="2606"/>
                    <a:pt x="12470" y="2637"/>
                    <a:pt x="12392" y="2637"/>
                  </a:cubicBezTo>
                  <a:cubicBezTo>
                    <a:pt x="12346" y="2637"/>
                    <a:pt x="12315" y="2621"/>
                    <a:pt x="12268" y="2606"/>
                  </a:cubicBezTo>
                  <a:lnTo>
                    <a:pt x="12253" y="2590"/>
                  </a:lnTo>
                  <a:cubicBezTo>
                    <a:pt x="12206" y="2482"/>
                    <a:pt x="12206" y="2357"/>
                    <a:pt x="12284" y="2280"/>
                  </a:cubicBezTo>
                  <a:lnTo>
                    <a:pt x="12315" y="2249"/>
                  </a:lnTo>
                  <a:lnTo>
                    <a:pt x="12330" y="2249"/>
                  </a:lnTo>
                  <a:cubicBezTo>
                    <a:pt x="12377" y="2239"/>
                    <a:pt x="12416" y="2233"/>
                    <a:pt x="12450" y="2233"/>
                  </a:cubicBezTo>
                  <a:close/>
                  <a:moveTo>
                    <a:pt x="11248" y="2434"/>
                  </a:moveTo>
                  <a:cubicBezTo>
                    <a:pt x="11289" y="2434"/>
                    <a:pt x="11326" y="2444"/>
                    <a:pt x="11353" y="2466"/>
                  </a:cubicBezTo>
                  <a:lnTo>
                    <a:pt x="11384" y="2513"/>
                  </a:lnTo>
                  <a:cubicBezTo>
                    <a:pt x="11384" y="2621"/>
                    <a:pt x="11338" y="2714"/>
                    <a:pt x="11276" y="2792"/>
                  </a:cubicBezTo>
                  <a:lnTo>
                    <a:pt x="11260" y="2823"/>
                  </a:lnTo>
                  <a:lnTo>
                    <a:pt x="11152" y="2823"/>
                  </a:lnTo>
                  <a:cubicBezTo>
                    <a:pt x="11105" y="2823"/>
                    <a:pt x="11074" y="2792"/>
                    <a:pt x="11043" y="2776"/>
                  </a:cubicBezTo>
                  <a:cubicBezTo>
                    <a:pt x="11012" y="2761"/>
                    <a:pt x="10996" y="2714"/>
                    <a:pt x="10996" y="2683"/>
                  </a:cubicBezTo>
                  <a:cubicBezTo>
                    <a:pt x="10996" y="2621"/>
                    <a:pt x="11012" y="2559"/>
                    <a:pt x="11043" y="2528"/>
                  </a:cubicBezTo>
                  <a:cubicBezTo>
                    <a:pt x="11093" y="2468"/>
                    <a:pt x="11175" y="2434"/>
                    <a:pt x="11248" y="2434"/>
                  </a:cubicBezTo>
                  <a:close/>
                  <a:moveTo>
                    <a:pt x="13511" y="1691"/>
                  </a:moveTo>
                  <a:cubicBezTo>
                    <a:pt x="13535" y="1691"/>
                    <a:pt x="13561" y="1696"/>
                    <a:pt x="13587" y="1706"/>
                  </a:cubicBezTo>
                  <a:cubicBezTo>
                    <a:pt x="13633" y="1706"/>
                    <a:pt x="14207" y="2078"/>
                    <a:pt x="14719" y="2606"/>
                  </a:cubicBezTo>
                  <a:cubicBezTo>
                    <a:pt x="14781" y="2668"/>
                    <a:pt x="14781" y="2761"/>
                    <a:pt x="14719" y="2823"/>
                  </a:cubicBezTo>
                  <a:cubicBezTo>
                    <a:pt x="14703" y="2838"/>
                    <a:pt x="14657" y="2854"/>
                    <a:pt x="14610" y="2854"/>
                  </a:cubicBezTo>
                  <a:cubicBezTo>
                    <a:pt x="14579" y="2854"/>
                    <a:pt x="14533" y="2854"/>
                    <a:pt x="14517" y="2823"/>
                  </a:cubicBezTo>
                  <a:cubicBezTo>
                    <a:pt x="14036" y="2311"/>
                    <a:pt x="13447" y="1970"/>
                    <a:pt x="13447" y="1970"/>
                  </a:cubicBezTo>
                  <a:cubicBezTo>
                    <a:pt x="13400" y="1908"/>
                    <a:pt x="13369" y="1830"/>
                    <a:pt x="13400" y="1753"/>
                  </a:cubicBezTo>
                  <a:cubicBezTo>
                    <a:pt x="13421" y="1711"/>
                    <a:pt x="13462" y="1691"/>
                    <a:pt x="13511" y="1691"/>
                  </a:cubicBezTo>
                  <a:close/>
                  <a:moveTo>
                    <a:pt x="12594" y="2931"/>
                  </a:moveTo>
                  <a:lnTo>
                    <a:pt x="12594" y="2978"/>
                  </a:lnTo>
                  <a:cubicBezTo>
                    <a:pt x="12608" y="2968"/>
                    <a:pt x="12624" y="2965"/>
                    <a:pt x="12640" y="2965"/>
                  </a:cubicBezTo>
                  <a:cubicBezTo>
                    <a:pt x="12676" y="2965"/>
                    <a:pt x="12712" y="2983"/>
                    <a:pt x="12734" y="2993"/>
                  </a:cubicBezTo>
                  <a:lnTo>
                    <a:pt x="12780" y="3024"/>
                  </a:lnTo>
                  <a:cubicBezTo>
                    <a:pt x="12811" y="3086"/>
                    <a:pt x="12796" y="3164"/>
                    <a:pt x="12734" y="3226"/>
                  </a:cubicBezTo>
                  <a:cubicBezTo>
                    <a:pt x="12703" y="3257"/>
                    <a:pt x="12640" y="3288"/>
                    <a:pt x="12594" y="3288"/>
                  </a:cubicBezTo>
                  <a:cubicBezTo>
                    <a:pt x="12563" y="3288"/>
                    <a:pt x="12547" y="3288"/>
                    <a:pt x="12516" y="3257"/>
                  </a:cubicBezTo>
                  <a:cubicBezTo>
                    <a:pt x="12470" y="3226"/>
                    <a:pt x="12423" y="3148"/>
                    <a:pt x="12439" y="3071"/>
                  </a:cubicBezTo>
                  <a:cubicBezTo>
                    <a:pt x="12470" y="2993"/>
                    <a:pt x="12516" y="2931"/>
                    <a:pt x="12594" y="2931"/>
                  </a:cubicBezTo>
                  <a:close/>
                  <a:moveTo>
                    <a:pt x="9678" y="2947"/>
                  </a:moveTo>
                  <a:cubicBezTo>
                    <a:pt x="9694" y="2947"/>
                    <a:pt x="9740" y="2978"/>
                    <a:pt x="9771" y="2978"/>
                  </a:cubicBezTo>
                  <a:lnTo>
                    <a:pt x="9787" y="2978"/>
                  </a:lnTo>
                  <a:lnTo>
                    <a:pt x="9818" y="2993"/>
                  </a:lnTo>
                  <a:cubicBezTo>
                    <a:pt x="9849" y="3055"/>
                    <a:pt x="9864" y="3133"/>
                    <a:pt x="9833" y="3211"/>
                  </a:cubicBezTo>
                  <a:cubicBezTo>
                    <a:pt x="9787" y="3257"/>
                    <a:pt x="9725" y="3304"/>
                    <a:pt x="9678" y="3319"/>
                  </a:cubicBezTo>
                  <a:cubicBezTo>
                    <a:pt x="9663" y="3327"/>
                    <a:pt x="9655" y="3331"/>
                    <a:pt x="9653" y="3331"/>
                  </a:cubicBezTo>
                  <a:cubicBezTo>
                    <a:pt x="9651" y="3331"/>
                    <a:pt x="9655" y="3327"/>
                    <a:pt x="9663" y="3319"/>
                  </a:cubicBezTo>
                  <a:cubicBezTo>
                    <a:pt x="9585" y="3319"/>
                    <a:pt x="9523" y="3273"/>
                    <a:pt x="9477" y="3195"/>
                  </a:cubicBezTo>
                  <a:cubicBezTo>
                    <a:pt x="9446" y="3148"/>
                    <a:pt x="9461" y="3086"/>
                    <a:pt x="9508" y="3024"/>
                  </a:cubicBezTo>
                  <a:cubicBezTo>
                    <a:pt x="9539" y="2978"/>
                    <a:pt x="9601" y="2947"/>
                    <a:pt x="9678" y="2947"/>
                  </a:cubicBezTo>
                  <a:close/>
                  <a:moveTo>
                    <a:pt x="5767" y="2929"/>
                  </a:moveTo>
                  <a:cubicBezTo>
                    <a:pt x="5844" y="2929"/>
                    <a:pt x="5895" y="2986"/>
                    <a:pt x="5909" y="3055"/>
                  </a:cubicBezTo>
                  <a:cubicBezTo>
                    <a:pt x="5925" y="3117"/>
                    <a:pt x="5878" y="3195"/>
                    <a:pt x="5801" y="3226"/>
                  </a:cubicBezTo>
                  <a:cubicBezTo>
                    <a:pt x="5568" y="3257"/>
                    <a:pt x="5134" y="3459"/>
                    <a:pt x="4994" y="3536"/>
                  </a:cubicBezTo>
                  <a:cubicBezTo>
                    <a:pt x="4979" y="3552"/>
                    <a:pt x="4963" y="3552"/>
                    <a:pt x="4948" y="3552"/>
                  </a:cubicBezTo>
                  <a:cubicBezTo>
                    <a:pt x="4886" y="3552"/>
                    <a:pt x="4824" y="3536"/>
                    <a:pt x="4808" y="3474"/>
                  </a:cubicBezTo>
                  <a:cubicBezTo>
                    <a:pt x="4762" y="3397"/>
                    <a:pt x="4793" y="3319"/>
                    <a:pt x="4870" y="3257"/>
                  </a:cubicBezTo>
                  <a:cubicBezTo>
                    <a:pt x="4886" y="3257"/>
                    <a:pt x="5413" y="2993"/>
                    <a:pt x="5739" y="2931"/>
                  </a:cubicBezTo>
                  <a:cubicBezTo>
                    <a:pt x="5748" y="2930"/>
                    <a:pt x="5758" y="2929"/>
                    <a:pt x="5767" y="2929"/>
                  </a:cubicBezTo>
                  <a:close/>
                  <a:moveTo>
                    <a:pt x="6282" y="3412"/>
                  </a:moveTo>
                  <a:cubicBezTo>
                    <a:pt x="6359" y="3412"/>
                    <a:pt x="6437" y="3474"/>
                    <a:pt x="6452" y="3552"/>
                  </a:cubicBezTo>
                  <a:cubicBezTo>
                    <a:pt x="6468" y="3645"/>
                    <a:pt x="6421" y="3707"/>
                    <a:pt x="6344" y="3722"/>
                  </a:cubicBezTo>
                  <a:cubicBezTo>
                    <a:pt x="6157" y="3769"/>
                    <a:pt x="5987" y="3800"/>
                    <a:pt x="5832" y="3862"/>
                  </a:cubicBezTo>
                  <a:lnTo>
                    <a:pt x="5770" y="3862"/>
                  </a:lnTo>
                  <a:cubicBezTo>
                    <a:pt x="5723" y="3862"/>
                    <a:pt x="5661" y="3831"/>
                    <a:pt x="5646" y="3769"/>
                  </a:cubicBezTo>
                  <a:cubicBezTo>
                    <a:pt x="5599" y="3691"/>
                    <a:pt x="5646" y="3598"/>
                    <a:pt x="5723" y="3567"/>
                  </a:cubicBezTo>
                  <a:cubicBezTo>
                    <a:pt x="5894" y="3490"/>
                    <a:pt x="6080" y="3459"/>
                    <a:pt x="6282" y="3412"/>
                  </a:cubicBezTo>
                  <a:close/>
                  <a:moveTo>
                    <a:pt x="15960" y="4312"/>
                  </a:moveTo>
                  <a:cubicBezTo>
                    <a:pt x="16037" y="4358"/>
                    <a:pt x="16053" y="4420"/>
                    <a:pt x="16006" y="4498"/>
                  </a:cubicBezTo>
                  <a:cubicBezTo>
                    <a:pt x="15975" y="4560"/>
                    <a:pt x="15944" y="4606"/>
                    <a:pt x="15882" y="4606"/>
                  </a:cubicBezTo>
                  <a:lnTo>
                    <a:pt x="15866" y="4606"/>
                  </a:lnTo>
                  <a:cubicBezTo>
                    <a:pt x="15804" y="4575"/>
                    <a:pt x="15758" y="4529"/>
                    <a:pt x="15758" y="4451"/>
                  </a:cubicBezTo>
                  <a:cubicBezTo>
                    <a:pt x="15758" y="4420"/>
                    <a:pt x="15773" y="4405"/>
                    <a:pt x="15773" y="4389"/>
                  </a:cubicBezTo>
                  <a:lnTo>
                    <a:pt x="15758" y="4343"/>
                  </a:lnTo>
                  <a:cubicBezTo>
                    <a:pt x="15835" y="4312"/>
                    <a:pt x="15913" y="4312"/>
                    <a:pt x="15960" y="4312"/>
                  </a:cubicBezTo>
                  <a:close/>
                  <a:moveTo>
                    <a:pt x="11694" y="3024"/>
                  </a:moveTo>
                  <a:cubicBezTo>
                    <a:pt x="11772" y="3024"/>
                    <a:pt x="11849" y="3086"/>
                    <a:pt x="11849" y="3164"/>
                  </a:cubicBezTo>
                  <a:lnTo>
                    <a:pt x="11896" y="3722"/>
                  </a:lnTo>
                  <a:cubicBezTo>
                    <a:pt x="11927" y="3753"/>
                    <a:pt x="11958" y="3769"/>
                    <a:pt x="11974" y="3784"/>
                  </a:cubicBezTo>
                  <a:cubicBezTo>
                    <a:pt x="12191" y="3769"/>
                    <a:pt x="12392" y="3753"/>
                    <a:pt x="12578" y="3722"/>
                  </a:cubicBezTo>
                  <a:cubicBezTo>
                    <a:pt x="12656" y="3722"/>
                    <a:pt x="12734" y="3784"/>
                    <a:pt x="12734" y="3862"/>
                  </a:cubicBezTo>
                  <a:cubicBezTo>
                    <a:pt x="12734" y="3939"/>
                    <a:pt x="12671" y="4017"/>
                    <a:pt x="12594" y="4017"/>
                  </a:cubicBezTo>
                  <a:cubicBezTo>
                    <a:pt x="12516" y="4017"/>
                    <a:pt x="12439" y="4033"/>
                    <a:pt x="12361" y="4033"/>
                  </a:cubicBezTo>
                  <a:cubicBezTo>
                    <a:pt x="12470" y="4110"/>
                    <a:pt x="12578" y="4188"/>
                    <a:pt x="12703" y="4250"/>
                  </a:cubicBezTo>
                  <a:cubicBezTo>
                    <a:pt x="12780" y="4296"/>
                    <a:pt x="12796" y="4374"/>
                    <a:pt x="12749" y="4451"/>
                  </a:cubicBezTo>
                  <a:cubicBezTo>
                    <a:pt x="12734" y="4498"/>
                    <a:pt x="12703" y="4529"/>
                    <a:pt x="12640" y="4529"/>
                  </a:cubicBezTo>
                  <a:cubicBezTo>
                    <a:pt x="12594" y="4529"/>
                    <a:pt x="12578" y="4529"/>
                    <a:pt x="12563" y="4498"/>
                  </a:cubicBezTo>
                  <a:cubicBezTo>
                    <a:pt x="12346" y="4389"/>
                    <a:pt x="12160" y="4250"/>
                    <a:pt x="11958" y="4110"/>
                  </a:cubicBezTo>
                  <a:lnTo>
                    <a:pt x="11958" y="4110"/>
                  </a:lnTo>
                  <a:lnTo>
                    <a:pt x="12020" y="4575"/>
                  </a:lnTo>
                  <a:cubicBezTo>
                    <a:pt x="12020" y="4653"/>
                    <a:pt x="11958" y="4730"/>
                    <a:pt x="11881" y="4730"/>
                  </a:cubicBezTo>
                  <a:lnTo>
                    <a:pt x="11865" y="4730"/>
                  </a:lnTo>
                  <a:cubicBezTo>
                    <a:pt x="11803" y="4730"/>
                    <a:pt x="11725" y="4684"/>
                    <a:pt x="11725" y="4606"/>
                  </a:cubicBezTo>
                  <a:lnTo>
                    <a:pt x="11663" y="4079"/>
                  </a:lnTo>
                  <a:cubicBezTo>
                    <a:pt x="11431" y="4095"/>
                    <a:pt x="11229" y="4110"/>
                    <a:pt x="10996" y="4110"/>
                  </a:cubicBezTo>
                  <a:cubicBezTo>
                    <a:pt x="10919" y="4110"/>
                    <a:pt x="10857" y="4064"/>
                    <a:pt x="10857" y="3986"/>
                  </a:cubicBezTo>
                  <a:cubicBezTo>
                    <a:pt x="10857" y="3908"/>
                    <a:pt x="10919" y="3831"/>
                    <a:pt x="10996" y="3831"/>
                  </a:cubicBezTo>
                  <a:cubicBezTo>
                    <a:pt x="11167" y="3800"/>
                    <a:pt x="11353" y="3800"/>
                    <a:pt x="11555" y="3784"/>
                  </a:cubicBezTo>
                  <a:cubicBezTo>
                    <a:pt x="11338" y="3629"/>
                    <a:pt x="11152" y="3474"/>
                    <a:pt x="10965" y="3304"/>
                  </a:cubicBezTo>
                  <a:cubicBezTo>
                    <a:pt x="10919" y="3242"/>
                    <a:pt x="10919" y="3148"/>
                    <a:pt x="10965" y="3086"/>
                  </a:cubicBezTo>
                  <a:cubicBezTo>
                    <a:pt x="10996" y="3055"/>
                    <a:pt x="11035" y="3040"/>
                    <a:pt x="11074" y="3040"/>
                  </a:cubicBezTo>
                  <a:cubicBezTo>
                    <a:pt x="11113" y="3040"/>
                    <a:pt x="11152" y="3055"/>
                    <a:pt x="11183" y="3086"/>
                  </a:cubicBezTo>
                  <a:cubicBezTo>
                    <a:pt x="11322" y="3226"/>
                    <a:pt x="11462" y="3335"/>
                    <a:pt x="11617" y="3459"/>
                  </a:cubicBezTo>
                  <a:lnTo>
                    <a:pt x="11570" y="3179"/>
                  </a:lnTo>
                  <a:cubicBezTo>
                    <a:pt x="11570" y="3102"/>
                    <a:pt x="11617" y="3024"/>
                    <a:pt x="11694" y="3024"/>
                  </a:cubicBezTo>
                  <a:close/>
                  <a:moveTo>
                    <a:pt x="1948" y="4768"/>
                  </a:moveTo>
                  <a:cubicBezTo>
                    <a:pt x="1983" y="4768"/>
                    <a:pt x="2017" y="4775"/>
                    <a:pt x="2047" y="4792"/>
                  </a:cubicBezTo>
                  <a:cubicBezTo>
                    <a:pt x="2109" y="4839"/>
                    <a:pt x="2156" y="4886"/>
                    <a:pt x="2172" y="4948"/>
                  </a:cubicBezTo>
                  <a:cubicBezTo>
                    <a:pt x="2187" y="5025"/>
                    <a:pt x="2172" y="5103"/>
                    <a:pt x="2125" y="5118"/>
                  </a:cubicBezTo>
                  <a:cubicBezTo>
                    <a:pt x="2078" y="5180"/>
                    <a:pt x="2001" y="5227"/>
                    <a:pt x="1923" y="5227"/>
                  </a:cubicBezTo>
                  <a:cubicBezTo>
                    <a:pt x="1861" y="5227"/>
                    <a:pt x="1799" y="5196"/>
                    <a:pt x="1768" y="5180"/>
                  </a:cubicBezTo>
                  <a:cubicBezTo>
                    <a:pt x="1706" y="5149"/>
                    <a:pt x="1660" y="5072"/>
                    <a:pt x="1660" y="5010"/>
                  </a:cubicBezTo>
                  <a:cubicBezTo>
                    <a:pt x="1660" y="4963"/>
                    <a:pt x="1660" y="4932"/>
                    <a:pt x="1706" y="4886"/>
                  </a:cubicBezTo>
                  <a:cubicBezTo>
                    <a:pt x="1762" y="4818"/>
                    <a:pt x="1858" y="4768"/>
                    <a:pt x="1948" y="4768"/>
                  </a:cubicBezTo>
                  <a:close/>
                  <a:moveTo>
                    <a:pt x="8865" y="5098"/>
                  </a:moveTo>
                  <a:cubicBezTo>
                    <a:pt x="8908" y="5098"/>
                    <a:pt x="8948" y="5105"/>
                    <a:pt x="8980" y="5118"/>
                  </a:cubicBezTo>
                  <a:lnTo>
                    <a:pt x="8996" y="5118"/>
                  </a:lnTo>
                  <a:lnTo>
                    <a:pt x="8996" y="5149"/>
                  </a:lnTo>
                  <a:cubicBezTo>
                    <a:pt x="9027" y="5227"/>
                    <a:pt x="9027" y="5304"/>
                    <a:pt x="8996" y="5382"/>
                  </a:cubicBezTo>
                  <a:cubicBezTo>
                    <a:pt x="8949" y="5459"/>
                    <a:pt x="8903" y="5490"/>
                    <a:pt x="8825" y="5490"/>
                  </a:cubicBezTo>
                  <a:cubicBezTo>
                    <a:pt x="8748" y="5490"/>
                    <a:pt x="8670" y="5428"/>
                    <a:pt x="8639" y="5351"/>
                  </a:cubicBezTo>
                  <a:cubicBezTo>
                    <a:pt x="8608" y="5273"/>
                    <a:pt x="8623" y="5196"/>
                    <a:pt x="8686" y="5149"/>
                  </a:cubicBezTo>
                  <a:cubicBezTo>
                    <a:pt x="8740" y="5113"/>
                    <a:pt x="8805" y="5098"/>
                    <a:pt x="8865" y="5098"/>
                  </a:cubicBezTo>
                  <a:close/>
                  <a:moveTo>
                    <a:pt x="11539" y="5428"/>
                  </a:moveTo>
                  <a:cubicBezTo>
                    <a:pt x="11632" y="5428"/>
                    <a:pt x="11725" y="5475"/>
                    <a:pt x="11787" y="5552"/>
                  </a:cubicBezTo>
                  <a:cubicBezTo>
                    <a:pt x="11849" y="5630"/>
                    <a:pt x="11865" y="5770"/>
                    <a:pt x="11787" y="5863"/>
                  </a:cubicBezTo>
                  <a:lnTo>
                    <a:pt x="11772" y="5878"/>
                  </a:lnTo>
                  <a:lnTo>
                    <a:pt x="11741" y="5878"/>
                  </a:lnTo>
                  <a:cubicBezTo>
                    <a:pt x="11586" y="5863"/>
                    <a:pt x="11462" y="5739"/>
                    <a:pt x="11384" y="5614"/>
                  </a:cubicBezTo>
                  <a:cubicBezTo>
                    <a:pt x="11338" y="5583"/>
                    <a:pt x="11338" y="5568"/>
                    <a:pt x="11353" y="5521"/>
                  </a:cubicBezTo>
                  <a:cubicBezTo>
                    <a:pt x="11353" y="5490"/>
                    <a:pt x="11384" y="5444"/>
                    <a:pt x="11415" y="5444"/>
                  </a:cubicBezTo>
                  <a:cubicBezTo>
                    <a:pt x="11431" y="5428"/>
                    <a:pt x="11493" y="5428"/>
                    <a:pt x="11539" y="5428"/>
                  </a:cubicBezTo>
                  <a:close/>
                  <a:moveTo>
                    <a:pt x="10419" y="5578"/>
                  </a:moveTo>
                  <a:cubicBezTo>
                    <a:pt x="10497" y="5578"/>
                    <a:pt x="10565" y="5598"/>
                    <a:pt x="10624" y="5646"/>
                  </a:cubicBezTo>
                  <a:cubicBezTo>
                    <a:pt x="10717" y="5708"/>
                    <a:pt x="10733" y="5816"/>
                    <a:pt x="10702" y="5909"/>
                  </a:cubicBezTo>
                  <a:lnTo>
                    <a:pt x="10686" y="5956"/>
                  </a:lnTo>
                  <a:lnTo>
                    <a:pt x="10640" y="5956"/>
                  </a:lnTo>
                  <a:cubicBezTo>
                    <a:pt x="10562" y="5956"/>
                    <a:pt x="10469" y="5940"/>
                    <a:pt x="10407" y="5878"/>
                  </a:cubicBezTo>
                  <a:cubicBezTo>
                    <a:pt x="10345" y="5816"/>
                    <a:pt x="10299" y="5723"/>
                    <a:pt x="10314" y="5630"/>
                  </a:cubicBezTo>
                  <a:lnTo>
                    <a:pt x="10314" y="5583"/>
                  </a:lnTo>
                  <a:lnTo>
                    <a:pt x="10345" y="5583"/>
                  </a:lnTo>
                  <a:cubicBezTo>
                    <a:pt x="10371" y="5580"/>
                    <a:pt x="10395" y="5578"/>
                    <a:pt x="10419" y="5578"/>
                  </a:cubicBezTo>
                  <a:close/>
                  <a:moveTo>
                    <a:pt x="3974" y="5695"/>
                  </a:moveTo>
                  <a:cubicBezTo>
                    <a:pt x="4029" y="5695"/>
                    <a:pt x="4083" y="5708"/>
                    <a:pt x="4126" y="5739"/>
                  </a:cubicBezTo>
                  <a:lnTo>
                    <a:pt x="4141" y="5770"/>
                  </a:lnTo>
                  <a:lnTo>
                    <a:pt x="4141" y="5785"/>
                  </a:lnTo>
                  <a:cubicBezTo>
                    <a:pt x="4172" y="5894"/>
                    <a:pt x="4110" y="6018"/>
                    <a:pt x="3986" y="6095"/>
                  </a:cubicBezTo>
                  <a:cubicBezTo>
                    <a:pt x="3909" y="6157"/>
                    <a:pt x="3800" y="6173"/>
                    <a:pt x="3707" y="6188"/>
                  </a:cubicBezTo>
                  <a:lnTo>
                    <a:pt x="3660" y="6188"/>
                  </a:lnTo>
                  <a:lnTo>
                    <a:pt x="3645" y="6157"/>
                  </a:lnTo>
                  <a:cubicBezTo>
                    <a:pt x="3614" y="6033"/>
                    <a:pt x="3645" y="5878"/>
                    <a:pt x="3738" y="5785"/>
                  </a:cubicBezTo>
                  <a:cubicBezTo>
                    <a:pt x="3795" y="5728"/>
                    <a:pt x="3886" y="5695"/>
                    <a:pt x="3974" y="5695"/>
                  </a:cubicBezTo>
                  <a:close/>
                  <a:moveTo>
                    <a:pt x="16467" y="5033"/>
                  </a:moveTo>
                  <a:cubicBezTo>
                    <a:pt x="16510" y="5033"/>
                    <a:pt x="16553" y="5058"/>
                    <a:pt x="16580" y="5103"/>
                  </a:cubicBezTo>
                  <a:cubicBezTo>
                    <a:pt x="16595" y="5118"/>
                    <a:pt x="17061" y="5894"/>
                    <a:pt x="17278" y="6778"/>
                  </a:cubicBezTo>
                  <a:cubicBezTo>
                    <a:pt x="17293" y="6855"/>
                    <a:pt x="17247" y="6933"/>
                    <a:pt x="17169" y="6948"/>
                  </a:cubicBezTo>
                  <a:lnTo>
                    <a:pt x="17138" y="6948"/>
                  </a:lnTo>
                  <a:cubicBezTo>
                    <a:pt x="17076" y="6948"/>
                    <a:pt x="17030" y="6886"/>
                    <a:pt x="16999" y="6824"/>
                  </a:cubicBezTo>
                  <a:cubicBezTo>
                    <a:pt x="16813" y="6002"/>
                    <a:pt x="16347" y="5242"/>
                    <a:pt x="16347" y="5242"/>
                  </a:cubicBezTo>
                  <a:cubicBezTo>
                    <a:pt x="16301" y="5165"/>
                    <a:pt x="16316" y="5072"/>
                    <a:pt x="16378" y="5072"/>
                  </a:cubicBezTo>
                  <a:cubicBezTo>
                    <a:pt x="16404" y="5046"/>
                    <a:pt x="16435" y="5033"/>
                    <a:pt x="16467" y="5033"/>
                  </a:cubicBezTo>
                  <a:close/>
                  <a:moveTo>
                    <a:pt x="16416" y="7000"/>
                  </a:moveTo>
                  <a:cubicBezTo>
                    <a:pt x="16475" y="7000"/>
                    <a:pt x="16526" y="7024"/>
                    <a:pt x="16564" y="7072"/>
                  </a:cubicBezTo>
                  <a:cubicBezTo>
                    <a:pt x="16595" y="7119"/>
                    <a:pt x="16595" y="7165"/>
                    <a:pt x="16595" y="7212"/>
                  </a:cubicBezTo>
                  <a:cubicBezTo>
                    <a:pt x="16595" y="7259"/>
                    <a:pt x="16580" y="7321"/>
                    <a:pt x="16533" y="7336"/>
                  </a:cubicBezTo>
                  <a:cubicBezTo>
                    <a:pt x="16502" y="7352"/>
                    <a:pt x="16456" y="7367"/>
                    <a:pt x="16425" y="7367"/>
                  </a:cubicBezTo>
                  <a:cubicBezTo>
                    <a:pt x="16363" y="7367"/>
                    <a:pt x="16285" y="7336"/>
                    <a:pt x="16254" y="7290"/>
                  </a:cubicBezTo>
                  <a:cubicBezTo>
                    <a:pt x="16208" y="7243"/>
                    <a:pt x="16192" y="7181"/>
                    <a:pt x="16208" y="7119"/>
                  </a:cubicBezTo>
                  <a:cubicBezTo>
                    <a:pt x="16208" y="7072"/>
                    <a:pt x="16254" y="7041"/>
                    <a:pt x="16301" y="7026"/>
                  </a:cubicBezTo>
                  <a:cubicBezTo>
                    <a:pt x="16341" y="7008"/>
                    <a:pt x="16380" y="7000"/>
                    <a:pt x="16416" y="7000"/>
                  </a:cubicBezTo>
                  <a:close/>
                  <a:moveTo>
                    <a:pt x="17341" y="7287"/>
                  </a:moveTo>
                  <a:cubicBezTo>
                    <a:pt x="17426" y="7287"/>
                    <a:pt x="17462" y="7344"/>
                    <a:pt x="17448" y="7414"/>
                  </a:cubicBezTo>
                  <a:cubicBezTo>
                    <a:pt x="17464" y="7445"/>
                    <a:pt x="17588" y="8313"/>
                    <a:pt x="17557" y="8778"/>
                  </a:cubicBezTo>
                  <a:cubicBezTo>
                    <a:pt x="17557" y="8872"/>
                    <a:pt x="17510" y="8918"/>
                    <a:pt x="17433" y="8918"/>
                  </a:cubicBezTo>
                  <a:cubicBezTo>
                    <a:pt x="17355" y="8918"/>
                    <a:pt x="17293" y="8840"/>
                    <a:pt x="17293" y="8763"/>
                  </a:cubicBezTo>
                  <a:cubicBezTo>
                    <a:pt x="17324" y="8329"/>
                    <a:pt x="17200" y="7445"/>
                    <a:pt x="17200" y="7445"/>
                  </a:cubicBezTo>
                  <a:cubicBezTo>
                    <a:pt x="17185" y="7367"/>
                    <a:pt x="17231" y="7321"/>
                    <a:pt x="17309" y="7290"/>
                  </a:cubicBezTo>
                  <a:cubicBezTo>
                    <a:pt x="17320" y="7288"/>
                    <a:pt x="17331" y="7287"/>
                    <a:pt x="17341" y="7287"/>
                  </a:cubicBezTo>
                  <a:close/>
                  <a:moveTo>
                    <a:pt x="16627" y="8372"/>
                  </a:moveTo>
                  <a:cubicBezTo>
                    <a:pt x="16703" y="8372"/>
                    <a:pt x="16801" y="8418"/>
                    <a:pt x="16828" y="8499"/>
                  </a:cubicBezTo>
                  <a:cubicBezTo>
                    <a:pt x="16859" y="8577"/>
                    <a:pt x="16859" y="8654"/>
                    <a:pt x="16859" y="8732"/>
                  </a:cubicBezTo>
                  <a:cubicBezTo>
                    <a:pt x="16844" y="8903"/>
                    <a:pt x="16844" y="9058"/>
                    <a:pt x="16797" y="9213"/>
                  </a:cubicBezTo>
                  <a:lnTo>
                    <a:pt x="16766" y="9259"/>
                  </a:lnTo>
                  <a:lnTo>
                    <a:pt x="16735" y="9259"/>
                  </a:lnTo>
                  <a:cubicBezTo>
                    <a:pt x="16611" y="9259"/>
                    <a:pt x="16564" y="9120"/>
                    <a:pt x="16564" y="8980"/>
                  </a:cubicBezTo>
                  <a:cubicBezTo>
                    <a:pt x="16533" y="8809"/>
                    <a:pt x="16564" y="8608"/>
                    <a:pt x="16564" y="8437"/>
                  </a:cubicBezTo>
                  <a:lnTo>
                    <a:pt x="16564" y="8406"/>
                  </a:lnTo>
                  <a:lnTo>
                    <a:pt x="16595" y="8375"/>
                  </a:lnTo>
                  <a:cubicBezTo>
                    <a:pt x="16605" y="8373"/>
                    <a:pt x="16616" y="8372"/>
                    <a:pt x="16627" y="8372"/>
                  </a:cubicBezTo>
                  <a:close/>
                  <a:moveTo>
                    <a:pt x="3366" y="10050"/>
                  </a:moveTo>
                  <a:lnTo>
                    <a:pt x="3598" y="10097"/>
                  </a:lnTo>
                  <a:cubicBezTo>
                    <a:pt x="3676" y="10128"/>
                    <a:pt x="3722" y="10190"/>
                    <a:pt x="3722" y="10236"/>
                  </a:cubicBezTo>
                  <a:cubicBezTo>
                    <a:pt x="3738" y="10314"/>
                    <a:pt x="3722" y="10391"/>
                    <a:pt x="3660" y="10453"/>
                  </a:cubicBezTo>
                  <a:lnTo>
                    <a:pt x="3645" y="10485"/>
                  </a:lnTo>
                  <a:lnTo>
                    <a:pt x="3412" y="10422"/>
                  </a:lnTo>
                  <a:cubicBezTo>
                    <a:pt x="3366" y="10391"/>
                    <a:pt x="3335" y="10376"/>
                    <a:pt x="3288" y="10345"/>
                  </a:cubicBezTo>
                  <a:cubicBezTo>
                    <a:pt x="3273" y="10298"/>
                    <a:pt x="3242" y="10205"/>
                    <a:pt x="3350" y="10066"/>
                  </a:cubicBezTo>
                  <a:lnTo>
                    <a:pt x="3366" y="10050"/>
                  </a:lnTo>
                  <a:close/>
                  <a:moveTo>
                    <a:pt x="12237" y="10516"/>
                  </a:moveTo>
                  <a:lnTo>
                    <a:pt x="12284" y="10578"/>
                  </a:lnTo>
                  <a:lnTo>
                    <a:pt x="12346" y="10578"/>
                  </a:lnTo>
                  <a:cubicBezTo>
                    <a:pt x="12377" y="10562"/>
                    <a:pt x="12400" y="10554"/>
                    <a:pt x="12421" y="10554"/>
                  </a:cubicBezTo>
                  <a:cubicBezTo>
                    <a:pt x="12443" y="10554"/>
                    <a:pt x="12462" y="10562"/>
                    <a:pt x="12485" y="10578"/>
                  </a:cubicBezTo>
                  <a:cubicBezTo>
                    <a:pt x="12578" y="10609"/>
                    <a:pt x="12594" y="10702"/>
                    <a:pt x="12547" y="10841"/>
                  </a:cubicBezTo>
                  <a:lnTo>
                    <a:pt x="12547" y="10857"/>
                  </a:lnTo>
                  <a:lnTo>
                    <a:pt x="12516" y="10857"/>
                  </a:lnTo>
                  <a:cubicBezTo>
                    <a:pt x="12501" y="10888"/>
                    <a:pt x="12470" y="10888"/>
                    <a:pt x="12423" y="10888"/>
                  </a:cubicBezTo>
                  <a:cubicBezTo>
                    <a:pt x="12377" y="10888"/>
                    <a:pt x="12315" y="10857"/>
                    <a:pt x="12253" y="10826"/>
                  </a:cubicBezTo>
                  <a:cubicBezTo>
                    <a:pt x="12175" y="10764"/>
                    <a:pt x="12160" y="10655"/>
                    <a:pt x="12191" y="10578"/>
                  </a:cubicBezTo>
                  <a:lnTo>
                    <a:pt x="12237" y="10516"/>
                  </a:lnTo>
                  <a:close/>
                  <a:moveTo>
                    <a:pt x="17526" y="9430"/>
                  </a:moveTo>
                  <a:cubicBezTo>
                    <a:pt x="17604" y="9430"/>
                    <a:pt x="17681" y="9492"/>
                    <a:pt x="17666" y="9569"/>
                  </a:cubicBezTo>
                  <a:cubicBezTo>
                    <a:pt x="17666" y="9600"/>
                    <a:pt x="17666" y="10578"/>
                    <a:pt x="17557" y="10934"/>
                  </a:cubicBezTo>
                  <a:cubicBezTo>
                    <a:pt x="17542" y="10996"/>
                    <a:pt x="17495" y="11043"/>
                    <a:pt x="17433" y="11043"/>
                  </a:cubicBezTo>
                  <a:lnTo>
                    <a:pt x="17386" y="11043"/>
                  </a:lnTo>
                  <a:cubicBezTo>
                    <a:pt x="17309" y="11012"/>
                    <a:pt x="17278" y="10934"/>
                    <a:pt x="17293" y="10857"/>
                  </a:cubicBezTo>
                  <a:cubicBezTo>
                    <a:pt x="17371" y="10593"/>
                    <a:pt x="17386" y="9833"/>
                    <a:pt x="17386" y="9569"/>
                  </a:cubicBezTo>
                  <a:cubicBezTo>
                    <a:pt x="17386" y="9492"/>
                    <a:pt x="17448" y="9430"/>
                    <a:pt x="17526" y="9430"/>
                  </a:cubicBezTo>
                  <a:close/>
                  <a:moveTo>
                    <a:pt x="16314" y="12196"/>
                  </a:moveTo>
                  <a:cubicBezTo>
                    <a:pt x="16330" y="12196"/>
                    <a:pt x="16346" y="12199"/>
                    <a:pt x="16363" y="12206"/>
                  </a:cubicBezTo>
                  <a:cubicBezTo>
                    <a:pt x="16440" y="12222"/>
                    <a:pt x="16471" y="12299"/>
                    <a:pt x="16456" y="12377"/>
                  </a:cubicBezTo>
                  <a:cubicBezTo>
                    <a:pt x="16285" y="12935"/>
                    <a:pt x="15851" y="13478"/>
                    <a:pt x="15835" y="13493"/>
                  </a:cubicBezTo>
                  <a:cubicBezTo>
                    <a:pt x="15804" y="13540"/>
                    <a:pt x="15758" y="13555"/>
                    <a:pt x="15727" y="13555"/>
                  </a:cubicBezTo>
                  <a:cubicBezTo>
                    <a:pt x="15680" y="13555"/>
                    <a:pt x="15649" y="13540"/>
                    <a:pt x="15618" y="13524"/>
                  </a:cubicBezTo>
                  <a:cubicBezTo>
                    <a:pt x="15572" y="13462"/>
                    <a:pt x="15572" y="13385"/>
                    <a:pt x="15618" y="13323"/>
                  </a:cubicBezTo>
                  <a:cubicBezTo>
                    <a:pt x="15618" y="13323"/>
                    <a:pt x="16037" y="12826"/>
                    <a:pt x="16192" y="12299"/>
                  </a:cubicBezTo>
                  <a:cubicBezTo>
                    <a:pt x="16204" y="12238"/>
                    <a:pt x="16255" y="12196"/>
                    <a:pt x="16314" y="12196"/>
                  </a:cubicBezTo>
                  <a:close/>
                  <a:moveTo>
                    <a:pt x="14316" y="14843"/>
                  </a:moveTo>
                  <a:cubicBezTo>
                    <a:pt x="14409" y="14843"/>
                    <a:pt x="14471" y="14874"/>
                    <a:pt x="14502" y="14951"/>
                  </a:cubicBezTo>
                  <a:cubicBezTo>
                    <a:pt x="14517" y="15013"/>
                    <a:pt x="14517" y="15091"/>
                    <a:pt x="14486" y="15153"/>
                  </a:cubicBezTo>
                  <a:cubicBezTo>
                    <a:pt x="14440" y="15199"/>
                    <a:pt x="14393" y="15246"/>
                    <a:pt x="14316" y="15246"/>
                  </a:cubicBezTo>
                  <a:lnTo>
                    <a:pt x="14253" y="15246"/>
                  </a:lnTo>
                  <a:cubicBezTo>
                    <a:pt x="14191" y="15230"/>
                    <a:pt x="14145" y="15184"/>
                    <a:pt x="14129" y="15153"/>
                  </a:cubicBezTo>
                  <a:cubicBezTo>
                    <a:pt x="14098" y="15106"/>
                    <a:pt x="14098" y="15029"/>
                    <a:pt x="14114" y="14951"/>
                  </a:cubicBezTo>
                  <a:cubicBezTo>
                    <a:pt x="14129" y="14874"/>
                    <a:pt x="14207" y="14843"/>
                    <a:pt x="14316" y="14843"/>
                  </a:cubicBezTo>
                  <a:close/>
                  <a:moveTo>
                    <a:pt x="16566" y="13645"/>
                  </a:moveTo>
                  <a:cubicBezTo>
                    <a:pt x="16575" y="13645"/>
                    <a:pt x="16585" y="13646"/>
                    <a:pt x="16595" y="13648"/>
                  </a:cubicBezTo>
                  <a:cubicBezTo>
                    <a:pt x="16673" y="13679"/>
                    <a:pt x="16704" y="13757"/>
                    <a:pt x="16688" y="13835"/>
                  </a:cubicBezTo>
                  <a:cubicBezTo>
                    <a:pt x="16533" y="14408"/>
                    <a:pt x="15649" y="15541"/>
                    <a:pt x="15603" y="15572"/>
                  </a:cubicBezTo>
                  <a:cubicBezTo>
                    <a:pt x="15572" y="15618"/>
                    <a:pt x="15525" y="15634"/>
                    <a:pt x="15494" y="15634"/>
                  </a:cubicBezTo>
                  <a:cubicBezTo>
                    <a:pt x="15448" y="15634"/>
                    <a:pt x="15417" y="15618"/>
                    <a:pt x="15386" y="15587"/>
                  </a:cubicBezTo>
                  <a:cubicBezTo>
                    <a:pt x="15339" y="15541"/>
                    <a:pt x="15308" y="15463"/>
                    <a:pt x="15386" y="15401"/>
                  </a:cubicBezTo>
                  <a:cubicBezTo>
                    <a:pt x="15386" y="15401"/>
                    <a:pt x="16270" y="14269"/>
                    <a:pt x="16425" y="13757"/>
                  </a:cubicBezTo>
                  <a:cubicBezTo>
                    <a:pt x="16438" y="13689"/>
                    <a:pt x="16499" y="13645"/>
                    <a:pt x="16566" y="13645"/>
                  </a:cubicBezTo>
                  <a:close/>
                  <a:moveTo>
                    <a:pt x="12377" y="15665"/>
                  </a:moveTo>
                  <a:lnTo>
                    <a:pt x="12392" y="15711"/>
                  </a:lnTo>
                  <a:cubicBezTo>
                    <a:pt x="12423" y="15820"/>
                    <a:pt x="12408" y="15944"/>
                    <a:pt x="12299" y="16006"/>
                  </a:cubicBezTo>
                  <a:cubicBezTo>
                    <a:pt x="12237" y="16052"/>
                    <a:pt x="12144" y="16099"/>
                    <a:pt x="12036" y="16099"/>
                  </a:cubicBezTo>
                  <a:lnTo>
                    <a:pt x="12005" y="16099"/>
                  </a:lnTo>
                  <a:cubicBezTo>
                    <a:pt x="11943" y="16099"/>
                    <a:pt x="11881" y="16052"/>
                    <a:pt x="11849" y="16006"/>
                  </a:cubicBezTo>
                  <a:cubicBezTo>
                    <a:pt x="11834" y="15959"/>
                    <a:pt x="11834" y="15928"/>
                    <a:pt x="11849" y="15882"/>
                  </a:cubicBezTo>
                  <a:cubicBezTo>
                    <a:pt x="11881" y="15820"/>
                    <a:pt x="11943" y="15804"/>
                    <a:pt x="12005" y="15804"/>
                  </a:cubicBezTo>
                  <a:lnTo>
                    <a:pt x="12036" y="15804"/>
                  </a:lnTo>
                  <a:cubicBezTo>
                    <a:pt x="12098" y="15804"/>
                    <a:pt x="12144" y="15742"/>
                    <a:pt x="12144" y="15711"/>
                  </a:cubicBezTo>
                  <a:lnTo>
                    <a:pt x="12144" y="15665"/>
                  </a:lnTo>
                  <a:close/>
                  <a:moveTo>
                    <a:pt x="13881" y="16021"/>
                  </a:moveTo>
                  <a:lnTo>
                    <a:pt x="13912" y="16037"/>
                  </a:lnTo>
                  <a:cubicBezTo>
                    <a:pt x="13923" y="16042"/>
                    <a:pt x="13931" y="16044"/>
                    <a:pt x="13939" y="16044"/>
                  </a:cubicBezTo>
                  <a:cubicBezTo>
                    <a:pt x="13955" y="16044"/>
                    <a:pt x="13969" y="16037"/>
                    <a:pt x="13990" y="16037"/>
                  </a:cubicBezTo>
                  <a:cubicBezTo>
                    <a:pt x="14021" y="16029"/>
                    <a:pt x="14052" y="16025"/>
                    <a:pt x="14079" y="16025"/>
                  </a:cubicBezTo>
                  <a:cubicBezTo>
                    <a:pt x="14106" y="16025"/>
                    <a:pt x="14129" y="16029"/>
                    <a:pt x="14145" y="16037"/>
                  </a:cubicBezTo>
                  <a:cubicBezTo>
                    <a:pt x="14191" y="16052"/>
                    <a:pt x="14222" y="16099"/>
                    <a:pt x="14222" y="16161"/>
                  </a:cubicBezTo>
                  <a:cubicBezTo>
                    <a:pt x="14253" y="16208"/>
                    <a:pt x="14207" y="16270"/>
                    <a:pt x="14176" y="16301"/>
                  </a:cubicBezTo>
                  <a:cubicBezTo>
                    <a:pt x="14114" y="16332"/>
                    <a:pt x="14067" y="16347"/>
                    <a:pt x="14021" y="16347"/>
                  </a:cubicBezTo>
                  <a:cubicBezTo>
                    <a:pt x="13974" y="16347"/>
                    <a:pt x="13912" y="16347"/>
                    <a:pt x="13881" y="16332"/>
                  </a:cubicBezTo>
                  <a:lnTo>
                    <a:pt x="13866" y="16332"/>
                  </a:lnTo>
                  <a:lnTo>
                    <a:pt x="13866" y="16301"/>
                  </a:lnTo>
                  <a:cubicBezTo>
                    <a:pt x="13819" y="16239"/>
                    <a:pt x="13819" y="16130"/>
                    <a:pt x="13866" y="16052"/>
                  </a:cubicBezTo>
                  <a:lnTo>
                    <a:pt x="13881" y="16021"/>
                  </a:lnTo>
                  <a:close/>
                  <a:moveTo>
                    <a:pt x="4301" y="16387"/>
                  </a:moveTo>
                  <a:cubicBezTo>
                    <a:pt x="4324" y="16387"/>
                    <a:pt x="4349" y="16394"/>
                    <a:pt x="4374" y="16409"/>
                  </a:cubicBezTo>
                  <a:cubicBezTo>
                    <a:pt x="4374" y="16409"/>
                    <a:pt x="4839" y="16642"/>
                    <a:pt x="5056" y="16781"/>
                  </a:cubicBezTo>
                  <a:cubicBezTo>
                    <a:pt x="5134" y="16812"/>
                    <a:pt x="5180" y="16890"/>
                    <a:pt x="5134" y="16968"/>
                  </a:cubicBezTo>
                  <a:cubicBezTo>
                    <a:pt x="5103" y="17014"/>
                    <a:pt x="5056" y="17045"/>
                    <a:pt x="4994" y="17045"/>
                  </a:cubicBezTo>
                  <a:cubicBezTo>
                    <a:pt x="4979" y="17045"/>
                    <a:pt x="4963" y="17030"/>
                    <a:pt x="4948" y="17030"/>
                  </a:cubicBezTo>
                  <a:cubicBezTo>
                    <a:pt x="4715" y="16905"/>
                    <a:pt x="4265" y="16673"/>
                    <a:pt x="4250" y="16657"/>
                  </a:cubicBezTo>
                  <a:cubicBezTo>
                    <a:pt x="4172" y="16626"/>
                    <a:pt x="4141" y="16549"/>
                    <a:pt x="4188" y="16471"/>
                  </a:cubicBezTo>
                  <a:cubicBezTo>
                    <a:pt x="4209" y="16419"/>
                    <a:pt x="4251" y="16387"/>
                    <a:pt x="4301" y="16387"/>
                  </a:cubicBezTo>
                  <a:close/>
                  <a:moveTo>
                    <a:pt x="14576" y="16577"/>
                  </a:moveTo>
                  <a:cubicBezTo>
                    <a:pt x="14588" y="16577"/>
                    <a:pt x="14599" y="16578"/>
                    <a:pt x="14610" y="16580"/>
                  </a:cubicBezTo>
                  <a:lnTo>
                    <a:pt x="14657" y="16580"/>
                  </a:lnTo>
                  <a:lnTo>
                    <a:pt x="14657" y="16626"/>
                  </a:lnTo>
                  <a:cubicBezTo>
                    <a:pt x="14657" y="16719"/>
                    <a:pt x="14672" y="16859"/>
                    <a:pt x="14641" y="16952"/>
                  </a:cubicBezTo>
                  <a:cubicBezTo>
                    <a:pt x="14595" y="17030"/>
                    <a:pt x="14502" y="17092"/>
                    <a:pt x="14424" y="17092"/>
                  </a:cubicBezTo>
                  <a:cubicBezTo>
                    <a:pt x="14393" y="17092"/>
                    <a:pt x="14347" y="17061"/>
                    <a:pt x="14316" y="17045"/>
                  </a:cubicBezTo>
                  <a:lnTo>
                    <a:pt x="14284" y="17030"/>
                  </a:lnTo>
                  <a:cubicBezTo>
                    <a:pt x="14222" y="16936"/>
                    <a:pt x="14222" y="16797"/>
                    <a:pt x="14316" y="16704"/>
                  </a:cubicBezTo>
                  <a:cubicBezTo>
                    <a:pt x="14385" y="16634"/>
                    <a:pt x="14479" y="16577"/>
                    <a:pt x="14576" y="16577"/>
                  </a:cubicBezTo>
                  <a:close/>
                  <a:moveTo>
                    <a:pt x="13868" y="17013"/>
                  </a:moveTo>
                  <a:cubicBezTo>
                    <a:pt x="13899" y="17013"/>
                    <a:pt x="13932" y="17025"/>
                    <a:pt x="13959" y="17045"/>
                  </a:cubicBezTo>
                  <a:cubicBezTo>
                    <a:pt x="14036" y="17076"/>
                    <a:pt x="14036" y="17185"/>
                    <a:pt x="14005" y="17231"/>
                  </a:cubicBezTo>
                  <a:cubicBezTo>
                    <a:pt x="13711" y="17619"/>
                    <a:pt x="12765" y="18301"/>
                    <a:pt x="12718" y="18317"/>
                  </a:cubicBezTo>
                  <a:cubicBezTo>
                    <a:pt x="12703" y="18348"/>
                    <a:pt x="12656" y="18348"/>
                    <a:pt x="12640" y="18348"/>
                  </a:cubicBezTo>
                  <a:cubicBezTo>
                    <a:pt x="12609" y="18348"/>
                    <a:pt x="12547" y="18332"/>
                    <a:pt x="12532" y="18286"/>
                  </a:cubicBezTo>
                  <a:cubicBezTo>
                    <a:pt x="12485" y="18224"/>
                    <a:pt x="12501" y="18131"/>
                    <a:pt x="12563" y="18100"/>
                  </a:cubicBezTo>
                  <a:cubicBezTo>
                    <a:pt x="12563" y="18100"/>
                    <a:pt x="13509" y="17433"/>
                    <a:pt x="13773" y="17076"/>
                  </a:cubicBezTo>
                  <a:cubicBezTo>
                    <a:pt x="13790" y="17032"/>
                    <a:pt x="13827" y="17013"/>
                    <a:pt x="13868" y="17013"/>
                  </a:cubicBezTo>
                  <a:close/>
                  <a:moveTo>
                    <a:pt x="11339" y="17392"/>
                  </a:moveTo>
                  <a:cubicBezTo>
                    <a:pt x="11560" y="17392"/>
                    <a:pt x="11756" y="17499"/>
                    <a:pt x="11865" y="17681"/>
                  </a:cubicBezTo>
                  <a:cubicBezTo>
                    <a:pt x="11881" y="17727"/>
                    <a:pt x="11896" y="17759"/>
                    <a:pt x="11896" y="17805"/>
                  </a:cubicBezTo>
                  <a:cubicBezTo>
                    <a:pt x="11927" y="17976"/>
                    <a:pt x="11818" y="18131"/>
                    <a:pt x="11617" y="18270"/>
                  </a:cubicBezTo>
                  <a:cubicBezTo>
                    <a:pt x="11291" y="18487"/>
                    <a:pt x="10857" y="18736"/>
                    <a:pt x="10376" y="18736"/>
                  </a:cubicBezTo>
                  <a:cubicBezTo>
                    <a:pt x="10314" y="18736"/>
                    <a:pt x="10252" y="18705"/>
                    <a:pt x="10205" y="18705"/>
                  </a:cubicBezTo>
                  <a:cubicBezTo>
                    <a:pt x="9973" y="18689"/>
                    <a:pt x="9740" y="18534"/>
                    <a:pt x="9756" y="18301"/>
                  </a:cubicBezTo>
                  <a:cubicBezTo>
                    <a:pt x="9756" y="18146"/>
                    <a:pt x="9864" y="18038"/>
                    <a:pt x="9988" y="17960"/>
                  </a:cubicBezTo>
                  <a:cubicBezTo>
                    <a:pt x="10330" y="17727"/>
                    <a:pt x="10717" y="17526"/>
                    <a:pt x="11152" y="17417"/>
                  </a:cubicBezTo>
                  <a:cubicBezTo>
                    <a:pt x="11215" y="17401"/>
                    <a:pt x="11278" y="17392"/>
                    <a:pt x="11339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29"/>
                    <a:pt x="3831" y="1939"/>
                  </a:cubicBezTo>
                  <a:cubicBezTo>
                    <a:pt x="3878" y="1970"/>
                    <a:pt x="3940" y="1970"/>
                    <a:pt x="3971" y="1970"/>
                  </a:cubicBezTo>
                  <a:cubicBezTo>
                    <a:pt x="4188" y="1985"/>
                    <a:pt x="4374" y="2140"/>
                    <a:pt x="4327" y="2326"/>
                  </a:cubicBezTo>
                  <a:cubicBezTo>
                    <a:pt x="4327" y="2513"/>
                    <a:pt x="4172" y="2606"/>
                    <a:pt x="4110" y="2637"/>
                  </a:cubicBezTo>
                  <a:cubicBezTo>
                    <a:pt x="3816" y="2838"/>
                    <a:pt x="3490" y="2993"/>
                    <a:pt x="3133" y="3071"/>
                  </a:cubicBezTo>
                  <a:cubicBezTo>
                    <a:pt x="3102" y="3086"/>
                    <a:pt x="3040" y="3086"/>
                    <a:pt x="3009" y="3086"/>
                  </a:cubicBezTo>
                  <a:cubicBezTo>
                    <a:pt x="2885" y="3086"/>
                    <a:pt x="2776" y="3055"/>
                    <a:pt x="2683" y="2978"/>
                  </a:cubicBezTo>
                  <a:cubicBezTo>
                    <a:pt x="1024" y="4699"/>
                    <a:pt x="0" y="7041"/>
                    <a:pt x="0" y="9616"/>
                  </a:cubicBezTo>
                  <a:cubicBezTo>
                    <a:pt x="0" y="13757"/>
                    <a:pt x="2621" y="17278"/>
                    <a:pt x="6282" y="18643"/>
                  </a:cubicBezTo>
                  <a:lnTo>
                    <a:pt x="6328" y="18643"/>
                  </a:lnTo>
                  <a:cubicBezTo>
                    <a:pt x="6450" y="18630"/>
                    <a:pt x="6583" y="18622"/>
                    <a:pt x="6718" y="18622"/>
                  </a:cubicBezTo>
                  <a:cubicBezTo>
                    <a:pt x="6910" y="18622"/>
                    <a:pt x="7108" y="18637"/>
                    <a:pt x="7290" y="18674"/>
                  </a:cubicBezTo>
                  <a:cubicBezTo>
                    <a:pt x="7522" y="18720"/>
                    <a:pt x="7677" y="18875"/>
                    <a:pt x="7693" y="19046"/>
                  </a:cubicBezTo>
                  <a:cubicBezTo>
                    <a:pt x="8313" y="19185"/>
                    <a:pt x="8949" y="19232"/>
                    <a:pt x="9616" y="19232"/>
                  </a:cubicBezTo>
                  <a:cubicBezTo>
                    <a:pt x="10950" y="19232"/>
                    <a:pt x="12222" y="18953"/>
                    <a:pt x="13385" y="18456"/>
                  </a:cubicBezTo>
                  <a:cubicBezTo>
                    <a:pt x="16208" y="16549"/>
                    <a:pt x="18069" y="13307"/>
                    <a:pt x="18069" y="9616"/>
                  </a:cubicBezTo>
                  <a:cubicBezTo>
                    <a:pt x="18069" y="5940"/>
                    <a:pt x="16208" y="2699"/>
                    <a:pt x="13385" y="776"/>
                  </a:cubicBez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25"/>
            <p:cNvSpPr/>
            <p:nvPr/>
          </p:nvSpPr>
          <p:spPr>
            <a:xfrm>
              <a:off x="1811488" y="3834000"/>
              <a:ext cx="29100" cy="14200"/>
            </a:xfrm>
            <a:custGeom>
              <a:avLst/>
              <a:gdLst/>
              <a:ahLst/>
              <a:cxnLst/>
              <a:rect l="l" t="t" r="r" b="b"/>
              <a:pathLst>
                <a:path w="1164" h="568" extrusionOk="0">
                  <a:moveTo>
                    <a:pt x="885" y="1"/>
                  </a:moveTo>
                  <a:cubicBezTo>
                    <a:pt x="760" y="1"/>
                    <a:pt x="621" y="32"/>
                    <a:pt x="481" y="78"/>
                  </a:cubicBezTo>
                  <a:cubicBezTo>
                    <a:pt x="311" y="218"/>
                    <a:pt x="156" y="373"/>
                    <a:pt x="0" y="513"/>
                  </a:cubicBezTo>
                  <a:cubicBezTo>
                    <a:pt x="21" y="554"/>
                    <a:pt x="56" y="568"/>
                    <a:pt x="99" y="568"/>
                  </a:cubicBezTo>
                  <a:cubicBezTo>
                    <a:pt x="121" y="568"/>
                    <a:pt x="145" y="564"/>
                    <a:pt x="171" y="559"/>
                  </a:cubicBezTo>
                  <a:cubicBezTo>
                    <a:pt x="481" y="482"/>
                    <a:pt x="791" y="342"/>
                    <a:pt x="1055" y="172"/>
                  </a:cubicBezTo>
                  <a:cubicBezTo>
                    <a:pt x="1133" y="109"/>
                    <a:pt x="1164" y="94"/>
                    <a:pt x="1164" y="94"/>
                  </a:cubicBezTo>
                  <a:cubicBezTo>
                    <a:pt x="1164" y="78"/>
                    <a:pt x="1102" y="32"/>
                    <a:pt x="1024" y="16"/>
                  </a:cubicBezTo>
                  <a:cubicBezTo>
                    <a:pt x="978" y="16"/>
                    <a:pt x="931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25"/>
            <p:cNvSpPr/>
            <p:nvPr/>
          </p:nvSpPr>
          <p:spPr>
            <a:xfrm>
              <a:off x="1956113" y="3784000"/>
              <a:ext cx="64775" cy="32200"/>
            </a:xfrm>
            <a:custGeom>
              <a:avLst/>
              <a:gdLst/>
              <a:ahLst/>
              <a:cxnLst/>
              <a:rect l="l" t="t" r="r" b="b"/>
              <a:pathLst>
                <a:path w="2591" h="1288" extrusionOk="0">
                  <a:moveTo>
                    <a:pt x="698" y="279"/>
                  </a:moveTo>
                  <a:cubicBezTo>
                    <a:pt x="1086" y="279"/>
                    <a:pt x="1676" y="310"/>
                    <a:pt x="2063" y="636"/>
                  </a:cubicBezTo>
                  <a:cubicBezTo>
                    <a:pt x="2156" y="714"/>
                    <a:pt x="2234" y="853"/>
                    <a:pt x="2203" y="915"/>
                  </a:cubicBezTo>
                  <a:cubicBezTo>
                    <a:pt x="2156" y="946"/>
                    <a:pt x="2063" y="962"/>
                    <a:pt x="1986" y="962"/>
                  </a:cubicBezTo>
                  <a:cubicBezTo>
                    <a:pt x="1881" y="972"/>
                    <a:pt x="1777" y="977"/>
                    <a:pt x="1674" y="977"/>
                  </a:cubicBezTo>
                  <a:cubicBezTo>
                    <a:pt x="1318" y="977"/>
                    <a:pt x="969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35" y="279"/>
                    <a:pt x="605" y="279"/>
                  </a:cubicBezTo>
                  <a:close/>
                  <a:moveTo>
                    <a:pt x="621" y="0"/>
                  </a:moveTo>
                  <a:cubicBezTo>
                    <a:pt x="512" y="0"/>
                    <a:pt x="187" y="16"/>
                    <a:pt x="63" y="279"/>
                  </a:cubicBezTo>
                  <a:cubicBezTo>
                    <a:pt x="47" y="310"/>
                    <a:pt x="32" y="357"/>
                    <a:pt x="32" y="403"/>
                  </a:cubicBezTo>
                  <a:cubicBezTo>
                    <a:pt x="1" y="714"/>
                    <a:pt x="218" y="1008"/>
                    <a:pt x="543" y="1101"/>
                  </a:cubicBezTo>
                  <a:cubicBezTo>
                    <a:pt x="931" y="1225"/>
                    <a:pt x="1365" y="1287"/>
                    <a:pt x="1769" y="1287"/>
                  </a:cubicBezTo>
                  <a:lnTo>
                    <a:pt x="2001" y="1287"/>
                  </a:lnTo>
                  <a:cubicBezTo>
                    <a:pt x="2141" y="1256"/>
                    <a:pt x="2327" y="1241"/>
                    <a:pt x="2436" y="1086"/>
                  </a:cubicBezTo>
                  <a:cubicBezTo>
                    <a:pt x="2591" y="869"/>
                    <a:pt x="2451" y="605"/>
                    <a:pt x="2249" y="434"/>
                  </a:cubicBezTo>
                  <a:cubicBezTo>
                    <a:pt x="1784" y="47"/>
                    <a:pt x="1164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25"/>
            <p:cNvSpPr/>
            <p:nvPr/>
          </p:nvSpPr>
          <p:spPr>
            <a:xfrm>
              <a:off x="1804888" y="3827025"/>
              <a:ext cx="41900" cy="29100"/>
            </a:xfrm>
            <a:custGeom>
              <a:avLst/>
              <a:gdLst/>
              <a:ahLst/>
              <a:cxnLst/>
              <a:rect l="l" t="t" r="r" b="b"/>
              <a:pathLst>
                <a:path w="1676" h="1164" extrusionOk="0">
                  <a:moveTo>
                    <a:pt x="1133" y="1"/>
                  </a:moveTo>
                  <a:cubicBezTo>
                    <a:pt x="978" y="125"/>
                    <a:pt x="823" y="233"/>
                    <a:pt x="683" y="373"/>
                  </a:cubicBezTo>
                  <a:cubicBezTo>
                    <a:pt x="854" y="342"/>
                    <a:pt x="993" y="295"/>
                    <a:pt x="1133" y="295"/>
                  </a:cubicBezTo>
                  <a:cubicBezTo>
                    <a:pt x="1164" y="295"/>
                    <a:pt x="1226" y="295"/>
                    <a:pt x="1273" y="311"/>
                  </a:cubicBezTo>
                  <a:cubicBezTo>
                    <a:pt x="1366" y="342"/>
                    <a:pt x="1397" y="373"/>
                    <a:pt x="1397" y="388"/>
                  </a:cubicBezTo>
                  <a:cubicBezTo>
                    <a:pt x="1397" y="388"/>
                    <a:pt x="1397" y="435"/>
                    <a:pt x="1304" y="466"/>
                  </a:cubicBezTo>
                  <a:cubicBezTo>
                    <a:pt x="1040" y="652"/>
                    <a:pt x="745" y="776"/>
                    <a:pt x="420" y="854"/>
                  </a:cubicBezTo>
                  <a:cubicBezTo>
                    <a:pt x="396" y="863"/>
                    <a:pt x="373" y="867"/>
                    <a:pt x="351" y="867"/>
                  </a:cubicBezTo>
                  <a:cubicBezTo>
                    <a:pt x="304" y="867"/>
                    <a:pt x="261" y="849"/>
                    <a:pt x="218" y="838"/>
                  </a:cubicBezTo>
                  <a:lnTo>
                    <a:pt x="1" y="1055"/>
                  </a:lnTo>
                  <a:cubicBezTo>
                    <a:pt x="109" y="1133"/>
                    <a:pt x="218" y="1164"/>
                    <a:pt x="342" y="1164"/>
                  </a:cubicBezTo>
                  <a:cubicBezTo>
                    <a:pt x="373" y="1164"/>
                    <a:pt x="435" y="1164"/>
                    <a:pt x="466" y="1148"/>
                  </a:cubicBezTo>
                  <a:cubicBezTo>
                    <a:pt x="823" y="1071"/>
                    <a:pt x="1149" y="916"/>
                    <a:pt x="1443" y="730"/>
                  </a:cubicBezTo>
                  <a:cubicBezTo>
                    <a:pt x="1505" y="683"/>
                    <a:pt x="1660" y="590"/>
                    <a:pt x="1660" y="404"/>
                  </a:cubicBezTo>
                  <a:cubicBezTo>
                    <a:pt x="1676" y="202"/>
                    <a:pt x="1474" y="63"/>
                    <a:pt x="1273" y="16"/>
                  </a:cubicBezTo>
                  <a:cubicBezTo>
                    <a:pt x="1226" y="16"/>
                    <a:pt x="1164" y="16"/>
                    <a:pt x="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25"/>
            <p:cNvSpPr/>
            <p:nvPr/>
          </p:nvSpPr>
          <p:spPr>
            <a:xfrm>
              <a:off x="19809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613" y="282"/>
                  </a:moveTo>
                  <a:cubicBezTo>
                    <a:pt x="1722" y="282"/>
                    <a:pt x="1830" y="344"/>
                    <a:pt x="1877" y="438"/>
                  </a:cubicBezTo>
                  <a:cubicBezTo>
                    <a:pt x="1908" y="438"/>
                    <a:pt x="1908" y="453"/>
                    <a:pt x="1908" y="453"/>
                  </a:cubicBezTo>
                  <a:cubicBezTo>
                    <a:pt x="1908" y="515"/>
                    <a:pt x="1846" y="577"/>
                    <a:pt x="1753" y="655"/>
                  </a:cubicBezTo>
                  <a:cubicBezTo>
                    <a:pt x="1448" y="849"/>
                    <a:pt x="1068" y="1068"/>
                    <a:pt x="670" y="1068"/>
                  </a:cubicBezTo>
                  <a:cubicBezTo>
                    <a:pt x="623" y="1068"/>
                    <a:pt x="575" y="1065"/>
                    <a:pt x="527" y="1058"/>
                  </a:cubicBezTo>
                  <a:cubicBezTo>
                    <a:pt x="434" y="1042"/>
                    <a:pt x="326" y="980"/>
                    <a:pt x="326" y="949"/>
                  </a:cubicBezTo>
                  <a:cubicBezTo>
                    <a:pt x="326" y="903"/>
                    <a:pt x="372" y="872"/>
                    <a:pt x="450" y="810"/>
                  </a:cubicBezTo>
                  <a:cubicBezTo>
                    <a:pt x="776" y="577"/>
                    <a:pt x="1132" y="422"/>
                    <a:pt x="1520" y="298"/>
                  </a:cubicBezTo>
                  <a:cubicBezTo>
                    <a:pt x="1536" y="282"/>
                    <a:pt x="1567" y="282"/>
                    <a:pt x="1613" y="282"/>
                  </a:cubicBezTo>
                  <a:close/>
                  <a:moveTo>
                    <a:pt x="1590" y="0"/>
                  </a:moveTo>
                  <a:cubicBezTo>
                    <a:pt x="1531" y="0"/>
                    <a:pt x="1471" y="6"/>
                    <a:pt x="1412" y="19"/>
                  </a:cubicBezTo>
                  <a:cubicBezTo>
                    <a:pt x="993" y="127"/>
                    <a:pt x="605" y="298"/>
                    <a:pt x="248" y="562"/>
                  </a:cubicBezTo>
                  <a:cubicBezTo>
                    <a:pt x="155" y="639"/>
                    <a:pt x="16" y="732"/>
                    <a:pt x="16" y="903"/>
                  </a:cubicBezTo>
                  <a:cubicBezTo>
                    <a:pt x="0" y="1135"/>
                    <a:pt x="233" y="1291"/>
                    <a:pt x="465" y="1306"/>
                  </a:cubicBezTo>
                  <a:cubicBezTo>
                    <a:pt x="527" y="1337"/>
                    <a:pt x="590" y="1337"/>
                    <a:pt x="636" y="1337"/>
                  </a:cubicBezTo>
                  <a:cubicBezTo>
                    <a:pt x="1101" y="1337"/>
                    <a:pt x="1551" y="1073"/>
                    <a:pt x="1877" y="872"/>
                  </a:cubicBezTo>
                  <a:cubicBezTo>
                    <a:pt x="2094" y="732"/>
                    <a:pt x="2187" y="577"/>
                    <a:pt x="2172" y="407"/>
                  </a:cubicBezTo>
                  <a:cubicBezTo>
                    <a:pt x="2172" y="360"/>
                    <a:pt x="2156" y="329"/>
                    <a:pt x="2140" y="282"/>
                  </a:cubicBezTo>
                  <a:cubicBezTo>
                    <a:pt x="2041" y="97"/>
                    <a:pt x="1824" y="0"/>
                    <a:pt x="1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25"/>
            <p:cNvSpPr/>
            <p:nvPr/>
          </p:nvSpPr>
          <p:spPr>
            <a:xfrm>
              <a:off x="1895638" y="4243625"/>
              <a:ext cx="35300" cy="10725"/>
            </a:xfrm>
            <a:custGeom>
              <a:avLst/>
              <a:gdLst/>
              <a:ahLst/>
              <a:cxnLst/>
              <a:rect l="l" t="t" r="r" b="b"/>
              <a:pathLst>
                <a:path w="1412" h="429" extrusionOk="0">
                  <a:moveTo>
                    <a:pt x="365" y="1"/>
                  </a:moveTo>
                  <a:cubicBezTo>
                    <a:pt x="257" y="1"/>
                    <a:pt x="150" y="4"/>
                    <a:pt x="47" y="10"/>
                  </a:cubicBezTo>
                  <a:lnTo>
                    <a:pt x="0" y="10"/>
                  </a:lnTo>
                  <a:cubicBezTo>
                    <a:pt x="465" y="196"/>
                    <a:pt x="931" y="320"/>
                    <a:pt x="1411" y="428"/>
                  </a:cubicBezTo>
                  <a:cubicBezTo>
                    <a:pt x="1396" y="242"/>
                    <a:pt x="1241" y="87"/>
                    <a:pt x="1008" y="56"/>
                  </a:cubicBezTo>
                  <a:cubicBezTo>
                    <a:pt x="801" y="15"/>
                    <a:pt x="581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25"/>
            <p:cNvSpPr/>
            <p:nvPr/>
          </p:nvSpPr>
          <p:spPr>
            <a:xfrm>
              <a:off x="200961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30" y="419"/>
                  </a:lnTo>
                  <a:cubicBezTo>
                    <a:pt x="606" y="280"/>
                    <a:pt x="466" y="171"/>
                    <a:pt x="327" y="47"/>
                  </a:cubicBezTo>
                  <a:cubicBezTo>
                    <a:pt x="296" y="24"/>
                    <a:pt x="257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63" y="109"/>
                    <a:pt x="63" y="202"/>
                    <a:pt x="109" y="264"/>
                  </a:cubicBezTo>
                  <a:cubicBezTo>
                    <a:pt x="296" y="435"/>
                    <a:pt x="482" y="590"/>
                    <a:pt x="699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75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5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4" y="1210"/>
                    <a:pt x="1490" y="1350"/>
                    <a:pt x="1707" y="1474"/>
                  </a:cubicBezTo>
                  <a:cubicBezTo>
                    <a:pt x="1722" y="1489"/>
                    <a:pt x="1738" y="1489"/>
                    <a:pt x="1784" y="1489"/>
                  </a:cubicBezTo>
                  <a:cubicBezTo>
                    <a:pt x="1847" y="1489"/>
                    <a:pt x="1878" y="1474"/>
                    <a:pt x="1893" y="1412"/>
                  </a:cubicBezTo>
                  <a:cubicBezTo>
                    <a:pt x="1940" y="1334"/>
                    <a:pt x="1924" y="1257"/>
                    <a:pt x="1847" y="1210"/>
                  </a:cubicBezTo>
                  <a:cubicBezTo>
                    <a:pt x="1722" y="1164"/>
                    <a:pt x="1614" y="1086"/>
                    <a:pt x="1505" y="1009"/>
                  </a:cubicBezTo>
                  <a:cubicBezTo>
                    <a:pt x="1583" y="1009"/>
                    <a:pt x="1660" y="978"/>
                    <a:pt x="1738" y="978"/>
                  </a:cubicBezTo>
                  <a:cubicBezTo>
                    <a:pt x="1815" y="978"/>
                    <a:pt x="1878" y="900"/>
                    <a:pt x="1878" y="822"/>
                  </a:cubicBezTo>
                  <a:cubicBezTo>
                    <a:pt x="1878" y="745"/>
                    <a:pt x="1800" y="698"/>
                    <a:pt x="1722" y="698"/>
                  </a:cubicBezTo>
                  <a:cubicBezTo>
                    <a:pt x="1536" y="714"/>
                    <a:pt x="1335" y="729"/>
                    <a:pt x="1118" y="745"/>
                  </a:cubicBezTo>
                  <a:cubicBezTo>
                    <a:pt x="1102" y="729"/>
                    <a:pt x="1071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25"/>
            <p:cNvSpPr/>
            <p:nvPr/>
          </p:nvSpPr>
          <p:spPr>
            <a:xfrm>
              <a:off x="20724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42" y="1"/>
                  </a:moveTo>
                  <a:cubicBezTo>
                    <a:pt x="93" y="1"/>
                    <a:pt x="52" y="21"/>
                    <a:pt x="31" y="63"/>
                  </a:cubicBezTo>
                  <a:cubicBezTo>
                    <a:pt x="0" y="140"/>
                    <a:pt x="31" y="218"/>
                    <a:pt x="78" y="280"/>
                  </a:cubicBezTo>
                  <a:cubicBezTo>
                    <a:pt x="78" y="280"/>
                    <a:pt x="667" y="621"/>
                    <a:pt x="1148" y="1133"/>
                  </a:cubicBezTo>
                  <a:cubicBezTo>
                    <a:pt x="1164" y="1164"/>
                    <a:pt x="1210" y="1164"/>
                    <a:pt x="1241" y="1164"/>
                  </a:cubicBezTo>
                  <a:cubicBezTo>
                    <a:pt x="1288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38" y="388"/>
                    <a:pt x="264" y="16"/>
                    <a:pt x="218" y="16"/>
                  </a:cubicBezTo>
                  <a:cubicBezTo>
                    <a:pt x="192" y="6"/>
                    <a:pt x="166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25"/>
            <p:cNvSpPr/>
            <p:nvPr/>
          </p:nvSpPr>
          <p:spPr>
            <a:xfrm>
              <a:off x="21457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47" y="70"/>
                    <a:pt x="1" y="163"/>
                    <a:pt x="63" y="225"/>
                  </a:cubicBezTo>
                  <a:cubicBezTo>
                    <a:pt x="63" y="225"/>
                    <a:pt x="63" y="225"/>
                    <a:pt x="62" y="225"/>
                  </a:cubicBezTo>
                  <a:cubicBezTo>
                    <a:pt x="57" y="225"/>
                    <a:pt x="515" y="977"/>
                    <a:pt x="730" y="1791"/>
                  </a:cubicBezTo>
                  <a:cubicBezTo>
                    <a:pt x="745" y="1853"/>
                    <a:pt x="807" y="1915"/>
                    <a:pt x="854" y="1915"/>
                  </a:cubicBezTo>
                  <a:lnTo>
                    <a:pt x="900" y="1915"/>
                  </a:lnTo>
                  <a:cubicBezTo>
                    <a:pt x="978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25"/>
            <p:cNvSpPr/>
            <p:nvPr/>
          </p:nvSpPr>
          <p:spPr>
            <a:xfrm>
              <a:off x="2168213" y="3961125"/>
              <a:ext cx="9725" cy="40800"/>
            </a:xfrm>
            <a:custGeom>
              <a:avLst/>
              <a:gdLst/>
              <a:ahLst/>
              <a:cxnLst/>
              <a:rect l="l" t="t" r="r" b="b"/>
              <a:pathLst>
                <a:path w="389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31" y="19"/>
                    <a:pt x="0" y="96"/>
                    <a:pt x="0" y="174"/>
                  </a:cubicBezTo>
                  <a:cubicBezTo>
                    <a:pt x="0" y="174"/>
                    <a:pt x="124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57" y="1585"/>
                    <a:pt x="357" y="1507"/>
                  </a:cubicBezTo>
                  <a:cubicBezTo>
                    <a:pt x="388" y="1042"/>
                    <a:pt x="264" y="158"/>
                    <a:pt x="248" y="127"/>
                  </a:cubicBezTo>
                  <a:cubicBezTo>
                    <a:pt x="235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25"/>
            <p:cNvSpPr/>
            <p:nvPr/>
          </p:nvSpPr>
          <p:spPr>
            <a:xfrm>
              <a:off x="217013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09" y="63"/>
                    <a:pt x="109" y="140"/>
                  </a:cubicBezTo>
                  <a:cubicBezTo>
                    <a:pt x="109" y="404"/>
                    <a:pt x="94" y="1164"/>
                    <a:pt x="16" y="1428"/>
                  </a:cubicBezTo>
                  <a:cubicBezTo>
                    <a:pt x="1" y="1505"/>
                    <a:pt x="32" y="1583"/>
                    <a:pt x="109" y="1614"/>
                  </a:cubicBezTo>
                  <a:lnTo>
                    <a:pt x="156" y="1614"/>
                  </a:lnTo>
                  <a:cubicBezTo>
                    <a:pt x="202" y="1614"/>
                    <a:pt x="265" y="1567"/>
                    <a:pt x="280" y="1505"/>
                  </a:cubicBezTo>
                  <a:cubicBezTo>
                    <a:pt x="389" y="1149"/>
                    <a:pt x="389" y="171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25"/>
            <p:cNvSpPr/>
            <p:nvPr/>
          </p:nvSpPr>
          <p:spPr>
            <a:xfrm>
              <a:off x="21209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109" y="1973"/>
                    <a:pt x="140" y="1989"/>
                    <a:pt x="171" y="1989"/>
                  </a:cubicBezTo>
                  <a:cubicBezTo>
                    <a:pt x="202" y="1989"/>
                    <a:pt x="248" y="1973"/>
                    <a:pt x="279" y="1927"/>
                  </a:cubicBezTo>
                  <a:cubicBezTo>
                    <a:pt x="310" y="1896"/>
                    <a:pt x="1210" y="763"/>
                    <a:pt x="1365" y="190"/>
                  </a:cubicBezTo>
                  <a:cubicBezTo>
                    <a:pt x="1380" y="112"/>
                    <a:pt x="1349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25"/>
            <p:cNvSpPr/>
            <p:nvPr/>
          </p:nvSpPr>
          <p:spPr>
            <a:xfrm>
              <a:off x="2050338" y="4203900"/>
              <a:ext cx="38800" cy="33375"/>
            </a:xfrm>
            <a:custGeom>
              <a:avLst/>
              <a:gdLst/>
              <a:ahLst/>
              <a:cxnLst/>
              <a:rect l="l" t="t" r="r" b="b"/>
              <a:pathLst>
                <a:path w="1552" h="1335" extrusionOk="0">
                  <a:moveTo>
                    <a:pt x="1381" y="0"/>
                  </a:moveTo>
                  <a:cubicBezTo>
                    <a:pt x="1339" y="0"/>
                    <a:pt x="1298" y="19"/>
                    <a:pt x="1272" y="63"/>
                  </a:cubicBezTo>
                  <a:cubicBezTo>
                    <a:pt x="1009" y="420"/>
                    <a:pt x="62" y="1087"/>
                    <a:pt x="62" y="1102"/>
                  </a:cubicBezTo>
                  <a:cubicBezTo>
                    <a:pt x="0" y="1118"/>
                    <a:pt x="0" y="1211"/>
                    <a:pt x="31" y="1273"/>
                  </a:cubicBezTo>
                  <a:cubicBezTo>
                    <a:pt x="62" y="1319"/>
                    <a:pt x="109" y="1335"/>
                    <a:pt x="155" y="1335"/>
                  </a:cubicBezTo>
                  <a:cubicBezTo>
                    <a:pt x="171" y="1335"/>
                    <a:pt x="218" y="1335"/>
                    <a:pt x="233" y="1304"/>
                  </a:cubicBezTo>
                  <a:cubicBezTo>
                    <a:pt x="264" y="1288"/>
                    <a:pt x="1226" y="606"/>
                    <a:pt x="1505" y="218"/>
                  </a:cubicBezTo>
                  <a:cubicBezTo>
                    <a:pt x="1551" y="172"/>
                    <a:pt x="1551" y="63"/>
                    <a:pt x="1474" y="32"/>
                  </a:cubicBezTo>
                  <a:cubicBezTo>
                    <a:pt x="1447" y="12"/>
                    <a:pt x="1414" y="0"/>
                    <a:pt x="1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25"/>
            <p:cNvSpPr/>
            <p:nvPr/>
          </p:nvSpPr>
          <p:spPr>
            <a:xfrm>
              <a:off x="2127488" y="4082875"/>
              <a:ext cx="22525" cy="34200"/>
            </a:xfrm>
            <a:custGeom>
              <a:avLst/>
              <a:gdLst/>
              <a:ahLst/>
              <a:cxnLst/>
              <a:rect l="l" t="t" r="r" b="b"/>
              <a:pathLst>
                <a:path w="901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47" y="1135"/>
                    <a:pt x="47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4" y="1306"/>
                  </a:cubicBezTo>
                  <a:cubicBezTo>
                    <a:pt x="280" y="1290"/>
                    <a:pt x="714" y="748"/>
                    <a:pt x="885" y="189"/>
                  </a:cubicBezTo>
                  <a:cubicBezTo>
                    <a:pt x="900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25"/>
            <p:cNvSpPr/>
            <p:nvPr/>
          </p:nvSpPr>
          <p:spPr>
            <a:xfrm>
              <a:off x="1841738" y="4188225"/>
              <a:ext cx="26000" cy="16100"/>
            </a:xfrm>
            <a:custGeom>
              <a:avLst/>
              <a:gdLst/>
              <a:ahLst/>
              <a:cxnLst/>
              <a:rect l="l" t="t" r="r" b="b"/>
              <a:pathLst>
                <a:path w="1040" h="644" extrusionOk="0">
                  <a:moveTo>
                    <a:pt x="154" y="0"/>
                  </a:moveTo>
                  <a:cubicBezTo>
                    <a:pt x="107" y="0"/>
                    <a:pt x="67" y="24"/>
                    <a:pt x="47" y="54"/>
                  </a:cubicBezTo>
                  <a:cubicBezTo>
                    <a:pt x="0" y="132"/>
                    <a:pt x="31" y="209"/>
                    <a:pt x="109" y="256"/>
                  </a:cubicBezTo>
                  <a:cubicBezTo>
                    <a:pt x="124" y="271"/>
                    <a:pt x="574" y="504"/>
                    <a:pt x="807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62" y="597"/>
                    <a:pt x="993" y="566"/>
                  </a:cubicBezTo>
                  <a:cubicBezTo>
                    <a:pt x="1039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06" y="7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25"/>
            <p:cNvSpPr/>
            <p:nvPr/>
          </p:nvSpPr>
          <p:spPr>
            <a:xfrm>
              <a:off x="18568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5" y="1"/>
                  </a:moveTo>
                  <a:cubicBezTo>
                    <a:pt x="996" y="1"/>
                    <a:pt x="987" y="2"/>
                    <a:pt x="977" y="3"/>
                  </a:cubicBezTo>
                  <a:cubicBezTo>
                    <a:pt x="636" y="65"/>
                    <a:pt x="124" y="329"/>
                    <a:pt x="93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40" y="624"/>
                    <a:pt x="171" y="624"/>
                  </a:cubicBezTo>
                  <a:cubicBezTo>
                    <a:pt x="202" y="624"/>
                    <a:pt x="217" y="624"/>
                    <a:pt x="233" y="608"/>
                  </a:cubicBezTo>
                  <a:cubicBezTo>
                    <a:pt x="372" y="531"/>
                    <a:pt x="807" y="329"/>
                    <a:pt x="1024" y="298"/>
                  </a:cubicBezTo>
                  <a:cubicBezTo>
                    <a:pt x="1101" y="267"/>
                    <a:pt x="1163" y="189"/>
                    <a:pt x="1148" y="127"/>
                  </a:cubicBezTo>
                  <a:cubicBezTo>
                    <a:pt x="1134" y="58"/>
                    <a:pt x="1083" y="1"/>
                    <a:pt x="1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25"/>
            <p:cNvSpPr/>
            <p:nvPr/>
          </p:nvSpPr>
          <p:spPr>
            <a:xfrm>
              <a:off x="1878188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0" y="1"/>
                    <a:pt x="697" y="4"/>
                    <a:pt x="683" y="9"/>
                  </a:cubicBezTo>
                  <a:cubicBezTo>
                    <a:pt x="481" y="40"/>
                    <a:pt x="295" y="71"/>
                    <a:pt x="124" y="149"/>
                  </a:cubicBezTo>
                  <a:cubicBezTo>
                    <a:pt x="47" y="164"/>
                    <a:pt x="0" y="257"/>
                    <a:pt x="47" y="335"/>
                  </a:cubicBezTo>
                  <a:cubicBezTo>
                    <a:pt x="62" y="397"/>
                    <a:pt x="124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8" y="335"/>
                    <a:pt x="745" y="288"/>
                  </a:cubicBezTo>
                  <a:cubicBezTo>
                    <a:pt x="822" y="273"/>
                    <a:pt x="869" y="211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25"/>
            <p:cNvSpPr/>
            <p:nvPr/>
          </p:nvSpPr>
          <p:spPr>
            <a:xfrm>
              <a:off x="2024738" y="3916900"/>
              <a:ext cx="7000" cy="6325"/>
            </a:xfrm>
            <a:custGeom>
              <a:avLst/>
              <a:gdLst/>
              <a:ahLst/>
              <a:cxnLst/>
              <a:rect l="l" t="t" r="r" b="b"/>
              <a:pathLst>
                <a:path w="280" h="253" extrusionOk="0">
                  <a:moveTo>
                    <a:pt x="70" y="1"/>
                  </a:moveTo>
                  <a:cubicBezTo>
                    <a:pt x="46" y="1"/>
                    <a:pt x="22" y="7"/>
                    <a:pt x="1" y="19"/>
                  </a:cubicBezTo>
                  <a:cubicBezTo>
                    <a:pt x="47" y="128"/>
                    <a:pt x="156" y="206"/>
                    <a:pt x="264" y="252"/>
                  </a:cubicBezTo>
                  <a:cubicBezTo>
                    <a:pt x="280" y="206"/>
                    <a:pt x="264" y="128"/>
                    <a:pt x="249" y="97"/>
                  </a:cubicBezTo>
                  <a:cubicBezTo>
                    <a:pt x="204" y="41"/>
                    <a:pt x="13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25"/>
            <p:cNvSpPr/>
            <p:nvPr/>
          </p:nvSpPr>
          <p:spPr>
            <a:xfrm>
              <a:off x="202163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94" y="106"/>
                  </a:moveTo>
                  <a:cubicBezTo>
                    <a:pt x="259" y="106"/>
                    <a:pt x="328" y="146"/>
                    <a:pt x="373" y="202"/>
                  </a:cubicBezTo>
                  <a:cubicBezTo>
                    <a:pt x="388" y="233"/>
                    <a:pt x="404" y="311"/>
                    <a:pt x="388" y="357"/>
                  </a:cubicBezTo>
                  <a:cubicBezTo>
                    <a:pt x="280" y="311"/>
                    <a:pt x="171" y="233"/>
                    <a:pt x="125" y="124"/>
                  </a:cubicBezTo>
                  <a:cubicBezTo>
                    <a:pt x="146" y="112"/>
                    <a:pt x="170" y="106"/>
                    <a:pt x="194" y="106"/>
                  </a:cubicBezTo>
                  <a:close/>
                  <a:moveTo>
                    <a:pt x="171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47" y="186"/>
                  </a:cubicBezTo>
                  <a:cubicBezTo>
                    <a:pt x="94" y="311"/>
                    <a:pt x="249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28" y="357"/>
                    <a:pt x="497" y="202"/>
                    <a:pt x="435" y="124"/>
                  </a:cubicBezTo>
                  <a:cubicBezTo>
                    <a:pt x="373" y="47"/>
                    <a:pt x="28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25"/>
            <p:cNvSpPr/>
            <p:nvPr/>
          </p:nvSpPr>
          <p:spPr>
            <a:xfrm>
              <a:off x="1998388" y="3920875"/>
              <a:ext cx="5450" cy="3900"/>
            </a:xfrm>
            <a:custGeom>
              <a:avLst/>
              <a:gdLst/>
              <a:ahLst/>
              <a:cxnLst/>
              <a:rect l="l" t="t" r="r" b="b"/>
              <a:pathLst>
                <a:path w="218" h="156" extrusionOk="0">
                  <a:moveTo>
                    <a:pt x="0" y="0"/>
                  </a:moveTo>
                  <a:cubicBezTo>
                    <a:pt x="0" y="31"/>
                    <a:pt x="47" y="78"/>
                    <a:pt x="62" y="93"/>
                  </a:cubicBezTo>
                  <a:cubicBezTo>
                    <a:pt x="93" y="124"/>
                    <a:pt x="155" y="155"/>
                    <a:pt x="217" y="155"/>
                  </a:cubicBezTo>
                  <a:cubicBezTo>
                    <a:pt x="217" y="109"/>
                    <a:pt x="202" y="47"/>
                    <a:pt x="155" y="31"/>
                  </a:cubicBezTo>
                  <a:cubicBezTo>
                    <a:pt x="124" y="0"/>
                    <a:pt x="62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25"/>
            <p:cNvSpPr/>
            <p:nvPr/>
          </p:nvSpPr>
          <p:spPr>
            <a:xfrm>
              <a:off x="1994888" y="3918000"/>
              <a:ext cx="11650" cy="9475"/>
            </a:xfrm>
            <a:custGeom>
              <a:avLst/>
              <a:gdLst/>
              <a:ahLst/>
              <a:cxnLst/>
              <a:rect l="l" t="t" r="r" b="b"/>
              <a:pathLst>
                <a:path w="466" h="379" extrusionOk="0">
                  <a:moveTo>
                    <a:pt x="140" y="115"/>
                  </a:moveTo>
                  <a:cubicBezTo>
                    <a:pt x="202" y="115"/>
                    <a:pt x="264" y="131"/>
                    <a:pt x="280" y="146"/>
                  </a:cubicBezTo>
                  <a:cubicBezTo>
                    <a:pt x="311" y="162"/>
                    <a:pt x="342" y="224"/>
                    <a:pt x="342" y="255"/>
                  </a:cubicBezTo>
                  <a:cubicBezTo>
                    <a:pt x="280" y="239"/>
                    <a:pt x="233" y="224"/>
                    <a:pt x="202" y="208"/>
                  </a:cubicBezTo>
                  <a:cubicBezTo>
                    <a:pt x="187" y="193"/>
                    <a:pt x="140" y="146"/>
                    <a:pt x="140" y="115"/>
                  </a:cubicBezTo>
                  <a:close/>
                  <a:moveTo>
                    <a:pt x="152" y="1"/>
                  </a:moveTo>
                  <a:cubicBezTo>
                    <a:pt x="128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18" y="348"/>
                    <a:pt x="295" y="363"/>
                    <a:pt x="373" y="379"/>
                  </a:cubicBezTo>
                  <a:lnTo>
                    <a:pt x="419" y="379"/>
                  </a:lnTo>
                  <a:lnTo>
                    <a:pt x="435" y="332"/>
                  </a:lnTo>
                  <a:cubicBezTo>
                    <a:pt x="466" y="255"/>
                    <a:pt x="435" y="146"/>
                    <a:pt x="357" y="69"/>
                  </a:cubicBezTo>
                  <a:cubicBezTo>
                    <a:pt x="298" y="21"/>
                    <a:pt x="230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25"/>
            <p:cNvSpPr/>
            <p:nvPr/>
          </p:nvSpPr>
          <p:spPr>
            <a:xfrm>
              <a:off x="2154638" y="3990650"/>
              <a:ext cx="2350" cy="16700"/>
            </a:xfrm>
            <a:custGeom>
              <a:avLst/>
              <a:gdLst/>
              <a:ahLst/>
              <a:cxnLst/>
              <a:rect l="l" t="t" r="r" b="b"/>
              <a:pathLst>
                <a:path w="94" h="668" extrusionOk="0">
                  <a:moveTo>
                    <a:pt x="0" y="1"/>
                  </a:moveTo>
                  <a:lnTo>
                    <a:pt x="0" y="497"/>
                  </a:lnTo>
                  <a:cubicBezTo>
                    <a:pt x="0" y="559"/>
                    <a:pt x="16" y="637"/>
                    <a:pt x="62" y="668"/>
                  </a:cubicBezTo>
                  <a:cubicBezTo>
                    <a:pt x="78" y="544"/>
                    <a:pt x="94" y="389"/>
                    <a:pt x="94" y="249"/>
                  </a:cubicBezTo>
                  <a:cubicBezTo>
                    <a:pt x="94" y="171"/>
                    <a:pt x="94" y="109"/>
                    <a:pt x="78" y="47"/>
                  </a:cubicBezTo>
                  <a:cubicBezTo>
                    <a:pt x="62" y="16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25"/>
            <p:cNvSpPr/>
            <p:nvPr/>
          </p:nvSpPr>
          <p:spPr>
            <a:xfrm>
              <a:off x="2151913" y="3987875"/>
              <a:ext cx="7800" cy="22200"/>
            </a:xfrm>
            <a:custGeom>
              <a:avLst/>
              <a:gdLst/>
              <a:ahLst/>
              <a:cxnLst/>
              <a:rect l="l" t="t" r="r" b="b"/>
              <a:pathLst>
                <a:path w="312" h="888" extrusionOk="0">
                  <a:moveTo>
                    <a:pt x="125" y="112"/>
                  </a:moveTo>
                  <a:cubicBezTo>
                    <a:pt x="140" y="112"/>
                    <a:pt x="187" y="127"/>
                    <a:pt x="203" y="158"/>
                  </a:cubicBezTo>
                  <a:cubicBezTo>
                    <a:pt x="218" y="220"/>
                    <a:pt x="218" y="282"/>
                    <a:pt x="218" y="360"/>
                  </a:cubicBezTo>
                  <a:cubicBezTo>
                    <a:pt x="218" y="515"/>
                    <a:pt x="203" y="639"/>
                    <a:pt x="171" y="779"/>
                  </a:cubicBezTo>
                  <a:cubicBezTo>
                    <a:pt x="125" y="748"/>
                    <a:pt x="109" y="670"/>
                    <a:pt x="109" y="608"/>
                  </a:cubicBezTo>
                  <a:cubicBezTo>
                    <a:pt x="109" y="437"/>
                    <a:pt x="109" y="282"/>
                    <a:pt x="125" y="112"/>
                  </a:cubicBezTo>
                  <a:close/>
                  <a:moveTo>
                    <a:pt x="78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" y="34"/>
                  </a:lnTo>
                  <a:lnTo>
                    <a:pt x="1" y="65"/>
                  </a:lnTo>
                  <a:lnTo>
                    <a:pt x="1" y="608"/>
                  </a:lnTo>
                  <a:cubicBezTo>
                    <a:pt x="1" y="748"/>
                    <a:pt x="63" y="887"/>
                    <a:pt x="187" y="887"/>
                  </a:cubicBezTo>
                  <a:lnTo>
                    <a:pt x="218" y="887"/>
                  </a:lnTo>
                  <a:lnTo>
                    <a:pt x="234" y="841"/>
                  </a:lnTo>
                  <a:cubicBezTo>
                    <a:pt x="296" y="686"/>
                    <a:pt x="311" y="515"/>
                    <a:pt x="311" y="360"/>
                  </a:cubicBezTo>
                  <a:cubicBezTo>
                    <a:pt x="311" y="282"/>
                    <a:pt x="311" y="205"/>
                    <a:pt x="280" y="127"/>
                  </a:cubicBezTo>
                  <a:cubicBezTo>
                    <a:pt x="239" y="46"/>
                    <a:pt x="152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25"/>
            <p:cNvSpPr/>
            <p:nvPr/>
          </p:nvSpPr>
          <p:spPr>
            <a:xfrm>
              <a:off x="1830863" y="3923975"/>
              <a:ext cx="8575" cy="7000"/>
            </a:xfrm>
            <a:custGeom>
              <a:avLst/>
              <a:gdLst/>
              <a:ahLst/>
              <a:cxnLst/>
              <a:rect l="l" t="t" r="r" b="b"/>
              <a:pathLst>
                <a:path w="343" h="280" extrusionOk="0">
                  <a:moveTo>
                    <a:pt x="249" y="0"/>
                  </a:moveTo>
                  <a:cubicBezTo>
                    <a:pt x="187" y="0"/>
                    <a:pt x="125" y="31"/>
                    <a:pt x="94" y="62"/>
                  </a:cubicBezTo>
                  <a:cubicBezTo>
                    <a:pt x="32" y="124"/>
                    <a:pt x="1" y="202"/>
                    <a:pt x="16" y="279"/>
                  </a:cubicBezTo>
                  <a:cubicBezTo>
                    <a:pt x="94" y="264"/>
                    <a:pt x="172" y="233"/>
                    <a:pt x="234" y="202"/>
                  </a:cubicBezTo>
                  <a:cubicBezTo>
                    <a:pt x="280" y="155"/>
                    <a:pt x="342" y="78"/>
                    <a:pt x="342" y="31"/>
                  </a:cubicBezTo>
                  <a:cubicBezTo>
                    <a:pt x="327" y="0"/>
                    <a:pt x="280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25"/>
            <p:cNvSpPr/>
            <p:nvPr/>
          </p:nvSpPr>
          <p:spPr>
            <a:xfrm>
              <a:off x="1828538" y="3921275"/>
              <a:ext cx="14000" cy="12025"/>
            </a:xfrm>
            <a:custGeom>
              <a:avLst/>
              <a:gdLst/>
              <a:ahLst/>
              <a:cxnLst/>
              <a:rect l="l" t="t" r="r" b="b"/>
              <a:pathLst>
                <a:path w="560" h="481" extrusionOk="0">
                  <a:moveTo>
                    <a:pt x="342" y="108"/>
                  </a:moveTo>
                  <a:cubicBezTo>
                    <a:pt x="373" y="108"/>
                    <a:pt x="420" y="108"/>
                    <a:pt x="435" y="139"/>
                  </a:cubicBezTo>
                  <a:cubicBezTo>
                    <a:pt x="435" y="217"/>
                    <a:pt x="404" y="263"/>
                    <a:pt x="342" y="310"/>
                  </a:cubicBezTo>
                  <a:cubicBezTo>
                    <a:pt x="265" y="341"/>
                    <a:pt x="203" y="372"/>
                    <a:pt x="109" y="387"/>
                  </a:cubicBezTo>
                  <a:cubicBezTo>
                    <a:pt x="94" y="310"/>
                    <a:pt x="125" y="232"/>
                    <a:pt x="187" y="170"/>
                  </a:cubicBezTo>
                  <a:cubicBezTo>
                    <a:pt x="218" y="139"/>
                    <a:pt x="280" y="108"/>
                    <a:pt x="342" y="108"/>
                  </a:cubicBezTo>
                  <a:close/>
                  <a:moveTo>
                    <a:pt x="374" y="0"/>
                  </a:moveTo>
                  <a:cubicBezTo>
                    <a:pt x="292" y="0"/>
                    <a:pt x="211" y="23"/>
                    <a:pt x="156" y="77"/>
                  </a:cubicBezTo>
                  <a:cubicBezTo>
                    <a:pt x="32" y="155"/>
                    <a:pt x="1" y="310"/>
                    <a:pt x="47" y="449"/>
                  </a:cubicBezTo>
                  <a:lnTo>
                    <a:pt x="78" y="480"/>
                  </a:lnTo>
                  <a:lnTo>
                    <a:pt x="109" y="480"/>
                  </a:lnTo>
                  <a:cubicBezTo>
                    <a:pt x="203" y="465"/>
                    <a:pt x="296" y="449"/>
                    <a:pt x="404" y="387"/>
                  </a:cubicBezTo>
                  <a:cubicBezTo>
                    <a:pt x="497" y="310"/>
                    <a:pt x="559" y="186"/>
                    <a:pt x="528" y="77"/>
                  </a:cubicBezTo>
                  <a:lnTo>
                    <a:pt x="559" y="62"/>
                  </a:lnTo>
                  <a:lnTo>
                    <a:pt x="544" y="31"/>
                  </a:lnTo>
                  <a:cubicBezTo>
                    <a:pt x="492" y="11"/>
                    <a:pt x="433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25"/>
            <p:cNvSpPr/>
            <p:nvPr/>
          </p:nvSpPr>
          <p:spPr>
            <a:xfrm>
              <a:off x="1782788" y="3900325"/>
              <a:ext cx="7775" cy="5825"/>
            </a:xfrm>
            <a:custGeom>
              <a:avLst/>
              <a:gdLst/>
              <a:ahLst/>
              <a:cxnLst/>
              <a:rect l="l" t="t" r="r" b="b"/>
              <a:pathLst>
                <a:path w="311" h="233" extrusionOk="0">
                  <a:moveTo>
                    <a:pt x="171" y="0"/>
                  </a:moveTo>
                  <a:cubicBezTo>
                    <a:pt x="109" y="0"/>
                    <a:pt x="63" y="47"/>
                    <a:pt x="16" y="78"/>
                  </a:cubicBezTo>
                  <a:cubicBezTo>
                    <a:pt x="1" y="93"/>
                    <a:pt x="1" y="124"/>
                    <a:pt x="1" y="140"/>
                  </a:cubicBezTo>
                  <a:cubicBezTo>
                    <a:pt x="1" y="171"/>
                    <a:pt x="16" y="186"/>
                    <a:pt x="63" y="217"/>
                  </a:cubicBezTo>
                  <a:cubicBezTo>
                    <a:pt x="78" y="233"/>
                    <a:pt x="109" y="233"/>
                    <a:pt x="156" y="233"/>
                  </a:cubicBezTo>
                  <a:cubicBezTo>
                    <a:pt x="218" y="233"/>
                    <a:pt x="249" y="217"/>
                    <a:pt x="264" y="171"/>
                  </a:cubicBezTo>
                  <a:cubicBezTo>
                    <a:pt x="295" y="140"/>
                    <a:pt x="311" y="93"/>
                    <a:pt x="295" y="62"/>
                  </a:cubicBezTo>
                  <a:cubicBezTo>
                    <a:pt x="264" y="62"/>
                    <a:pt x="249" y="47"/>
                    <a:pt x="233" y="16"/>
                  </a:cubicBezTo>
                  <a:cubicBezTo>
                    <a:pt x="218" y="16"/>
                    <a:pt x="18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25"/>
            <p:cNvSpPr/>
            <p:nvPr/>
          </p:nvSpPr>
          <p:spPr>
            <a:xfrm>
              <a:off x="1779688" y="3898250"/>
              <a:ext cx="13225" cy="11400"/>
            </a:xfrm>
            <a:custGeom>
              <a:avLst/>
              <a:gdLst/>
              <a:ahLst/>
              <a:cxnLst/>
              <a:rect l="l" t="t" r="r" b="b"/>
              <a:pathLst>
                <a:path w="529" h="456" extrusionOk="0">
                  <a:moveTo>
                    <a:pt x="295" y="83"/>
                  </a:moveTo>
                  <a:cubicBezTo>
                    <a:pt x="311" y="83"/>
                    <a:pt x="342" y="99"/>
                    <a:pt x="357" y="99"/>
                  </a:cubicBezTo>
                  <a:cubicBezTo>
                    <a:pt x="388" y="99"/>
                    <a:pt x="419" y="145"/>
                    <a:pt x="419" y="176"/>
                  </a:cubicBezTo>
                  <a:cubicBezTo>
                    <a:pt x="419" y="214"/>
                    <a:pt x="419" y="262"/>
                    <a:pt x="403" y="262"/>
                  </a:cubicBezTo>
                  <a:cubicBezTo>
                    <a:pt x="399" y="262"/>
                    <a:pt x="394" y="259"/>
                    <a:pt x="388" y="254"/>
                  </a:cubicBezTo>
                  <a:cubicBezTo>
                    <a:pt x="373" y="300"/>
                    <a:pt x="342" y="316"/>
                    <a:pt x="280" y="316"/>
                  </a:cubicBezTo>
                  <a:cubicBezTo>
                    <a:pt x="233" y="316"/>
                    <a:pt x="202" y="316"/>
                    <a:pt x="187" y="300"/>
                  </a:cubicBezTo>
                  <a:cubicBezTo>
                    <a:pt x="140" y="269"/>
                    <a:pt x="125" y="254"/>
                    <a:pt x="125" y="223"/>
                  </a:cubicBezTo>
                  <a:cubicBezTo>
                    <a:pt x="125" y="207"/>
                    <a:pt x="125" y="176"/>
                    <a:pt x="140" y="161"/>
                  </a:cubicBezTo>
                  <a:cubicBezTo>
                    <a:pt x="187" y="130"/>
                    <a:pt x="233" y="83"/>
                    <a:pt x="295" y="83"/>
                  </a:cubicBezTo>
                  <a:close/>
                  <a:moveTo>
                    <a:pt x="285" y="0"/>
                  </a:moveTo>
                  <a:cubicBezTo>
                    <a:pt x="196" y="0"/>
                    <a:pt x="102" y="42"/>
                    <a:pt x="47" y="130"/>
                  </a:cubicBezTo>
                  <a:cubicBezTo>
                    <a:pt x="32" y="161"/>
                    <a:pt x="1" y="207"/>
                    <a:pt x="1" y="238"/>
                  </a:cubicBezTo>
                  <a:cubicBezTo>
                    <a:pt x="1" y="300"/>
                    <a:pt x="47" y="378"/>
                    <a:pt x="109" y="409"/>
                  </a:cubicBezTo>
                  <a:cubicBezTo>
                    <a:pt x="156" y="440"/>
                    <a:pt x="202" y="455"/>
                    <a:pt x="264" y="455"/>
                  </a:cubicBezTo>
                  <a:cubicBezTo>
                    <a:pt x="357" y="455"/>
                    <a:pt x="435" y="409"/>
                    <a:pt x="466" y="362"/>
                  </a:cubicBezTo>
                  <a:cubicBezTo>
                    <a:pt x="513" y="316"/>
                    <a:pt x="528" y="238"/>
                    <a:pt x="513" y="161"/>
                  </a:cubicBezTo>
                  <a:cubicBezTo>
                    <a:pt x="497" y="99"/>
                    <a:pt x="450" y="52"/>
                    <a:pt x="388" y="21"/>
                  </a:cubicBezTo>
                  <a:cubicBezTo>
                    <a:pt x="357" y="7"/>
                    <a:pt x="321" y="0"/>
                    <a:pt x="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25"/>
            <p:cNvSpPr/>
            <p:nvPr/>
          </p:nvSpPr>
          <p:spPr>
            <a:xfrm>
              <a:off x="2036763" y="4172900"/>
              <a:ext cx="9325" cy="6225"/>
            </a:xfrm>
            <a:custGeom>
              <a:avLst/>
              <a:gdLst/>
              <a:ahLst/>
              <a:cxnLst/>
              <a:rect l="l" t="t" r="r" b="b"/>
              <a:pathLst>
                <a:path w="373" h="249" extrusionOk="0">
                  <a:moveTo>
                    <a:pt x="342" y="0"/>
                  </a:moveTo>
                  <a:lnTo>
                    <a:pt x="295" y="16"/>
                  </a:lnTo>
                  <a:cubicBezTo>
                    <a:pt x="264" y="93"/>
                    <a:pt x="218" y="124"/>
                    <a:pt x="140" y="155"/>
                  </a:cubicBezTo>
                  <a:cubicBezTo>
                    <a:pt x="109" y="155"/>
                    <a:pt x="94" y="155"/>
                    <a:pt x="78" y="171"/>
                  </a:cubicBezTo>
                  <a:cubicBezTo>
                    <a:pt x="32" y="171"/>
                    <a:pt x="1" y="186"/>
                    <a:pt x="1" y="186"/>
                  </a:cubicBezTo>
                  <a:lnTo>
                    <a:pt x="1" y="202"/>
                  </a:lnTo>
                  <a:cubicBezTo>
                    <a:pt x="16" y="233"/>
                    <a:pt x="63" y="248"/>
                    <a:pt x="78" y="248"/>
                  </a:cubicBezTo>
                  <a:cubicBezTo>
                    <a:pt x="156" y="248"/>
                    <a:pt x="233" y="233"/>
                    <a:pt x="295" y="171"/>
                  </a:cubicBezTo>
                  <a:cubicBezTo>
                    <a:pt x="326" y="124"/>
                    <a:pt x="373" y="47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25"/>
            <p:cNvSpPr/>
            <p:nvPr/>
          </p:nvSpPr>
          <p:spPr>
            <a:xfrm>
              <a:off x="2034438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466" y="94"/>
                  </a:moveTo>
                  <a:cubicBezTo>
                    <a:pt x="481" y="156"/>
                    <a:pt x="435" y="218"/>
                    <a:pt x="404" y="264"/>
                  </a:cubicBezTo>
                  <a:cubicBezTo>
                    <a:pt x="353" y="303"/>
                    <a:pt x="281" y="330"/>
                    <a:pt x="213" y="330"/>
                  </a:cubicBezTo>
                  <a:cubicBezTo>
                    <a:pt x="199" y="330"/>
                    <a:pt x="185" y="329"/>
                    <a:pt x="171" y="326"/>
                  </a:cubicBezTo>
                  <a:cubicBezTo>
                    <a:pt x="156" y="326"/>
                    <a:pt x="109" y="311"/>
                    <a:pt x="94" y="280"/>
                  </a:cubicBezTo>
                  <a:lnTo>
                    <a:pt x="94" y="264"/>
                  </a:lnTo>
                  <a:cubicBezTo>
                    <a:pt x="94" y="264"/>
                    <a:pt x="125" y="249"/>
                    <a:pt x="171" y="249"/>
                  </a:cubicBezTo>
                  <a:cubicBezTo>
                    <a:pt x="187" y="233"/>
                    <a:pt x="202" y="233"/>
                    <a:pt x="233" y="233"/>
                  </a:cubicBezTo>
                  <a:cubicBezTo>
                    <a:pt x="311" y="202"/>
                    <a:pt x="357" y="171"/>
                    <a:pt x="388" y="94"/>
                  </a:cubicBezTo>
                  <a:close/>
                  <a:moveTo>
                    <a:pt x="311" y="1"/>
                  </a:moveTo>
                  <a:lnTo>
                    <a:pt x="311" y="32"/>
                  </a:lnTo>
                  <a:cubicBezTo>
                    <a:pt x="280" y="78"/>
                    <a:pt x="249" y="109"/>
                    <a:pt x="202" y="125"/>
                  </a:cubicBezTo>
                  <a:lnTo>
                    <a:pt x="171" y="125"/>
                  </a:lnTo>
                  <a:cubicBezTo>
                    <a:pt x="109" y="125"/>
                    <a:pt x="47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32" y="388"/>
                    <a:pt x="109" y="419"/>
                    <a:pt x="171" y="419"/>
                  </a:cubicBezTo>
                  <a:lnTo>
                    <a:pt x="202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25"/>
            <p:cNvSpPr/>
            <p:nvPr/>
          </p:nvSpPr>
          <p:spPr>
            <a:xfrm>
              <a:off x="2145713" y="3956150"/>
              <a:ext cx="4300" cy="4325"/>
            </a:xfrm>
            <a:custGeom>
              <a:avLst/>
              <a:gdLst/>
              <a:ahLst/>
              <a:cxnLst/>
              <a:rect l="l" t="t" r="r" b="b"/>
              <a:pathLst>
                <a:path w="172" h="173" extrusionOk="0">
                  <a:moveTo>
                    <a:pt x="47" y="0"/>
                  </a:moveTo>
                  <a:cubicBezTo>
                    <a:pt x="16" y="16"/>
                    <a:pt x="1" y="31"/>
                    <a:pt x="1" y="62"/>
                  </a:cubicBezTo>
                  <a:cubicBezTo>
                    <a:pt x="1" y="78"/>
                    <a:pt x="1" y="109"/>
                    <a:pt x="16" y="140"/>
                  </a:cubicBezTo>
                  <a:cubicBezTo>
                    <a:pt x="45" y="159"/>
                    <a:pt x="80" y="172"/>
                    <a:pt x="109" y="172"/>
                  </a:cubicBezTo>
                  <a:cubicBezTo>
                    <a:pt x="128" y="172"/>
                    <a:pt x="144" y="167"/>
                    <a:pt x="156" y="156"/>
                  </a:cubicBezTo>
                  <a:cubicBezTo>
                    <a:pt x="171" y="140"/>
                    <a:pt x="171" y="140"/>
                    <a:pt x="171" y="93"/>
                  </a:cubicBezTo>
                  <a:cubicBezTo>
                    <a:pt x="171" y="78"/>
                    <a:pt x="171" y="62"/>
                    <a:pt x="156" y="31"/>
                  </a:cubicBezTo>
                  <a:cubicBezTo>
                    <a:pt x="140" y="16"/>
                    <a:pt x="94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25"/>
            <p:cNvSpPr/>
            <p:nvPr/>
          </p:nvSpPr>
          <p:spPr>
            <a:xfrm>
              <a:off x="2143013" y="3953725"/>
              <a:ext cx="10100" cy="9050"/>
            </a:xfrm>
            <a:custGeom>
              <a:avLst/>
              <a:gdLst/>
              <a:ahLst/>
              <a:cxnLst/>
              <a:rect l="l" t="t" r="r" b="b"/>
              <a:pathLst>
                <a:path w="404" h="362" extrusionOk="0">
                  <a:moveTo>
                    <a:pt x="186" y="97"/>
                  </a:moveTo>
                  <a:cubicBezTo>
                    <a:pt x="233" y="97"/>
                    <a:pt x="264" y="113"/>
                    <a:pt x="264" y="113"/>
                  </a:cubicBezTo>
                  <a:cubicBezTo>
                    <a:pt x="279" y="128"/>
                    <a:pt x="279" y="159"/>
                    <a:pt x="279" y="175"/>
                  </a:cubicBezTo>
                  <a:cubicBezTo>
                    <a:pt x="279" y="206"/>
                    <a:pt x="279" y="206"/>
                    <a:pt x="264" y="237"/>
                  </a:cubicBezTo>
                  <a:cubicBezTo>
                    <a:pt x="253" y="248"/>
                    <a:pt x="238" y="253"/>
                    <a:pt x="222" y="253"/>
                  </a:cubicBezTo>
                  <a:cubicBezTo>
                    <a:pt x="193" y="253"/>
                    <a:pt x="160" y="236"/>
                    <a:pt x="140" y="206"/>
                  </a:cubicBezTo>
                  <a:cubicBezTo>
                    <a:pt x="109" y="190"/>
                    <a:pt x="109" y="159"/>
                    <a:pt x="109" y="128"/>
                  </a:cubicBezTo>
                  <a:cubicBezTo>
                    <a:pt x="109" y="113"/>
                    <a:pt x="140" y="97"/>
                    <a:pt x="155" y="97"/>
                  </a:cubicBezTo>
                  <a:close/>
                  <a:moveTo>
                    <a:pt x="183" y="1"/>
                  </a:moveTo>
                  <a:cubicBezTo>
                    <a:pt x="156" y="1"/>
                    <a:pt x="131" y="7"/>
                    <a:pt x="109" y="20"/>
                  </a:cubicBezTo>
                  <a:cubicBezTo>
                    <a:pt x="78" y="35"/>
                    <a:pt x="31" y="82"/>
                    <a:pt x="16" y="113"/>
                  </a:cubicBezTo>
                  <a:cubicBezTo>
                    <a:pt x="0" y="175"/>
                    <a:pt x="16" y="237"/>
                    <a:pt x="62" y="284"/>
                  </a:cubicBezTo>
                  <a:cubicBezTo>
                    <a:pt x="93" y="346"/>
                    <a:pt x="171" y="361"/>
                    <a:pt x="233" y="361"/>
                  </a:cubicBezTo>
                  <a:cubicBezTo>
                    <a:pt x="264" y="361"/>
                    <a:pt x="310" y="346"/>
                    <a:pt x="341" y="330"/>
                  </a:cubicBezTo>
                  <a:cubicBezTo>
                    <a:pt x="388" y="315"/>
                    <a:pt x="403" y="253"/>
                    <a:pt x="403" y="206"/>
                  </a:cubicBezTo>
                  <a:cubicBezTo>
                    <a:pt x="403" y="175"/>
                    <a:pt x="403" y="113"/>
                    <a:pt x="372" y="82"/>
                  </a:cubicBezTo>
                  <a:cubicBezTo>
                    <a:pt x="328" y="37"/>
                    <a:pt x="252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25"/>
            <p:cNvSpPr/>
            <p:nvPr/>
          </p:nvSpPr>
          <p:spPr>
            <a:xfrm>
              <a:off x="1956113" y="3908450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125" y="1"/>
                  </a:moveTo>
                  <a:cubicBezTo>
                    <a:pt x="78" y="1"/>
                    <a:pt x="63" y="1"/>
                    <a:pt x="32" y="32"/>
                  </a:cubicBezTo>
                  <a:cubicBezTo>
                    <a:pt x="1" y="47"/>
                    <a:pt x="1" y="78"/>
                    <a:pt x="1" y="109"/>
                  </a:cubicBezTo>
                  <a:cubicBezTo>
                    <a:pt x="32" y="156"/>
                    <a:pt x="63" y="202"/>
                    <a:pt x="109" y="202"/>
                  </a:cubicBezTo>
                  <a:cubicBezTo>
                    <a:pt x="140" y="202"/>
                    <a:pt x="156" y="187"/>
                    <a:pt x="187" y="140"/>
                  </a:cubicBezTo>
                  <a:cubicBezTo>
                    <a:pt x="202" y="109"/>
                    <a:pt x="202" y="63"/>
                    <a:pt x="202" y="32"/>
                  </a:cubicBezTo>
                  <a:cubicBezTo>
                    <a:pt x="187" y="32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25"/>
            <p:cNvSpPr/>
            <p:nvPr/>
          </p:nvSpPr>
          <p:spPr>
            <a:xfrm>
              <a:off x="1953788" y="3906000"/>
              <a:ext cx="10875" cy="9925"/>
            </a:xfrm>
            <a:custGeom>
              <a:avLst/>
              <a:gdLst/>
              <a:ahLst/>
              <a:cxnLst/>
              <a:rect l="l" t="t" r="r" b="b"/>
              <a:pathLst>
                <a:path w="435" h="397" extrusionOk="0">
                  <a:moveTo>
                    <a:pt x="218" y="130"/>
                  </a:moveTo>
                  <a:cubicBezTo>
                    <a:pt x="249" y="130"/>
                    <a:pt x="280" y="145"/>
                    <a:pt x="295" y="145"/>
                  </a:cubicBezTo>
                  <a:cubicBezTo>
                    <a:pt x="295" y="176"/>
                    <a:pt x="295" y="223"/>
                    <a:pt x="280" y="254"/>
                  </a:cubicBezTo>
                  <a:cubicBezTo>
                    <a:pt x="249" y="300"/>
                    <a:pt x="233" y="316"/>
                    <a:pt x="202" y="316"/>
                  </a:cubicBezTo>
                  <a:cubicBezTo>
                    <a:pt x="156" y="316"/>
                    <a:pt x="140" y="285"/>
                    <a:pt x="125" y="238"/>
                  </a:cubicBezTo>
                  <a:cubicBezTo>
                    <a:pt x="94" y="207"/>
                    <a:pt x="94" y="161"/>
                    <a:pt x="125" y="145"/>
                  </a:cubicBezTo>
                  <a:cubicBezTo>
                    <a:pt x="156" y="130"/>
                    <a:pt x="171" y="130"/>
                    <a:pt x="218" y="130"/>
                  </a:cubicBezTo>
                  <a:close/>
                  <a:moveTo>
                    <a:pt x="247" y="1"/>
                  </a:moveTo>
                  <a:cubicBezTo>
                    <a:pt x="185" y="1"/>
                    <a:pt x="123" y="16"/>
                    <a:pt x="78" y="52"/>
                  </a:cubicBezTo>
                  <a:cubicBezTo>
                    <a:pt x="16" y="99"/>
                    <a:pt x="0" y="176"/>
                    <a:pt x="16" y="254"/>
                  </a:cubicBezTo>
                  <a:cubicBezTo>
                    <a:pt x="43" y="349"/>
                    <a:pt x="106" y="396"/>
                    <a:pt x="184" y="396"/>
                  </a:cubicBezTo>
                  <a:cubicBezTo>
                    <a:pt x="195" y="396"/>
                    <a:pt x="206" y="395"/>
                    <a:pt x="218" y="393"/>
                  </a:cubicBezTo>
                  <a:cubicBezTo>
                    <a:pt x="295" y="393"/>
                    <a:pt x="357" y="362"/>
                    <a:pt x="388" y="285"/>
                  </a:cubicBezTo>
                  <a:cubicBezTo>
                    <a:pt x="435" y="207"/>
                    <a:pt x="435" y="99"/>
                    <a:pt x="388" y="52"/>
                  </a:cubicBezTo>
                  <a:lnTo>
                    <a:pt x="388" y="21"/>
                  </a:lnTo>
                  <a:lnTo>
                    <a:pt x="373" y="21"/>
                  </a:lnTo>
                  <a:cubicBezTo>
                    <a:pt x="334" y="8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25"/>
            <p:cNvSpPr/>
            <p:nvPr/>
          </p:nvSpPr>
          <p:spPr>
            <a:xfrm>
              <a:off x="1823113" y="4033300"/>
              <a:ext cx="5850" cy="4675"/>
            </a:xfrm>
            <a:custGeom>
              <a:avLst/>
              <a:gdLst/>
              <a:ahLst/>
              <a:cxnLst/>
              <a:rect l="l" t="t" r="r" b="b"/>
              <a:pathLst>
                <a:path w="234" h="187" extrusionOk="0">
                  <a:moveTo>
                    <a:pt x="47" y="1"/>
                  </a:moveTo>
                  <a:cubicBezTo>
                    <a:pt x="32" y="32"/>
                    <a:pt x="1" y="94"/>
                    <a:pt x="16" y="109"/>
                  </a:cubicBezTo>
                  <a:cubicBezTo>
                    <a:pt x="32" y="125"/>
                    <a:pt x="47" y="125"/>
                    <a:pt x="78" y="156"/>
                  </a:cubicBezTo>
                  <a:lnTo>
                    <a:pt x="202" y="187"/>
                  </a:lnTo>
                  <a:cubicBezTo>
                    <a:pt x="233" y="156"/>
                    <a:pt x="233" y="109"/>
                    <a:pt x="233" y="47"/>
                  </a:cubicBezTo>
                  <a:lnTo>
                    <a:pt x="202" y="3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25"/>
            <p:cNvSpPr/>
            <p:nvPr/>
          </p:nvSpPr>
          <p:spPr>
            <a:xfrm>
              <a:off x="1819638" y="4029825"/>
              <a:ext cx="11650" cy="11250"/>
            </a:xfrm>
            <a:custGeom>
              <a:avLst/>
              <a:gdLst/>
              <a:ahLst/>
              <a:cxnLst/>
              <a:rect l="l" t="t" r="r" b="b"/>
              <a:pathLst>
                <a:path w="466" h="450" extrusionOk="0">
                  <a:moveTo>
                    <a:pt x="171" y="109"/>
                  </a:moveTo>
                  <a:lnTo>
                    <a:pt x="326" y="155"/>
                  </a:lnTo>
                  <a:cubicBezTo>
                    <a:pt x="341" y="171"/>
                    <a:pt x="372" y="171"/>
                    <a:pt x="372" y="186"/>
                  </a:cubicBezTo>
                  <a:cubicBezTo>
                    <a:pt x="372" y="248"/>
                    <a:pt x="372" y="295"/>
                    <a:pt x="326" y="310"/>
                  </a:cubicBezTo>
                  <a:lnTo>
                    <a:pt x="186" y="264"/>
                  </a:lnTo>
                  <a:cubicBezTo>
                    <a:pt x="171" y="248"/>
                    <a:pt x="155" y="248"/>
                    <a:pt x="140" y="233"/>
                  </a:cubicBezTo>
                  <a:cubicBezTo>
                    <a:pt x="109" y="202"/>
                    <a:pt x="155" y="155"/>
                    <a:pt x="171" y="109"/>
                  </a:cubicBezTo>
                  <a:close/>
                  <a:moveTo>
                    <a:pt x="140" y="0"/>
                  </a:moveTo>
                  <a:lnTo>
                    <a:pt x="124" y="16"/>
                  </a:lnTo>
                  <a:cubicBezTo>
                    <a:pt x="0" y="155"/>
                    <a:pt x="16" y="248"/>
                    <a:pt x="62" y="295"/>
                  </a:cubicBezTo>
                  <a:cubicBezTo>
                    <a:pt x="93" y="341"/>
                    <a:pt x="140" y="341"/>
                    <a:pt x="171" y="372"/>
                  </a:cubicBezTo>
                  <a:lnTo>
                    <a:pt x="403" y="450"/>
                  </a:lnTo>
                  <a:lnTo>
                    <a:pt x="419" y="403"/>
                  </a:lnTo>
                  <a:cubicBezTo>
                    <a:pt x="450" y="341"/>
                    <a:pt x="465" y="264"/>
                    <a:pt x="465" y="186"/>
                  </a:cubicBezTo>
                  <a:cubicBezTo>
                    <a:pt x="465" y="140"/>
                    <a:pt x="419" y="78"/>
                    <a:pt x="372" y="62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25"/>
            <p:cNvSpPr/>
            <p:nvPr/>
          </p:nvSpPr>
          <p:spPr>
            <a:xfrm>
              <a:off x="2096488" y="4195900"/>
              <a:ext cx="6225" cy="7750"/>
            </a:xfrm>
            <a:custGeom>
              <a:avLst/>
              <a:gdLst/>
              <a:ahLst/>
              <a:cxnLst/>
              <a:rect l="l" t="t" r="r" b="b"/>
              <a:pathLst>
                <a:path w="249" h="310" extrusionOk="0">
                  <a:moveTo>
                    <a:pt x="184" y="1"/>
                  </a:moveTo>
                  <a:cubicBezTo>
                    <a:pt x="129" y="1"/>
                    <a:pt x="83" y="40"/>
                    <a:pt x="47" y="88"/>
                  </a:cubicBezTo>
                  <a:cubicBezTo>
                    <a:pt x="16" y="135"/>
                    <a:pt x="0" y="212"/>
                    <a:pt x="31" y="290"/>
                  </a:cubicBezTo>
                  <a:cubicBezTo>
                    <a:pt x="45" y="304"/>
                    <a:pt x="62" y="309"/>
                    <a:pt x="81" y="309"/>
                  </a:cubicBezTo>
                  <a:cubicBezTo>
                    <a:pt x="127" y="309"/>
                    <a:pt x="180" y="276"/>
                    <a:pt x="202" y="243"/>
                  </a:cubicBezTo>
                  <a:cubicBezTo>
                    <a:pt x="248" y="181"/>
                    <a:pt x="248" y="104"/>
                    <a:pt x="233" y="11"/>
                  </a:cubicBezTo>
                  <a:cubicBezTo>
                    <a:pt x="216" y="4"/>
                    <a:pt x="19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25"/>
            <p:cNvSpPr/>
            <p:nvPr/>
          </p:nvSpPr>
          <p:spPr>
            <a:xfrm>
              <a:off x="2093763" y="41929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42" y="97"/>
                  </a:moveTo>
                  <a:cubicBezTo>
                    <a:pt x="342" y="205"/>
                    <a:pt x="342" y="283"/>
                    <a:pt x="311" y="329"/>
                  </a:cubicBezTo>
                  <a:cubicBezTo>
                    <a:pt x="288" y="374"/>
                    <a:pt x="234" y="410"/>
                    <a:pt x="188" y="410"/>
                  </a:cubicBezTo>
                  <a:cubicBezTo>
                    <a:pt x="170" y="410"/>
                    <a:pt x="153" y="405"/>
                    <a:pt x="140" y="392"/>
                  </a:cubicBezTo>
                  <a:cubicBezTo>
                    <a:pt x="109" y="314"/>
                    <a:pt x="125" y="236"/>
                    <a:pt x="156" y="174"/>
                  </a:cubicBezTo>
                  <a:cubicBezTo>
                    <a:pt x="202" y="143"/>
                    <a:pt x="280" y="97"/>
                    <a:pt x="342" y="97"/>
                  </a:cubicBezTo>
                  <a:close/>
                  <a:moveTo>
                    <a:pt x="335" y="0"/>
                  </a:moveTo>
                  <a:cubicBezTo>
                    <a:pt x="238" y="0"/>
                    <a:pt x="133" y="36"/>
                    <a:pt x="94" y="128"/>
                  </a:cubicBezTo>
                  <a:cubicBezTo>
                    <a:pt x="31" y="221"/>
                    <a:pt x="0" y="360"/>
                    <a:pt x="62" y="454"/>
                  </a:cubicBezTo>
                  <a:lnTo>
                    <a:pt x="94" y="469"/>
                  </a:lnTo>
                  <a:cubicBezTo>
                    <a:pt x="125" y="485"/>
                    <a:pt x="171" y="516"/>
                    <a:pt x="202" y="516"/>
                  </a:cubicBezTo>
                  <a:cubicBezTo>
                    <a:pt x="280" y="516"/>
                    <a:pt x="373" y="454"/>
                    <a:pt x="419" y="376"/>
                  </a:cubicBezTo>
                  <a:cubicBezTo>
                    <a:pt x="466" y="252"/>
                    <a:pt x="450" y="143"/>
                    <a:pt x="435" y="50"/>
                  </a:cubicBezTo>
                  <a:lnTo>
                    <a:pt x="435" y="4"/>
                  </a:lnTo>
                  <a:lnTo>
                    <a:pt x="388" y="4"/>
                  </a:lnTo>
                  <a:cubicBezTo>
                    <a:pt x="371" y="1"/>
                    <a:pt x="353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25"/>
            <p:cNvSpPr/>
            <p:nvPr/>
          </p:nvSpPr>
          <p:spPr>
            <a:xfrm>
              <a:off x="1935963" y="3796000"/>
              <a:ext cx="6225" cy="5650"/>
            </a:xfrm>
            <a:custGeom>
              <a:avLst/>
              <a:gdLst/>
              <a:ahLst/>
              <a:cxnLst/>
              <a:rect l="l" t="t" r="r" b="b"/>
              <a:pathLst>
                <a:path w="249" h="226" extrusionOk="0">
                  <a:moveTo>
                    <a:pt x="62" y="1"/>
                  </a:moveTo>
                  <a:cubicBezTo>
                    <a:pt x="62" y="32"/>
                    <a:pt x="62" y="32"/>
                    <a:pt x="31" y="32"/>
                  </a:cubicBezTo>
                  <a:cubicBezTo>
                    <a:pt x="0" y="79"/>
                    <a:pt x="16" y="156"/>
                    <a:pt x="62" y="203"/>
                  </a:cubicBezTo>
                  <a:cubicBezTo>
                    <a:pt x="78" y="218"/>
                    <a:pt x="109" y="226"/>
                    <a:pt x="142" y="226"/>
                  </a:cubicBezTo>
                  <a:cubicBezTo>
                    <a:pt x="175" y="226"/>
                    <a:pt x="209" y="218"/>
                    <a:pt x="233" y="203"/>
                  </a:cubicBezTo>
                  <a:cubicBezTo>
                    <a:pt x="248" y="187"/>
                    <a:pt x="248" y="141"/>
                    <a:pt x="248" y="110"/>
                  </a:cubicBezTo>
                  <a:cubicBezTo>
                    <a:pt x="248" y="63"/>
                    <a:pt x="233" y="47"/>
                    <a:pt x="186" y="32"/>
                  </a:cubicBezTo>
                  <a:cubicBezTo>
                    <a:pt x="171" y="1"/>
                    <a:pt x="14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25"/>
            <p:cNvSpPr/>
            <p:nvPr/>
          </p:nvSpPr>
          <p:spPr>
            <a:xfrm>
              <a:off x="1933613" y="3793675"/>
              <a:ext cx="11675" cy="10425"/>
            </a:xfrm>
            <a:custGeom>
              <a:avLst/>
              <a:gdLst/>
              <a:ahLst/>
              <a:cxnLst/>
              <a:rect l="l" t="t" r="r" b="b"/>
              <a:pathLst>
                <a:path w="467" h="417" extrusionOk="0">
                  <a:moveTo>
                    <a:pt x="311" y="125"/>
                  </a:moveTo>
                  <a:cubicBezTo>
                    <a:pt x="342" y="140"/>
                    <a:pt x="358" y="156"/>
                    <a:pt x="358" y="203"/>
                  </a:cubicBezTo>
                  <a:cubicBezTo>
                    <a:pt x="358" y="234"/>
                    <a:pt x="358" y="280"/>
                    <a:pt x="342" y="296"/>
                  </a:cubicBezTo>
                  <a:cubicBezTo>
                    <a:pt x="327" y="311"/>
                    <a:pt x="292" y="319"/>
                    <a:pt x="257" y="319"/>
                  </a:cubicBezTo>
                  <a:cubicBezTo>
                    <a:pt x="222" y="319"/>
                    <a:pt x="187" y="311"/>
                    <a:pt x="172" y="296"/>
                  </a:cubicBezTo>
                  <a:cubicBezTo>
                    <a:pt x="125" y="249"/>
                    <a:pt x="110" y="172"/>
                    <a:pt x="156" y="125"/>
                  </a:cubicBezTo>
                  <a:close/>
                  <a:moveTo>
                    <a:pt x="94" y="1"/>
                  </a:moveTo>
                  <a:lnTo>
                    <a:pt x="79" y="16"/>
                  </a:lnTo>
                  <a:cubicBezTo>
                    <a:pt x="1" y="125"/>
                    <a:pt x="1" y="280"/>
                    <a:pt x="79" y="358"/>
                  </a:cubicBezTo>
                  <a:cubicBezTo>
                    <a:pt x="101" y="391"/>
                    <a:pt x="147" y="417"/>
                    <a:pt x="195" y="417"/>
                  </a:cubicBezTo>
                  <a:cubicBezTo>
                    <a:pt x="213" y="417"/>
                    <a:pt x="232" y="413"/>
                    <a:pt x="249" y="404"/>
                  </a:cubicBezTo>
                  <a:cubicBezTo>
                    <a:pt x="311" y="404"/>
                    <a:pt x="358" y="373"/>
                    <a:pt x="404" y="327"/>
                  </a:cubicBezTo>
                  <a:cubicBezTo>
                    <a:pt x="435" y="296"/>
                    <a:pt x="466" y="218"/>
                    <a:pt x="435" y="156"/>
                  </a:cubicBezTo>
                  <a:cubicBezTo>
                    <a:pt x="420" y="94"/>
                    <a:pt x="389" y="47"/>
                    <a:pt x="327" y="16"/>
                  </a:cubicBezTo>
                  <a:cubicBezTo>
                    <a:pt x="280" y="1"/>
                    <a:pt x="249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25"/>
            <p:cNvSpPr/>
            <p:nvPr/>
          </p:nvSpPr>
          <p:spPr>
            <a:xfrm>
              <a:off x="2135238" y="3888675"/>
              <a:ext cx="1975" cy="2350"/>
            </a:xfrm>
            <a:custGeom>
              <a:avLst/>
              <a:gdLst/>
              <a:ahLst/>
              <a:cxnLst/>
              <a:rect l="l" t="t" r="r" b="b"/>
              <a:pathLst>
                <a:path w="79" h="94" extrusionOk="0">
                  <a:moveTo>
                    <a:pt x="48" y="1"/>
                  </a:moveTo>
                  <a:cubicBezTo>
                    <a:pt x="32" y="16"/>
                    <a:pt x="32" y="16"/>
                    <a:pt x="16" y="16"/>
                  </a:cubicBezTo>
                  <a:cubicBezTo>
                    <a:pt x="1" y="16"/>
                    <a:pt x="1" y="63"/>
                    <a:pt x="1" y="63"/>
                  </a:cubicBezTo>
                  <a:cubicBezTo>
                    <a:pt x="1" y="78"/>
                    <a:pt x="1" y="94"/>
                    <a:pt x="16" y="94"/>
                  </a:cubicBezTo>
                  <a:cubicBezTo>
                    <a:pt x="32" y="94"/>
                    <a:pt x="48" y="78"/>
                    <a:pt x="48" y="63"/>
                  </a:cubicBezTo>
                  <a:cubicBezTo>
                    <a:pt x="48" y="47"/>
                    <a:pt x="79" y="16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25"/>
            <p:cNvSpPr/>
            <p:nvPr/>
          </p:nvSpPr>
          <p:spPr>
            <a:xfrm>
              <a:off x="2132538" y="3888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25"/>
            <p:cNvSpPr/>
            <p:nvPr/>
          </p:nvSpPr>
          <p:spPr>
            <a:xfrm>
              <a:off x="2132138" y="38870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2" y="82"/>
                  </a:moveTo>
                  <a:cubicBezTo>
                    <a:pt x="197" y="108"/>
                    <a:pt x="201" y="133"/>
                    <a:pt x="185" y="133"/>
                  </a:cubicBezTo>
                  <a:cubicBezTo>
                    <a:pt x="182" y="133"/>
                    <a:pt x="177" y="132"/>
                    <a:pt x="172" y="129"/>
                  </a:cubicBezTo>
                  <a:cubicBezTo>
                    <a:pt x="172" y="144"/>
                    <a:pt x="156" y="160"/>
                    <a:pt x="140" y="160"/>
                  </a:cubicBezTo>
                  <a:cubicBezTo>
                    <a:pt x="125" y="160"/>
                    <a:pt x="125" y="144"/>
                    <a:pt x="125" y="129"/>
                  </a:cubicBezTo>
                  <a:cubicBezTo>
                    <a:pt x="125" y="129"/>
                    <a:pt x="125" y="82"/>
                    <a:pt x="140" y="82"/>
                  </a:cubicBezTo>
                  <a:close/>
                  <a:moveTo>
                    <a:pt x="117" y="1"/>
                  </a:moveTo>
                  <a:cubicBezTo>
                    <a:pt x="78" y="1"/>
                    <a:pt x="40" y="12"/>
                    <a:pt x="1" y="36"/>
                  </a:cubicBezTo>
                  <a:lnTo>
                    <a:pt x="16" y="67"/>
                  </a:lnTo>
                  <a:cubicBezTo>
                    <a:pt x="16" y="82"/>
                    <a:pt x="16" y="113"/>
                    <a:pt x="47" y="160"/>
                  </a:cubicBezTo>
                  <a:cubicBezTo>
                    <a:pt x="32" y="237"/>
                    <a:pt x="78" y="299"/>
                    <a:pt x="140" y="315"/>
                  </a:cubicBezTo>
                  <a:lnTo>
                    <a:pt x="156" y="315"/>
                  </a:lnTo>
                  <a:cubicBezTo>
                    <a:pt x="218" y="315"/>
                    <a:pt x="280" y="284"/>
                    <a:pt x="296" y="222"/>
                  </a:cubicBezTo>
                  <a:cubicBezTo>
                    <a:pt x="311" y="144"/>
                    <a:pt x="296" y="67"/>
                    <a:pt x="234" y="36"/>
                  </a:cubicBezTo>
                  <a:cubicBezTo>
                    <a:pt x="195" y="12"/>
                    <a:pt x="156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25"/>
            <p:cNvSpPr/>
            <p:nvPr/>
          </p:nvSpPr>
          <p:spPr>
            <a:xfrm>
              <a:off x="1902613" y="3807250"/>
              <a:ext cx="4275" cy="3900"/>
            </a:xfrm>
            <a:custGeom>
              <a:avLst/>
              <a:gdLst/>
              <a:ahLst/>
              <a:cxnLst/>
              <a:rect l="l" t="t" r="r" b="b"/>
              <a:pathLst>
                <a:path w="171" h="156" extrusionOk="0">
                  <a:moveTo>
                    <a:pt x="31" y="1"/>
                  </a:moveTo>
                  <a:cubicBezTo>
                    <a:pt x="16" y="16"/>
                    <a:pt x="0" y="47"/>
                    <a:pt x="0" y="63"/>
                  </a:cubicBezTo>
                  <a:cubicBezTo>
                    <a:pt x="0" y="94"/>
                    <a:pt x="0" y="140"/>
                    <a:pt x="16" y="140"/>
                  </a:cubicBezTo>
                  <a:cubicBezTo>
                    <a:pt x="31" y="156"/>
                    <a:pt x="47" y="156"/>
                    <a:pt x="78" y="156"/>
                  </a:cubicBezTo>
                  <a:cubicBezTo>
                    <a:pt x="109" y="156"/>
                    <a:pt x="155" y="140"/>
                    <a:pt x="171" y="94"/>
                  </a:cubicBezTo>
                  <a:cubicBezTo>
                    <a:pt x="171" y="78"/>
                    <a:pt x="155" y="63"/>
                    <a:pt x="155" y="47"/>
                  </a:cubicBezTo>
                  <a:cubicBezTo>
                    <a:pt x="140" y="16"/>
                    <a:pt x="93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25"/>
            <p:cNvSpPr/>
            <p:nvPr/>
          </p:nvSpPr>
          <p:spPr>
            <a:xfrm>
              <a:off x="1899513" y="3804950"/>
              <a:ext cx="9700" cy="9300"/>
            </a:xfrm>
            <a:custGeom>
              <a:avLst/>
              <a:gdLst/>
              <a:ahLst/>
              <a:cxnLst/>
              <a:rect l="l" t="t" r="r" b="b"/>
              <a:pathLst>
                <a:path w="388" h="372" extrusionOk="0">
                  <a:moveTo>
                    <a:pt x="167" y="97"/>
                  </a:moveTo>
                  <a:cubicBezTo>
                    <a:pt x="175" y="97"/>
                    <a:pt x="186" y="100"/>
                    <a:pt x="202" y="108"/>
                  </a:cubicBezTo>
                  <a:cubicBezTo>
                    <a:pt x="217" y="108"/>
                    <a:pt x="264" y="139"/>
                    <a:pt x="279" y="155"/>
                  </a:cubicBezTo>
                  <a:cubicBezTo>
                    <a:pt x="279" y="170"/>
                    <a:pt x="295" y="186"/>
                    <a:pt x="295" y="217"/>
                  </a:cubicBezTo>
                  <a:cubicBezTo>
                    <a:pt x="279" y="248"/>
                    <a:pt x="233" y="263"/>
                    <a:pt x="202" y="263"/>
                  </a:cubicBezTo>
                  <a:cubicBezTo>
                    <a:pt x="171" y="263"/>
                    <a:pt x="155" y="263"/>
                    <a:pt x="140" y="248"/>
                  </a:cubicBezTo>
                  <a:cubicBezTo>
                    <a:pt x="124" y="232"/>
                    <a:pt x="124" y="186"/>
                    <a:pt x="124" y="170"/>
                  </a:cubicBezTo>
                  <a:cubicBezTo>
                    <a:pt x="124" y="155"/>
                    <a:pt x="140" y="139"/>
                    <a:pt x="155" y="108"/>
                  </a:cubicBezTo>
                  <a:cubicBezTo>
                    <a:pt x="155" y="100"/>
                    <a:pt x="159" y="97"/>
                    <a:pt x="167" y="97"/>
                  </a:cubicBezTo>
                  <a:close/>
                  <a:moveTo>
                    <a:pt x="173" y="0"/>
                  </a:moveTo>
                  <a:cubicBezTo>
                    <a:pt x="145" y="0"/>
                    <a:pt x="118" y="5"/>
                    <a:pt x="93" y="15"/>
                  </a:cubicBezTo>
                  <a:cubicBezTo>
                    <a:pt x="62" y="62"/>
                    <a:pt x="16" y="93"/>
                    <a:pt x="16" y="155"/>
                  </a:cubicBezTo>
                  <a:cubicBezTo>
                    <a:pt x="0" y="217"/>
                    <a:pt x="16" y="263"/>
                    <a:pt x="62" y="310"/>
                  </a:cubicBezTo>
                  <a:cubicBezTo>
                    <a:pt x="78" y="341"/>
                    <a:pt x="140" y="372"/>
                    <a:pt x="171" y="372"/>
                  </a:cubicBezTo>
                  <a:cubicBezTo>
                    <a:pt x="248" y="372"/>
                    <a:pt x="357" y="310"/>
                    <a:pt x="372" y="217"/>
                  </a:cubicBezTo>
                  <a:cubicBezTo>
                    <a:pt x="388" y="170"/>
                    <a:pt x="372" y="108"/>
                    <a:pt x="326" y="77"/>
                  </a:cubicBezTo>
                  <a:cubicBezTo>
                    <a:pt x="294" y="24"/>
                    <a:pt x="23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25"/>
            <p:cNvSpPr/>
            <p:nvPr/>
          </p:nvSpPr>
          <p:spPr>
            <a:xfrm>
              <a:off x="2093363" y="415195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5" y="1"/>
                  </a:moveTo>
                  <a:cubicBezTo>
                    <a:pt x="78" y="1"/>
                    <a:pt x="47" y="16"/>
                    <a:pt x="16" y="63"/>
                  </a:cubicBezTo>
                  <a:cubicBezTo>
                    <a:pt x="1" y="94"/>
                    <a:pt x="16" y="109"/>
                    <a:pt x="16" y="156"/>
                  </a:cubicBezTo>
                  <a:cubicBezTo>
                    <a:pt x="16" y="187"/>
                    <a:pt x="47" y="218"/>
                    <a:pt x="78" y="218"/>
                  </a:cubicBezTo>
                  <a:cubicBezTo>
                    <a:pt x="85" y="220"/>
                    <a:pt x="91" y="221"/>
                    <a:pt x="98" y="221"/>
                  </a:cubicBezTo>
                  <a:cubicBezTo>
                    <a:pt x="137" y="221"/>
                    <a:pt x="176" y="183"/>
                    <a:pt x="203" y="156"/>
                  </a:cubicBezTo>
                  <a:cubicBezTo>
                    <a:pt x="203" y="140"/>
                    <a:pt x="234" y="94"/>
                    <a:pt x="218" y="63"/>
                  </a:cubicBezTo>
                  <a:cubicBezTo>
                    <a:pt x="203" y="16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25"/>
            <p:cNvSpPr/>
            <p:nvPr/>
          </p:nvSpPr>
          <p:spPr>
            <a:xfrm>
              <a:off x="2090663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33" y="94"/>
                  </a:moveTo>
                  <a:cubicBezTo>
                    <a:pt x="264" y="94"/>
                    <a:pt x="311" y="109"/>
                    <a:pt x="326" y="156"/>
                  </a:cubicBezTo>
                  <a:cubicBezTo>
                    <a:pt x="342" y="187"/>
                    <a:pt x="311" y="233"/>
                    <a:pt x="311" y="249"/>
                  </a:cubicBezTo>
                  <a:cubicBezTo>
                    <a:pt x="297" y="276"/>
                    <a:pt x="249" y="314"/>
                    <a:pt x="206" y="314"/>
                  </a:cubicBezTo>
                  <a:cubicBezTo>
                    <a:pt x="199" y="314"/>
                    <a:pt x="193" y="313"/>
                    <a:pt x="186" y="311"/>
                  </a:cubicBezTo>
                  <a:cubicBezTo>
                    <a:pt x="171" y="311"/>
                    <a:pt x="155" y="280"/>
                    <a:pt x="124" y="264"/>
                  </a:cubicBezTo>
                  <a:cubicBezTo>
                    <a:pt x="109" y="233"/>
                    <a:pt x="109" y="187"/>
                    <a:pt x="124" y="156"/>
                  </a:cubicBezTo>
                  <a:cubicBezTo>
                    <a:pt x="155" y="109"/>
                    <a:pt x="186" y="94"/>
                    <a:pt x="233" y="94"/>
                  </a:cubicBezTo>
                  <a:close/>
                  <a:moveTo>
                    <a:pt x="218" y="1"/>
                  </a:moveTo>
                  <a:cubicBezTo>
                    <a:pt x="109" y="1"/>
                    <a:pt x="47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47" y="357"/>
                    <a:pt x="93" y="388"/>
                    <a:pt x="155" y="404"/>
                  </a:cubicBezTo>
                  <a:lnTo>
                    <a:pt x="218" y="404"/>
                  </a:lnTo>
                  <a:cubicBezTo>
                    <a:pt x="264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295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25"/>
            <p:cNvSpPr/>
            <p:nvPr/>
          </p:nvSpPr>
          <p:spPr>
            <a:xfrm>
              <a:off x="2046063" y="4044950"/>
              <a:ext cx="4300" cy="2500"/>
            </a:xfrm>
            <a:custGeom>
              <a:avLst/>
              <a:gdLst/>
              <a:ahLst/>
              <a:cxnLst/>
              <a:rect l="l" t="t" r="r" b="b"/>
              <a:pathLst>
                <a:path w="172" h="100" extrusionOk="0">
                  <a:moveTo>
                    <a:pt x="78" y="0"/>
                  </a:moveTo>
                  <a:cubicBezTo>
                    <a:pt x="68" y="0"/>
                    <a:pt x="44" y="7"/>
                    <a:pt x="24" y="7"/>
                  </a:cubicBezTo>
                  <a:cubicBezTo>
                    <a:pt x="15" y="7"/>
                    <a:pt x="6" y="5"/>
                    <a:pt x="1" y="0"/>
                  </a:cubicBezTo>
                  <a:lnTo>
                    <a:pt x="1" y="0"/>
                  </a:lnTo>
                  <a:cubicBezTo>
                    <a:pt x="1" y="31"/>
                    <a:pt x="16" y="47"/>
                    <a:pt x="32" y="78"/>
                  </a:cubicBezTo>
                  <a:cubicBezTo>
                    <a:pt x="65" y="89"/>
                    <a:pt x="90" y="100"/>
                    <a:pt x="118" y="100"/>
                  </a:cubicBezTo>
                  <a:cubicBezTo>
                    <a:pt x="130" y="100"/>
                    <a:pt x="142" y="98"/>
                    <a:pt x="156" y="93"/>
                  </a:cubicBezTo>
                  <a:cubicBezTo>
                    <a:pt x="171" y="78"/>
                    <a:pt x="171" y="16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25"/>
            <p:cNvSpPr/>
            <p:nvPr/>
          </p:nvSpPr>
          <p:spPr>
            <a:xfrm>
              <a:off x="2042963" y="404145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80" y="140"/>
                  </a:moveTo>
                  <a:cubicBezTo>
                    <a:pt x="295" y="140"/>
                    <a:pt x="295" y="187"/>
                    <a:pt x="280" y="249"/>
                  </a:cubicBezTo>
                  <a:cubicBezTo>
                    <a:pt x="263" y="254"/>
                    <a:pt x="246" y="258"/>
                    <a:pt x="230" y="258"/>
                  </a:cubicBezTo>
                  <a:cubicBezTo>
                    <a:pt x="201" y="258"/>
                    <a:pt x="175" y="247"/>
                    <a:pt x="156" y="218"/>
                  </a:cubicBezTo>
                  <a:cubicBezTo>
                    <a:pt x="140" y="187"/>
                    <a:pt x="125" y="171"/>
                    <a:pt x="125" y="140"/>
                  </a:cubicBezTo>
                  <a:lnTo>
                    <a:pt x="125" y="140"/>
                  </a:lnTo>
                  <a:cubicBezTo>
                    <a:pt x="130" y="145"/>
                    <a:pt x="139" y="147"/>
                    <a:pt x="148" y="147"/>
                  </a:cubicBezTo>
                  <a:cubicBezTo>
                    <a:pt x="168" y="147"/>
                    <a:pt x="192" y="140"/>
                    <a:pt x="202" y="140"/>
                  </a:cubicBezTo>
                  <a:close/>
                  <a:moveTo>
                    <a:pt x="63" y="1"/>
                  </a:moveTo>
                  <a:lnTo>
                    <a:pt x="16" y="63"/>
                  </a:lnTo>
                  <a:cubicBezTo>
                    <a:pt x="1" y="140"/>
                    <a:pt x="16" y="249"/>
                    <a:pt x="78" y="311"/>
                  </a:cubicBezTo>
                  <a:cubicBezTo>
                    <a:pt x="125" y="342"/>
                    <a:pt x="171" y="373"/>
                    <a:pt x="233" y="373"/>
                  </a:cubicBezTo>
                  <a:cubicBezTo>
                    <a:pt x="280" y="373"/>
                    <a:pt x="295" y="373"/>
                    <a:pt x="326" y="342"/>
                  </a:cubicBezTo>
                  <a:lnTo>
                    <a:pt x="373" y="326"/>
                  </a:lnTo>
                  <a:cubicBezTo>
                    <a:pt x="435" y="218"/>
                    <a:pt x="388" y="94"/>
                    <a:pt x="311" y="63"/>
                  </a:cubicBezTo>
                  <a:cubicBezTo>
                    <a:pt x="301" y="52"/>
                    <a:pt x="287" y="49"/>
                    <a:pt x="271" y="49"/>
                  </a:cubicBezTo>
                  <a:cubicBezTo>
                    <a:pt x="240" y="49"/>
                    <a:pt x="202" y="63"/>
                    <a:pt x="171" y="63"/>
                  </a:cubicBezTo>
                  <a:lnTo>
                    <a:pt x="125" y="6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25"/>
            <p:cNvSpPr/>
            <p:nvPr/>
          </p:nvSpPr>
          <p:spPr>
            <a:xfrm>
              <a:off x="2086788" y="4181425"/>
              <a:ext cx="5050" cy="3525"/>
            </a:xfrm>
            <a:custGeom>
              <a:avLst/>
              <a:gdLst/>
              <a:ahLst/>
              <a:cxnLst/>
              <a:rect l="l" t="t" r="r" b="b"/>
              <a:pathLst>
                <a:path w="202" h="141" extrusionOk="0">
                  <a:moveTo>
                    <a:pt x="93" y="0"/>
                  </a:moveTo>
                  <a:cubicBezTo>
                    <a:pt x="78" y="0"/>
                    <a:pt x="31" y="16"/>
                    <a:pt x="16" y="16"/>
                  </a:cubicBezTo>
                  <a:cubicBezTo>
                    <a:pt x="0" y="63"/>
                    <a:pt x="16" y="94"/>
                    <a:pt x="16" y="125"/>
                  </a:cubicBezTo>
                  <a:cubicBezTo>
                    <a:pt x="31" y="125"/>
                    <a:pt x="78" y="140"/>
                    <a:pt x="93" y="140"/>
                  </a:cubicBezTo>
                  <a:cubicBezTo>
                    <a:pt x="124" y="140"/>
                    <a:pt x="155" y="140"/>
                    <a:pt x="171" y="125"/>
                  </a:cubicBezTo>
                  <a:cubicBezTo>
                    <a:pt x="186" y="94"/>
                    <a:pt x="202" y="78"/>
                    <a:pt x="186" y="47"/>
                  </a:cubicBezTo>
                  <a:cubicBezTo>
                    <a:pt x="186" y="47"/>
                    <a:pt x="186" y="16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25"/>
            <p:cNvSpPr/>
            <p:nvPr/>
          </p:nvSpPr>
          <p:spPr>
            <a:xfrm>
              <a:off x="2083688" y="4179475"/>
              <a:ext cx="10100" cy="8175"/>
            </a:xfrm>
            <a:custGeom>
              <a:avLst/>
              <a:gdLst/>
              <a:ahLst/>
              <a:cxnLst/>
              <a:rect l="l" t="t" r="r" b="b"/>
              <a:pathLst>
                <a:path w="404" h="327" extrusionOk="0">
                  <a:moveTo>
                    <a:pt x="295" y="78"/>
                  </a:moveTo>
                  <a:cubicBezTo>
                    <a:pt x="310" y="78"/>
                    <a:pt x="310" y="94"/>
                    <a:pt x="310" y="125"/>
                  </a:cubicBezTo>
                  <a:cubicBezTo>
                    <a:pt x="310" y="156"/>
                    <a:pt x="310" y="172"/>
                    <a:pt x="295" y="203"/>
                  </a:cubicBezTo>
                  <a:cubicBezTo>
                    <a:pt x="279" y="218"/>
                    <a:pt x="248" y="218"/>
                    <a:pt x="217" y="218"/>
                  </a:cubicBezTo>
                  <a:cubicBezTo>
                    <a:pt x="202" y="218"/>
                    <a:pt x="155" y="203"/>
                    <a:pt x="140" y="203"/>
                  </a:cubicBezTo>
                  <a:cubicBezTo>
                    <a:pt x="140" y="172"/>
                    <a:pt x="124" y="141"/>
                    <a:pt x="140" y="94"/>
                  </a:cubicBezTo>
                  <a:cubicBezTo>
                    <a:pt x="155" y="94"/>
                    <a:pt x="202" y="78"/>
                    <a:pt x="217" y="78"/>
                  </a:cubicBezTo>
                  <a:close/>
                  <a:moveTo>
                    <a:pt x="62" y="1"/>
                  </a:moveTo>
                  <a:lnTo>
                    <a:pt x="47" y="47"/>
                  </a:lnTo>
                  <a:cubicBezTo>
                    <a:pt x="0" y="125"/>
                    <a:pt x="0" y="218"/>
                    <a:pt x="47" y="296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24" y="327"/>
                    <a:pt x="155" y="327"/>
                    <a:pt x="202" y="327"/>
                  </a:cubicBezTo>
                  <a:cubicBezTo>
                    <a:pt x="248" y="327"/>
                    <a:pt x="310" y="327"/>
                    <a:pt x="357" y="296"/>
                  </a:cubicBezTo>
                  <a:cubicBezTo>
                    <a:pt x="388" y="249"/>
                    <a:pt x="403" y="172"/>
                    <a:pt x="403" y="125"/>
                  </a:cubicBezTo>
                  <a:cubicBezTo>
                    <a:pt x="403" y="63"/>
                    <a:pt x="372" y="16"/>
                    <a:pt x="326" y="16"/>
                  </a:cubicBezTo>
                  <a:cubicBezTo>
                    <a:pt x="303" y="9"/>
                    <a:pt x="275" y="5"/>
                    <a:pt x="248" y="5"/>
                  </a:cubicBezTo>
                  <a:cubicBezTo>
                    <a:pt x="221" y="5"/>
                    <a:pt x="194" y="9"/>
                    <a:pt x="171" y="16"/>
                  </a:cubicBezTo>
                  <a:lnTo>
                    <a:pt x="93" y="16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25"/>
            <p:cNvSpPr/>
            <p:nvPr/>
          </p:nvSpPr>
          <p:spPr>
            <a:xfrm>
              <a:off x="2046463" y="3836725"/>
              <a:ext cx="5450" cy="5450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09" y="0"/>
                  </a:moveTo>
                  <a:cubicBezTo>
                    <a:pt x="93" y="0"/>
                    <a:pt x="62" y="0"/>
                    <a:pt x="31" y="31"/>
                  </a:cubicBezTo>
                  <a:cubicBezTo>
                    <a:pt x="0" y="78"/>
                    <a:pt x="0" y="156"/>
                    <a:pt x="16" y="218"/>
                  </a:cubicBezTo>
                  <a:lnTo>
                    <a:pt x="62" y="218"/>
                  </a:lnTo>
                  <a:cubicBezTo>
                    <a:pt x="93" y="218"/>
                    <a:pt x="140" y="202"/>
                    <a:pt x="171" y="156"/>
                  </a:cubicBezTo>
                  <a:cubicBezTo>
                    <a:pt x="186" y="140"/>
                    <a:pt x="217" y="109"/>
                    <a:pt x="217" y="78"/>
                  </a:cubicBezTo>
                  <a:cubicBezTo>
                    <a:pt x="217" y="63"/>
                    <a:pt x="217" y="47"/>
                    <a:pt x="186" y="31"/>
                  </a:cubicBezTo>
                  <a:cubicBezTo>
                    <a:pt x="186" y="31"/>
                    <a:pt x="171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25"/>
            <p:cNvSpPr/>
            <p:nvPr/>
          </p:nvSpPr>
          <p:spPr>
            <a:xfrm>
              <a:off x="2043363" y="3833850"/>
              <a:ext cx="10875" cy="10275"/>
            </a:xfrm>
            <a:custGeom>
              <a:avLst/>
              <a:gdLst/>
              <a:ahLst/>
              <a:cxnLst/>
              <a:rect l="l" t="t" r="r" b="b"/>
              <a:pathLst>
                <a:path w="435" h="411" extrusionOk="0">
                  <a:moveTo>
                    <a:pt x="233" y="100"/>
                  </a:moveTo>
                  <a:cubicBezTo>
                    <a:pt x="295" y="100"/>
                    <a:pt x="310" y="115"/>
                    <a:pt x="310" y="115"/>
                  </a:cubicBezTo>
                  <a:cubicBezTo>
                    <a:pt x="341" y="146"/>
                    <a:pt x="341" y="162"/>
                    <a:pt x="341" y="178"/>
                  </a:cubicBezTo>
                  <a:cubicBezTo>
                    <a:pt x="341" y="193"/>
                    <a:pt x="310" y="240"/>
                    <a:pt x="295" y="255"/>
                  </a:cubicBezTo>
                  <a:cubicBezTo>
                    <a:pt x="264" y="302"/>
                    <a:pt x="217" y="317"/>
                    <a:pt x="186" y="317"/>
                  </a:cubicBezTo>
                  <a:lnTo>
                    <a:pt x="140" y="317"/>
                  </a:lnTo>
                  <a:cubicBezTo>
                    <a:pt x="124" y="255"/>
                    <a:pt x="124" y="178"/>
                    <a:pt x="155" y="115"/>
                  </a:cubicBezTo>
                  <a:cubicBezTo>
                    <a:pt x="186" y="100"/>
                    <a:pt x="217" y="100"/>
                    <a:pt x="233" y="100"/>
                  </a:cubicBezTo>
                  <a:close/>
                  <a:moveTo>
                    <a:pt x="244" y="0"/>
                  </a:moveTo>
                  <a:cubicBezTo>
                    <a:pt x="210" y="0"/>
                    <a:pt x="171" y="7"/>
                    <a:pt x="124" y="22"/>
                  </a:cubicBezTo>
                  <a:lnTo>
                    <a:pt x="109" y="22"/>
                  </a:lnTo>
                  <a:lnTo>
                    <a:pt x="78" y="38"/>
                  </a:lnTo>
                  <a:cubicBezTo>
                    <a:pt x="31" y="131"/>
                    <a:pt x="0" y="271"/>
                    <a:pt x="47" y="379"/>
                  </a:cubicBezTo>
                  <a:lnTo>
                    <a:pt x="62" y="364"/>
                  </a:lnTo>
                  <a:cubicBezTo>
                    <a:pt x="109" y="395"/>
                    <a:pt x="140" y="410"/>
                    <a:pt x="186" y="410"/>
                  </a:cubicBezTo>
                  <a:cubicBezTo>
                    <a:pt x="264" y="410"/>
                    <a:pt x="310" y="395"/>
                    <a:pt x="372" y="333"/>
                  </a:cubicBezTo>
                  <a:cubicBezTo>
                    <a:pt x="419" y="302"/>
                    <a:pt x="434" y="240"/>
                    <a:pt x="434" y="178"/>
                  </a:cubicBezTo>
                  <a:cubicBezTo>
                    <a:pt x="434" y="131"/>
                    <a:pt x="419" y="100"/>
                    <a:pt x="388" y="69"/>
                  </a:cubicBezTo>
                  <a:cubicBezTo>
                    <a:pt x="357" y="28"/>
                    <a:pt x="312" y="0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25"/>
            <p:cNvSpPr/>
            <p:nvPr/>
          </p:nvSpPr>
          <p:spPr>
            <a:xfrm>
              <a:off x="2015438" y="3841775"/>
              <a:ext cx="4675" cy="4275"/>
            </a:xfrm>
            <a:custGeom>
              <a:avLst/>
              <a:gdLst/>
              <a:ahLst/>
              <a:cxnLst/>
              <a:rect l="l" t="t" r="r" b="b"/>
              <a:pathLst>
                <a:path w="187" h="171" extrusionOk="0">
                  <a:moveTo>
                    <a:pt x="156" y="0"/>
                  </a:moveTo>
                  <a:cubicBezTo>
                    <a:pt x="109" y="0"/>
                    <a:pt x="78" y="16"/>
                    <a:pt x="32" y="62"/>
                  </a:cubicBezTo>
                  <a:cubicBezTo>
                    <a:pt x="16" y="78"/>
                    <a:pt x="1" y="109"/>
                    <a:pt x="16" y="140"/>
                  </a:cubicBezTo>
                  <a:cubicBezTo>
                    <a:pt x="16" y="155"/>
                    <a:pt x="16" y="171"/>
                    <a:pt x="32" y="171"/>
                  </a:cubicBezTo>
                  <a:lnTo>
                    <a:pt x="140" y="171"/>
                  </a:lnTo>
                  <a:cubicBezTo>
                    <a:pt x="171" y="109"/>
                    <a:pt x="187" y="62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25"/>
            <p:cNvSpPr/>
            <p:nvPr/>
          </p:nvSpPr>
          <p:spPr>
            <a:xfrm>
              <a:off x="201311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80" y="111"/>
                  </a:moveTo>
                  <a:cubicBezTo>
                    <a:pt x="280" y="173"/>
                    <a:pt x="264" y="235"/>
                    <a:pt x="233" y="281"/>
                  </a:cubicBezTo>
                  <a:lnTo>
                    <a:pt x="125" y="281"/>
                  </a:lnTo>
                  <a:cubicBezTo>
                    <a:pt x="109" y="281"/>
                    <a:pt x="109" y="266"/>
                    <a:pt x="109" y="250"/>
                  </a:cubicBezTo>
                  <a:cubicBezTo>
                    <a:pt x="94" y="204"/>
                    <a:pt x="109" y="188"/>
                    <a:pt x="125" y="173"/>
                  </a:cubicBezTo>
                  <a:cubicBezTo>
                    <a:pt x="171" y="126"/>
                    <a:pt x="202" y="111"/>
                    <a:pt x="249" y="111"/>
                  </a:cubicBezTo>
                  <a:close/>
                  <a:moveTo>
                    <a:pt x="246" y="1"/>
                  </a:moveTo>
                  <a:cubicBezTo>
                    <a:pt x="173" y="1"/>
                    <a:pt x="97" y="35"/>
                    <a:pt x="47" y="95"/>
                  </a:cubicBezTo>
                  <a:cubicBezTo>
                    <a:pt x="0" y="126"/>
                    <a:pt x="0" y="188"/>
                    <a:pt x="0" y="250"/>
                  </a:cubicBezTo>
                  <a:cubicBezTo>
                    <a:pt x="0" y="281"/>
                    <a:pt x="16" y="328"/>
                    <a:pt x="47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80" y="359"/>
                  </a:lnTo>
                  <a:cubicBezTo>
                    <a:pt x="357" y="281"/>
                    <a:pt x="388" y="173"/>
                    <a:pt x="388" y="80"/>
                  </a:cubicBezTo>
                  <a:lnTo>
                    <a:pt x="357" y="33"/>
                  </a:lnTo>
                  <a:cubicBezTo>
                    <a:pt x="324" y="11"/>
                    <a:pt x="285" y="1"/>
                    <a:pt x="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25"/>
            <p:cNvSpPr/>
            <p:nvPr/>
          </p:nvSpPr>
          <p:spPr>
            <a:xfrm>
              <a:off x="2051888" y="3855425"/>
              <a:ext cx="3125" cy="2425"/>
            </a:xfrm>
            <a:custGeom>
              <a:avLst/>
              <a:gdLst/>
              <a:ahLst/>
              <a:cxnLst/>
              <a:rect l="l" t="t" r="r" b="b"/>
              <a:pathLst>
                <a:path w="125" h="97" extrusionOk="0">
                  <a:moveTo>
                    <a:pt x="61" y="1"/>
                  </a:moveTo>
                  <a:cubicBezTo>
                    <a:pt x="39" y="1"/>
                    <a:pt x="16" y="5"/>
                    <a:pt x="0" y="12"/>
                  </a:cubicBezTo>
                  <a:cubicBezTo>
                    <a:pt x="0" y="28"/>
                    <a:pt x="0" y="74"/>
                    <a:pt x="16" y="90"/>
                  </a:cubicBezTo>
                  <a:cubicBezTo>
                    <a:pt x="20" y="95"/>
                    <a:pt x="28" y="96"/>
                    <a:pt x="36" y="96"/>
                  </a:cubicBezTo>
                  <a:cubicBezTo>
                    <a:pt x="56" y="96"/>
                    <a:pt x="83" y="85"/>
                    <a:pt x="93" y="74"/>
                  </a:cubicBezTo>
                  <a:cubicBezTo>
                    <a:pt x="109" y="43"/>
                    <a:pt x="124" y="28"/>
                    <a:pt x="109" y="12"/>
                  </a:cubicBezTo>
                  <a:cubicBezTo>
                    <a:pt x="101" y="5"/>
                    <a:pt x="82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25"/>
            <p:cNvSpPr/>
            <p:nvPr/>
          </p:nvSpPr>
          <p:spPr>
            <a:xfrm>
              <a:off x="2048388" y="3851450"/>
              <a:ext cx="9725" cy="8575"/>
            </a:xfrm>
            <a:custGeom>
              <a:avLst/>
              <a:gdLst/>
              <a:ahLst/>
              <a:cxnLst/>
              <a:rect l="l" t="t" r="r" b="b"/>
              <a:pathLst>
                <a:path w="389" h="343" extrusionOk="0">
                  <a:moveTo>
                    <a:pt x="214" y="161"/>
                  </a:moveTo>
                  <a:cubicBezTo>
                    <a:pt x="233" y="161"/>
                    <a:pt x="252" y="165"/>
                    <a:pt x="264" y="171"/>
                  </a:cubicBezTo>
                  <a:cubicBezTo>
                    <a:pt x="264" y="187"/>
                    <a:pt x="249" y="218"/>
                    <a:pt x="233" y="249"/>
                  </a:cubicBezTo>
                  <a:cubicBezTo>
                    <a:pt x="223" y="260"/>
                    <a:pt x="197" y="278"/>
                    <a:pt x="177" y="278"/>
                  </a:cubicBezTo>
                  <a:cubicBezTo>
                    <a:pt x="169" y="278"/>
                    <a:pt x="161" y="274"/>
                    <a:pt x="156" y="264"/>
                  </a:cubicBezTo>
                  <a:cubicBezTo>
                    <a:pt x="140" y="249"/>
                    <a:pt x="140" y="218"/>
                    <a:pt x="140" y="187"/>
                  </a:cubicBezTo>
                  <a:cubicBezTo>
                    <a:pt x="159" y="169"/>
                    <a:pt x="187" y="161"/>
                    <a:pt x="214" y="161"/>
                  </a:cubicBezTo>
                  <a:close/>
                  <a:moveTo>
                    <a:pt x="171" y="1"/>
                  </a:moveTo>
                  <a:cubicBezTo>
                    <a:pt x="94" y="1"/>
                    <a:pt x="32" y="63"/>
                    <a:pt x="16" y="140"/>
                  </a:cubicBezTo>
                  <a:cubicBezTo>
                    <a:pt x="1" y="202"/>
                    <a:pt x="32" y="280"/>
                    <a:pt x="94" y="327"/>
                  </a:cubicBezTo>
                  <a:cubicBezTo>
                    <a:pt x="109" y="342"/>
                    <a:pt x="156" y="342"/>
                    <a:pt x="171" y="342"/>
                  </a:cubicBezTo>
                  <a:cubicBezTo>
                    <a:pt x="233" y="342"/>
                    <a:pt x="264" y="327"/>
                    <a:pt x="311" y="296"/>
                  </a:cubicBezTo>
                  <a:cubicBezTo>
                    <a:pt x="373" y="233"/>
                    <a:pt x="389" y="156"/>
                    <a:pt x="342" y="94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296" y="63"/>
                    <a:pt x="249" y="63"/>
                    <a:pt x="187" y="63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25"/>
            <p:cNvSpPr/>
            <p:nvPr/>
          </p:nvSpPr>
          <p:spPr>
            <a:xfrm>
              <a:off x="1977063" y="3855325"/>
              <a:ext cx="5050" cy="4300"/>
            </a:xfrm>
            <a:custGeom>
              <a:avLst/>
              <a:gdLst/>
              <a:ahLst/>
              <a:cxnLst/>
              <a:rect l="l" t="t" r="r" b="b"/>
              <a:pathLst>
                <a:path w="202" h="172" extrusionOk="0">
                  <a:moveTo>
                    <a:pt x="124" y="1"/>
                  </a:moveTo>
                  <a:cubicBezTo>
                    <a:pt x="62" y="1"/>
                    <a:pt x="47" y="16"/>
                    <a:pt x="16" y="32"/>
                  </a:cubicBezTo>
                  <a:cubicBezTo>
                    <a:pt x="0" y="63"/>
                    <a:pt x="0" y="94"/>
                    <a:pt x="16" y="109"/>
                  </a:cubicBezTo>
                  <a:cubicBezTo>
                    <a:pt x="47" y="156"/>
                    <a:pt x="78" y="172"/>
                    <a:pt x="124" y="172"/>
                  </a:cubicBezTo>
                  <a:cubicBezTo>
                    <a:pt x="155" y="172"/>
                    <a:pt x="171" y="156"/>
                    <a:pt x="202" y="109"/>
                  </a:cubicBezTo>
                  <a:cubicBezTo>
                    <a:pt x="171" y="63"/>
                    <a:pt x="171" y="16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25"/>
            <p:cNvSpPr/>
            <p:nvPr/>
          </p:nvSpPr>
          <p:spPr>
            <a:xfrm>
              <a:off x="1974338" y="3852225"/>
              <a:ext cx="10100" cy="9350"/>
            </a:xfrm>
            <a:custGeom>
              <a:avLst/>
              <a:gdLst/>
              <a:ahLst/>
              <a:cxnLst/>
              <a:rect l="l" t="t" r="r" b="b"/>
              <a:pathLst>
                <a:path w="404" h="374" extrusionOk="0">
                  <a:moveTo>
                    <a:pt x="264" y="125"/>
                  </a:moveTo>
                  <a:cubicBezTo>
                    <a:pt x="280" y="140"/>
                    <a:pt x="280" y="171"/>
                    <a:pt x="264" y="218"/>
                  </a:cubicBezTo>
                  <a:cubicBezTo>
                    <a:pt x="264" y="265"/>
                    <a:pt x="233" y="280"/>
                    <a:pt x="202" y="296"/>
                  </a:cubicBezTo>
                  <a:cubicBezTo>
                    <a:pt x="171" y="296"/>
                    <a:pt x="125" y="280"/>
                    <a:pt x="109" y="233"/>
                  </a:cubicBezTo>
                  <a:cubicBezTo>
                    <a:pt x="94" y="218"/>
                    <a:pt x="94" y="187"/>
                    <a:pt x="109" y="156"/>
                  </a:cubicBezTo>
                  <a:cubicBezTo>
                    <a:pt x="125" y="140"/>
                    <a:pt x="156" y="125"/>
                    <a:pt x="202" y="125"/>
                  </a:cubicBezTo>
                  <a:close/>
                  <a:moveTo>
                    <a:pt x="233" y="1"/>
                  </a:moveTo>
                  <a:cubicBezTo>
                    <a:pt x="156" y="1"/>
                    <a:pt x="94" y="47"/>
                    <a:pt x="47" y="78"/>
                  </a:cubicBezTo>
                  <a:cubicBezTo>
                    <a:pt x="16" y="125"/>
                    <a:pt x="1" y="202"/>
                    <a:pt x="32" y="265"/>
                  </a:cubicBezTo>
                  <a:cubicBezTo>
                    <a:pt x="78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280" y="373"/>
                    <a:pt x="342" y="342"/>
                    <a:pt x="388" y="265"/>
                  </a:cubicBezTo>
                  <a:cubicBezTo>
                    <a:pt x="404" y="187"/>
                    <a:pt x="404" y="109"/>
                    <a:pt x="357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311" y="1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25"/>
            <p:cNvSpPr/>
            <p:nvPr/>
          </p:nvSpPr>
          <p:spPr>
            <a:xfrm>
              <a:off x="171881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cubicBezTo>
                    <a:pt x="29" y="33"/>
                    <a:pt x="58" y="65"/>
                    <a:pt x="87" y="98"/>
                  </a:cubicBezTo>
                  <a:lnTo>
                    <a:pt x="87" y="98"/>
                  </a:lnTo>
                  <a:cubicBezTo>
                    <a:pt x="58" y="65"/>
                    <a:pt x="29" y="33"/>
                    <a:pt x="1" y="0"/>
                  </a:cubicBezTo>
                  <a:close/>
                  <a:moveTo>
                    <a:pt x="87" y="98"/>
                  </a:moveTo>
                  <a:lnTo>
                    <a:pt x="87" y="98"/>
                  </a:lnTo>
                  <a:cubicBezTo>
                    <a:pt x="291" y="329"/>
                    <a:pt x="495" y="556"/>
                    <a:pt x="699" y="760"/>
                  </a:cubicBezTo>
                  <a:cubicBezTo>
                    <a:pt x="483" y="531"/>
                    <a:pt x="279" y="314"/>
                    <a:pt x="87" y="9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25"/>
            <p:cNvSpPr/>
            <p:nvPr/>
          </p:nvSpPr>
          <p:spPr>
            <a:xfrm>
              <a:off x="2062738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0"/>
                  </a:moveTo>
                  <a:cubicBezTo>
                    <a:pt x="1427" y="590"/>
                    <a:pt x="745" y="1117"/>
                    <a:pt x="1" y="1567"/>
                  </a:cubicBezTo>
                  <a:cubicBezTo>
                    <a:pt x="745" y="1132"/>
                    <a:pt x="1427" y="590"/>
                    <a:pt x="2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25"/>
            <p:cNvSpPr/>
            <p:nvPr/>
          </p:nvSpPr>
          <p:spPr>
            <a:xfrm>
              <a:off x="2170138" y="4098050"/>
              <a:ext cx="8950" cy="24850"/>
            </a:xfrm>
            <a:custGeom>
              <a:avLst/>
              <a:gdLst/>
              <a:ahLst/>
              <a:cxnLst/>
              <a:rect l="l" t="t" r="r" b="b"/>
              <a:pathLst>
                <a:path w="358" h="994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65" y="327"/>
                    <a:pt x="140" y="668"/>
                    <a:pt x="1" y="994"/>
                  </a:cubicBezTo>
                  <a:cubicBezTo>
                    <a:pt x="156" y="668"/>
                    <a:pt x="265" y="358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25"/>
            <p:cNvSpPr/>
            <p:nvPr/>
          </p:nvSpPr>
          <p:spPr>
            <a:xfrm>
              <a:off x="1669963" y="4098050"/>
              <a:ext cx="8550" cy="24850"/>
            </a:xfrm>
            <a:custGeom>
              <a:avLst/>
              <a:gdLst/>
              <a:ahLst/>
              <a:cxnLst/>
              <a:rect l="l" t="t" r="r" b="b"/>
              <a:pathLst>
                <a:path w="342" h="994" extrusionOk="0">
                  <a:moveTo>
                    <a:pt x="0" y="1"/>
                  </a:moveTo>
                  <a:lnTo>
                    <a:pt x="0" y="1"/>
                  </a:lnTo>
                  <a:cubicBezTo>
                    <a:pt x="94" y="327"/>
                    <a:pt x="233" y="668"/>
                    <a:pt x="342" y="994"/>
                  </a:cubicBezTo>
                  <a:cubicBezTo>
                    <a:pt x="233" y="668"/>
                    <a:pt x="109" y="35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25"/>
            <p:cNvSpPr/>
            <p:nvPr/>
          </p:nvSpPr>
          <p:spPr>
            <a:xfrm>
              <a:off x="1703313" y="41682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822"/>
                  </a:moveTo>
                  <a:cubicBezTo>
                    <a:pt x="404" y="543"/>
                    <a:pt x="186" y="279"/>
                    <a:pt x="0" y="0"/>
                  </a:cubicBezTo>
                  <a:cubicBezTo>
                    <a:pt x="186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25"/>
            <p:cNvSpPr/>
            <p:nvPr/>
          </p:nvSpPr>
          <p:spPr>
            <a:xfrm>
              <a:off x="1797913" y="4253150"/>
              <a:ext cx="126825" cy="32225"/>
            </a:xfrm>
            <a:custGeom>
              <a:avLst/>
              <a:gdLst/>
              <a:ahLst/>
              <a:cxnLst/>
              <a:rect l="l" t="t" r="r" b="b"/>
              <a:pathLst>
                <a:path w="5073" h="1289" extrusionOk="0">
                  <a:moveTo>
                    <a:pt x="1" y="1"/>
                  </a:moveTo>
                  <a:cubicBezTo>
                    <a:pt x="1466" y="825"/>
                    <a:pt x="3171" y="1288"/>
                    <a:pt x="4983" y="1288"/>
                  </a:cubicBezTo>
                  <a:cubicBezTo>
                    <a:pt x="5013" y="1288"/>
                    <a:pt x="5042" y="1288"/>
                    <a:pt x="5072" y="1288"/>
                  </a:cubicBezTo>
                  <a:cubicBezTo>
                    <a:pt x="3227" y="1288"/>
                    <a:pt x="1505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25"/>
            <p:cNvSpPr/>
            <p:nvPr/>
          </p:nvSpPr>
          <p:spPr>
            <a:xfrm>
              <a:off x="1736263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1567"/>
                  </a:moveTo>
                  <a:cubicBezTo>
                    <a:pt x="1272" y="1117"/>
                    <a:pt x="605" y="590"/>
                    <a:pt x="1" y="0"/>
                  </a:cubicBezTo>
                  <a:cubicBezTo>
                    <a:pt x="605" y="590"/>
                    <a:pt x="1272" y="1117"/>
                    <a:pt x="2017" y="15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25"/>
            <p:cNvSpPr/>
            <p:nvPr/>
          </p:nvSpPr>
          <p:spPr>
            <a:xfrm>
              <a:off x="2130213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35" y="295"/>
                    <a:pt x="217" y="559"/>
                    <a:pt x="0" y="823"/>
                  </a:cubicBezTo>
                  <a:cubicBezTo>
                    <a:pt x="233" y="559"/>
                    <a:pt x="435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25"/>
            <p:cNvSpPr/>
            <p:nvPr/>
          </p:nvSpPr>
          <p:spPr>
            <a:xfrm>
              <a:off x="211276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698" y="0"/>
                  </a:moveTo>
                  <a:lnTo>
                    <a:pt x="698" y="0"/>
                  </a:lnTo>
                  <a:cubicBezTo>
                    <a:pt x="497" y="248"/>
                    <a:pt x="249" y="496"/>
                    <a:pt x="0" y="760"/>
                  </a:cubicBezTo>
                  <a:cubicBezTo>
                    <a:pt x="249" y="527"/>
                    <a:pt x="497" y="264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25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25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25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25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25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25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25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25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25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25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25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25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25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25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25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25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25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25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25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25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25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25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25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25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25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25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25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25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5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5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5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25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25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5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5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5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25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25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5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5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5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25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25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5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5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5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5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5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5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5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5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5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5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5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5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5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5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5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5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5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5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5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5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5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5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5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5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5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5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5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5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5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5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5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5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5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5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5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5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5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5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5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5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5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5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5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5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5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5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5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5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5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5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5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8" name="Google Shape;6928;p25"/>
          <p:cNvGrpSpPr/>
          <p:nvPr/>
        </p:nvGrpSpPr>
        <p:grpSpPr>
          <a:xfrm>
            <a:off x="1985119" y="4070425"/>
            <a:ext cx="534325" cy="533575"/>
            <a:chOff x="3776163" y="3751800"/>
            <a:chExt cx="534325" cy="533575"/>
          </a:xfrm>
        </p:grpSpPr>
        <p:sp>
          <p:nvSpPr>
            <p:cNvPr id="6929" name="Google Shape;6929;p25"/>
            <p:cNvSpPr/>
            <p:nvPr/>
          </p:nvSpPr>
          <p:spPr>
            <a:xfrm>
              <a:off x="4248438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19" y="295"/>
                    <a:pt x="233" y="559"/>
                    <a:pt x="0" y="823"/>
                  </a:cubicBezTo>
                  <a:cubicBezTo>
                    <a:pt x="233" y="559"/>
                    <a:pt x="450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5"/>
            <p:cNvSpPr/>
            <p:nvPr/>
          </p:nvSpPr>
          <p:spPr>
            <a:xfrm>
              <a:off x="4222063" y="3822000"/>
              <a:ext cx="18250" cy="17850"/>
            </a:xfrm>
            <a:custGeom>
              <a:avLst/>
              <a:gdLst/>
              <a:ahLst/>
              <a:cxnLst/>
              <a:rect l="l" t="t" r="r" b="b"/>
              <a:pathLst>
                <a:path w="730" h="714" extrusionOk="0">
                  <a:moveTo>
                    <a:pt x="1" y="0"/>
                  </a:moveTo>
                  <a:cubicBezTo>
                    <a:pt x="264" y="233"/>
                    <a:pt x="497" y="465"/>
                    <a:pt x="730" y="714"/>
                  </a:cubicBezTo>
                  <a:cubicBezTo>
                    <a:pt x="512" y="465"/>
                    <a:pt x="264" y="20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5"/>
            <p:cNvSpPr/>
            <p:nvPr/>
          </p:nvSpPr>
          <p:spPr>
            <a:xfrm>
              <a:off x="3837038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lnTo>
                    <a:pt x="1" y="0"/>
                  </a:lnTo>
                  <a:cubicBezTo>
                    <a:pt x="233" y="264"/>
                    <a:pt x="466" y="527"/>
                    <a:pt x="698" y="76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5"/>
            <p:cNvSpPr/>
            <p:nvPr/>
          </p:nvSpPr>
          <p:spPr>
            <a:xfrm>
              <a:off x="392661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83" y="1"/>
                    <a:pt x="372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8" y="577"/>
                    <a:pt x="212" y="577"/>
                  </a:cubicBezTo>
                  <a:cubicBezTo>
                    <a:pt x="240" y="577"/>
                    <a:pt x="268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5"/>
            <p:cNvSpPr/>
            <p:nvPr/>
          </p:nvSpPr>
          <p:spPr>
            <a:xfrm>
              <a:off x="4185238" y="3793300"/>
              <a:ext cx="17475" cy="12050"/>
            </a:xfrm>
            <a:custGeom>
              <a:avLst/>
              <a:gdLst/>
              <a:ahLst/>
              <a:cxnLst/>
              <a:rect l="l" t="t" r="r" b="b"/>
              <a:pathLst>
                <a:path w="699" h="482" extrusionOk="0">
                  <a:moveTo>
                    <a:pt x="0" y="0"/>
                  </a:moveTo>
                  <a:cubicBezTo>
                    <a:pt x="233" y="155"/>
                    <a:pt x="465" y="311"/>
                    <a:pt x="698" y="481"/>
                  </a:cubicBezTo>
                  <a:cubicBezTo>
                    <a:pt x="465" y="311"/>
                    <a:pt x="233" y="15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5"/>
            <p:cNvSpPr/>
            <p:nvPr/>
          </p:nvSpPr>
          <p:spPr>
            <a:xfrm>
              <a:off x="4288763" y="4098050"/>
              <a:ext cx="8925" cy="24850"/>
            </a:xfrm>
            <a:custGeom>
              <a:avLst/>
              <a:gdLst/>
              <a:ahLst/>
              <a:cxnLst/>
              <a:rect l="l" t="t" r="r" b="b"/>
              <a:pathLst>
                <a:path w="357" h="994" extrusionOk="0">
                  <a:moveTo>
                    <a:pt x="357" y="1"/>
                  </a:moveTo>
                  <a:cubicBezTo>
                    <a:pt x="248" y="358"/>
                    <a:pt x="124" y="668"/>
                    <a:pt x="0" y="994"/>
                  </a:cubicBezTo>
                  <a:cubicBezTo>
                    <a:pt x="124" y="668"/>
                    <a:pt x="264" y="327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5"/>
            <p:cNvSpPr/>
            <p:nvPr/>
          </p:nvSpPr>
          <p:spPr>
            <a:xfrm>
              <a:off x="3854863" y="4207800"/>
              <a:ext cx="43075" cy="34900"/>
            </a:xfrm>
            <a:custGeom>
              <a:avLst/>
              <a:gdLst/>
              <a:ahLst/>
              <a:cxnLst/>
              <a:rect l="l" t="t" r="r" b="b"/>
              <a:pathLst>
                <a:path w="1723" h="1396" extrusionOk="0">
                  <a:moveTo>
                    <a:pt x="1" y="0"/>
                  </a:moveTo>
                  <a:lnTo>
                    <a:pt x="1" y="0"/>
                  </a:lnTo>
                  <a:cubicBezTo>
                    <a:pt x="497" y="512"/>
                    <a:pt x="1087" y="977"/>
                    <a:pt x="1723" y="1396"/>
                  </a:cubicBezTo>
                  <a:cubicBezTo>
                    <a:pt x="1102" y="977"/>
                    <a:pt x="528" y="51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5"/>
            <p:cNvSpPr/>
            <p:nvPr/>
          </p:nvSpPr>
          <p:spPr>
            <a:xfrm>
              <a:off x="4042938" y="3752575"/>
              <a:ext cx="79500" cy="12050"/>
            </a:xfrm>
            <a:custGeom>
              <a:avLst/>
              <a:gdLst/>
              <a:ahLst/>
              <a:cxnLst/>
              <a:rect l="l" t="t" r="r" b="b"/>
              <a:pathLst>
                <a:path w="3180" h="482" extrusionOk="0">
                  <a:moveTo>
                    <a:pt x="0" y="1"/>
                  </a:moveTo>
                  <a:cubicBezTo>
                    <a:pt x="1101" y="1"/>
                    <a:pt x="2171" y="171"/>
                    <a:pt x="3180" y="482"/>
                  </a:cubicBezTo>
                  <a:cubicBezTo>
                    <a:pt x="2171" y="156"/>
                    <a:pt x="1101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5"/>
            <p:cNvSpPr/>
            <p:nvPr/>
          </p:nvSpPr>
          <p:spPr>
            <a:xfrm>
              <a:off x="4013838" y="4251100"/>
              <a:ext cx="27575" cy="5175"/>
            </a:xfrm>
            <a:custGeom>
              <a:avLst/>
              <a:gdLst/>
              <a:ahLst/>
              <a:cxnLst/>
              <a:rect l="l" t="t" r="r" b="b"/>
              <a:pathLst>
                <a:path w="1103" h="207" extrusionOk="0">
                  <a:moveTo>
                    <a:pt x="449" y="0"/>
                  </a:moveTo>
                  <a:cubicBezTo>
                    <a:pt x="325" y="0"/>
                    <a:pt x="201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45"/>
                    <a:pt x="389" y="176"/>
                    <a:pt x="652" y="207"/>
                  </a:cubicBezTo>
                  <a:cubicBezTo>
                    <a:pt x="807" y="176"/>
                    <a:pt x="947" y="145"/>
                    <a:pt x="1102" y="98"/>
                  </a:cubicBezTo>
                  <a:cubicBezTo>
                    <a:pt x="1071" y="67"/>
                    <a:pt x="1025" y="52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5"/>
            <p:cNvSpPr/>
            <p:nvPr/>
          </p:nvSpPr>
          <p:spPr>
            <a:xfrm>
              <a:off x="4083638" y="3797950"/>
              <a:ext cx="19025" cy="9325"/>
            </a:xfrm>
            <a:custGeom>
              <a:avLst/>
              <a:gdLst/>
              <a:ahLst/>
              <a:cxnLst/>
              <a:rect l="l" t="t" r="r" b="b"/>
              <a:pathLst>
                <a:path w="761" h="373" extrusionOk="0">
                  <a:moveTo>
                    <a:pt x="1" y="1"/>
                  </a:moveTo>
                  <a:cubicBezTo>
                    <a:pt x="16" y="125"/>
                    <a:pt x="109" y="218"/>
                    <a:pt x="264" y="264"/>
                  </a:cubicBezTo>
                  <a:cubicBezTo>
                    <a:pt x="419" y="295"/>
                    <a:pt x="574" y="342"/>
                    <a:pt x="761" y="373"/>
                  </a:cubicBezTo>
                  <a:cubicBezTo>
                    <a:pt x="497" y="233"/>
                    <a:pt x="249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5"/>
            <p:cNvSpPr/>
            <p:nvPr/>
          </p:nvSpPr>
          <p:spPr>
            <a:xfrm>
              <a:off x="3821913" y="4168250"/>
              <a:ext cx="15550" cy="20575"/>
            </a:xfrm>
            <a:custGeom>
              <a:avLst/>
              <a:gdLst/>
              <a:ahLst/>
              <a:cxnLst/>
              <a:rect l="l" t="t" r="r" b="b"/>
              <a:pathLst>
                <a:path w="622" h="823" extrusionOk="0">
                  <a:moveTo>
                    <a:pt x="621" y="822"/>
                  </a:moveTo>
                  <a:cubicBezTo>
                    <a:pt x="404" y="543"/>
                    <a:pt x="187" y="279"/>
                    <a:pt x="1" y="0"/>
                  </a:cubicBezTo>
                  <a:cubicBezTo>
                    <a:pt x="187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5"/>
            <p:cNvSpPr/>
            <p:nvPr/>
          </p:nvSpPr>
          <p:spPr>
            <a:xfrm>
              <a:off x="4169713" y="4188400"/>
              <a:ext cx="78750" cy="64775"/>
            </a:xfrm>
            <a:custGeom>
              <a:avLst/>
              <a:gdLst/>
              <a:ahLst/>
              <a:cxnLst/>
              <a:rect l="l" t="t" r="r" b="b"/>
              <a:pathLst>
                <a:path w="3150" h="2591" extrusionOk="0">
                  <a:moveTo>
                    <a:pt x="3149" y="1"/>
                  </a:moveTo>
                  <a:lnTo>
                    <a:pt x="3149" y="1"/>
                  </a:lnTo>
                  <a:cubicBezTo>
                    <a:pt x="2265" y="1055"/>
                    <a:pt x="1211" y="1939"/>
                    <a:pt x="1" y="2591"/>
                  </a:cubicBezTo>
                  <a:cubicBezTo>
                    <a:pt x="1226" y="1955"/>
                    <a:pt x="2296" y="1055"/>
                    <a:pt x="3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5"/>
            <p:cNvSpPr/>
            <p:nvPr/>
          </p:nvSpPr>
          <p:spPr>
            <a:xfrm>
              <a:off x="3915738" y="4253150"/>
              <a:ext cx="127225" cy="32225"/>
            </a:xfrm>
            <a:custGeom>
              <a:avLst/>
              <a:gdLst/>
              <a:ahLst/>
              <a:cxnLst/>
              <a:rect l="l" t="t" r="r" b="b"/>
              <a:pathLst>
                <a:path w="5089" h="1289" extrusionOk="0">
                  <a:moveTo>
                    <a:pt x="1" y="1"/>
                  </a:moveTo>
                  <a:cubicBezTo>
                    <a:pt x="1496" y="825"/>
                    <a:pt x="3187" y="1288"/>
                    <a:pt x="4999" y="1288"/>
                  </a:cubicBezTo>
                  <a:cubicBezTo>
                    <a:pt x="5029" y="1288"/>
                    <a:pt x="5058" y="1288"/>
                    <a:pt x="5088" y="1288"/>
                  </a:cubicBezTo>
                  <a:cubicBezTo>
                    <a:pt x="3242" y="1288"/>
                    <a:pt x="1521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5"/>
            <p:cNvSpPr/>
            <p:nvPr/>
          </p:nvSpPr>
          <p:spPr>
            <a:xfrm>
              <a:off x="4146463" y="3773525"/>
              <a:ext cx="15525" cy="7000"/>
            </a:xfrm>
            <a:custGeom>
              <a:avLst/>
              <a:gdLst/>
              <a:ahLst/>
              <a:cxnLst/>
              <a:rect l="l" t="t" r="r" b="b"/>
              <a:pathLst>
                <a:path w="621" h="280" extrusionOk="0">
                  <a:moveTo>
                    <a:pt x="0" y="0"/>
                  </a:moveTo>
                  <a:cubicBezTo>
                    <a:pt x="217" y="93"/>
                    <a:pt x="434" y="187"/>
                    <a:pt x="621" y="280"/>
                  </a:cubicBezTo>
                  <a:cubicBezTo>
                    <a:pt x="434" y="187"/>
                    <a:pt x="217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5"/>
            <p:cNvSpPr/>
            <p:nvPr/>
          </p:nvSpPr>
          <p:spPr>
            <a:xfrm>
              <a:off x="38141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5"/>
            <p:cNvSpPr/>
            <p:nvPr/>
          </p:nvSpPr>
          <p:spPr>
            <a:xfrm>
              <a:off x="3801363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04" y="155"/>
                  </a:cubicBezTo>
                  <a:cubicBezTo>
                    <a:pt x="357" y="31"/>
                    <a:pt x="311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5"/>
            <p:cNvSpPr/>
            <p:nvPr/>
          </p:nvSpPr>
          <p:spPr>
            <a:xfrm>
              <a:off x="3777338" y="3779725"/>
              <a:ext cx="450950" cy="479650"/>
            </a:xfrm>
            <a:custGeom>
              <a:avLst/>
              <a:gdLst/>
              <a:ahLst/>
              <a:cxnLst/>
              <a:rect l="l" t="t" r="r" b="b"/>
              <a:pathLst>
                <a:path w="18038" h="19186" extrusionOk="0">
                  <a:moveTo>
                    <a:pt x="8980" y="78"/>
                  </a:moveTo>
                  <a:cubicBezTo>
                    <a:pt x="9011" y="94"/>
                    <a:pt x="9058" y="109"/>
                    <a:pt x="9089" y="156"/>
                  </a:cubicBezTo>
                  <a:cubicBezTo>
                    <a:pt x="9151" y="249"/>
                    <a:pt x="9151" y="388"/>
                    <a:pt x="9073" y="481"/>
                  </a:cubicBezTo>
                  <a:cubicBezTo>
                    <a:pt x="9027" y="543"/>
                    <a:pt x="8949" y="574"/>
                    <a:pt x="8872" y="574"/>
                  </a:cubicBezTo>
                  <a:cubicBezTo>
                    <a:pt x="8841" y="574"/>
                    <a:pt x="8794" y="574"/>
                    <a:pt x="8747" y="543"/>
                  </a:cubicBezTo>
                  <a:cubicBezTo>
                    <a:pt x="8701" y="481"/>
                    <a:pt x="8685" y="388"/>
                    <a:pt x="8701" y="295"/>
                  </a:cubicBezTo>
                  <a:cubicBezTo>
                    <a:pt x="8716" y="187"/>
                    <a:pt x="8778" y="140"/>
                    <a:pt x="8841" y="94"/>
                  </a:cubicBezTo>
                  <a:cubicBezTo>
                    <a:pt x="8872" y="78"/>
                    <a:pt x="8934" y="78"/>
                    <a:pt x="8980" y="78"/>
                  </a:cubicBezTo>
                  <a:close/>
                  <a:moveTo>
                    <a:pt x="11198" y="559"/>
                  </a:moveTo>
                  <a:cubicBezTo>
                    <a:pt x="11245" y="559"/>
                    <a:pt x="11276" y="559"/>
                    <a:pt x="11322" y="574"/>
                  </a:cubicBezTo>
                  <a:cubicBezTo>
                    <a:pt x="11384" y="605"/>
                    <a:pt x="11415" y="652"/>
                    <a:pt x="11431" y="714"/>
                  </a:cubicBezTo>
                  <a:cubicBezTo>
                    <a:pt x="11462" y="776"/>
                    <a:pt x="11431" y="854"/>
                    <a:pt x="11400" y="885"/>
                  </a:cubicBezTo>
                  <a:cubicBezTo>
                    <a:pt x="11338" y="947"/>
                    <a:pt x="11276" y="962"/>
                    <a:pt x="11229" y="962"/>
                  </a:cubicBezTo>
                  <a:cubicBezTo>
                    <a:pt x="11167" y="962"/>
                    <a:pt x="11105" y="947"/>
                    <a:pt x="11074" y="916"/>
                  </a:cubicBezTo>
                  <a:cubicBezTo>
                    <a:pt x="10996" y="838"/>
                    <a:pt x="10965" y="683"/>
                    <a:pt x="11074" y="574"/>
                  </a:cubicBezTo>
                  <a:lnTo>
                    <a:pt x="11089" y="559"/>
                  </a:lnTo>
                  <a:close/>
                  <a:moveTo>
                    <a:pt x="5754" y="714"/>
                  </a:moveTo>
                  <a:lnTo>
                    <a:pt x="5770" y="730"/>
                  </a:lnTo>
                  <a:cubicBezTo>
                    <a:pt x="5816" y="807"/>
                    <a:pt x="5801" y="885"/>
                    <a:pt x="5739" y="947"/>
                  </a:cubicBezTo>
                  <a:cubicBezTo>
                    <a:pt x="5692" y="962"/>
                    <a:pt x="5661" y="993"/>
                    <a:pt x="5615" y="993"/>
                  </a:cubicBezTo>
                  <a:cubicBezTo>
                    <a:pt x="5599" y="993"/>
                    <a:pt x="5553" y="962"/>
                    <a:pt x="5537" y="962"/>
                  </a:cubicBezTo>
                  <a:lnTo>
                    <a:pt x="5506" y="947"/>
                  </a:lnTo>
                  <a:lnTo>
                    <a:pt x="5506" y="761"/>
                  </a:lnTo>
                  <a:lnTo>
                    <a:pt x="5553" y="776"/>
                  </a:lnTo>
                  <a:lnTo>
                    <a:pt x="5553" y="714"/>
                  </a:lnTo>
                  <a:close/>
                  <a:moveTo>
                    <a:pt x="9798" y="1009"/>
                  </a:moveTo>
                  <a:cubicBezTo>
                    <a:pt x="9857" y="1009"/>
                    <a:pt x="9925" y="1033"/>
                    <a:pt x="9957" y="1086"/>
                  </a:cubicBezTo>
                  <a:cubicBezTo>
                    <a:pt x="10004" y="1117"/>
                    <a:pt x="10004" y="1164"/>
                    <a:pt x="10004" y="1226"/>
                  </a:cubicBezTo>
                  <a:cubicBezTo>
                    <a:pt x="9988" y="1319"/>
                    <a:pt x="9911" y="1381"/>
                    <a:pt x="9802" y="1381"/>
                  </a:cubicBezTo>
                  <a:cubicBezTo>
                    <a:pt x="9756" y="1381"/>
                    <a:pt x="9709" y="1350"/>
                    <a:pt x="9678" y="1319"/>
                  </a:cubicBezTo>
                  <a:cubicBezTo>
                    <a:pt x="9632" y="1272"/>
                    <a:pt x="9632" y="1226"/>
                    <a:pt x="9632" y="1164"/>
                  </a:cubicBezTo>
                  <a:cubicBezTo>
                    <a:pt x="9647" y="1102"/>
                    <a:pt x="9678" y="1071"/>
                    <a:pt x="9725" y="1024"/>
                  </a:cubicBezTo>
                  <a:cubicBezTo>
                    <a:pt x="9744" y="1014"/>
                    <a:pt x="9770" y="1009"/>
                    <a:pt x="9798" y="1009"/>
                  </a:cubicBezTo>
                  <a:close/>
                  <a:moveTo>
                    <a:pt x="4901" y="1086"/>
                  </a:moveTo>
                  <a:cubicBezTo>
                    <a:pt x="4994" y="1086"/>
                    <a:pt x="5118" y="1148"/>
                    <a:pt x="5149" y="1226"/>
                  </a:cubicBezTo>
                  <a:cubicBezTo>
                    <a:pt x="5165" y="1257"/>
                    <a:pt x="5165" y="1334"/>
                    <a:pt x="5149" y="1396"/>
                  </a:cubicBezTo>
                  <a:cubicBezTo>
                    <a:pt x="5134" y="1458"/>
                    <a:pt x="5103" y="1489"/>
                    <a:pt x="5041" y="1505"/>
                  </a:cubicBezTo>
                  <a:lnTo>
                    <a:pt x="5025" y="1505"/>
                  </a:lnTo>
                  <a:lnTo>
                    <a:pt x="4684" y="1412"/>
                  </a:lnTo>
                  <a:lnTo>
                    <a:pt x="4730" y="1381"/>
                  </a:lnTo>
                  <a:lnTo>
                    <a:pt x="4730" y="1303"/>
                  </a:lnTo>
                  <a:cubicBezTo>
                    <a:pt x="4730" y="1241"/>
                    <a:pt x="4699" y="1179"/>
                    <a:pt x="4762" y="1117"/>
                  </a:cubicBezTo>
                  <a:cubicBezTo>
                    <a:pt x="4777" y="1102"/>
                    <a:pt x="4824" y="1086"/>
                    <a:pt x="4886" y="1086"/>
                  </a:cubicBezTo>
                  <a:close/>
                  <a:moveTo>
                    <a:pt x="14417" y="2384"/>
                  </a:moveTo>
                  <a:cubicBezTo>
                    <a:pt x="14461" y="2384"/>
                    <a:pt x="14503" y="2396"/>
                    <a:pt x="14533" y="2420"/>
                  </a:cubicBezTo>
                  <a:lnTo>
                    <a:pt x="14564" y="2436"/>
                  </a:lnTo>
                  <a:lnTo>
                    <a:pt x="14564" y="2467"/>
                  </a:lnTo>
                  <a:cubicBezTo>
                    <a:pt x="14564" y="2560"/>
                    <a:pt x="14517" y="2668"/>
                    <a:pt x="14455" y="2746"/>
                  </a:cubicBezTo>
                  <a:lnTo>
                    <a:pt x="14439" y="2777"/>
                  </a:lnTo>
                  <a:lnTo>
                    <a:pt x="14331" y="2777"/>
                  </a:lnTo>
                  <a:cubicBezTo>
                    <a:pt x="14284" y="2777"/>
                    <a:pt x="14253" y="2746"/>
                    <a:pt x="14222" y="2730"/>
                  </a:cubicBezTo>
                  <a:cubicBezTo>
                    <a:pt x="14191" y="2715"/>
                    <a:pt x="14176" y="2668"/>
                    <a:pt x="14176" y="2637"/>
                  </a:cubicBezTo>
                  <a:cubicBezTo>
                    <a:pt x="14145" y="2575"/>
                    <a:pt x="14176" y="2513"/>
                    <a:pt x="14222" y="2482"/>
                  </a:cubicBezTo>
                  <a:cubicBezTo>
                    <a:pt x="14270" y="2415"/>
                    <a:pt x="14347" y="2384"/>
                    <a:pt x="14417" y="2384"/>
                  </a:cubicBezTo>
                  <a:close/>
                  <a:moveTo>
                    <a:pt x="6952" y="1877"/>
                  </a:moveTo>
                  <a:cubicBezTo>
                    <a:pt x="7013" y="1877"/>
                    <a:pt x="7074" y="1882"/>
                    <a:pt x="7134" y="1893"/>
                  </a:cubicBezTo>
                  <a:cubicBezTo>
                    <a:pt x="7336" y="1939"/>
                    <a:pt x="7538" y="2063"/>
                    <a:pt x="7522" y="2280"/>
                  </a:cubicBezTo>
                  <a:cubicBezTo>
                    <a:pt x="7522" y="2451"/>
                    <a:pt x="7367" y="2560"/>
                    <a:pt x="7305" y="2591"/>
                  </a:cubicBezTo>
                  <a:cubicBezTo>
                    <a:pt x="7010" y="2792"/>
                    <a:pt x="6685" y="2947"/>
                    <a:pt x="6328" y="3025"/>
                  </a:cubicBezTo>
                  <a:cubicBezTo>
                    <a:pt x="6297" y="3040"/>
                    <a:pt x="6235" y="3040"/>
                    <a:pt x="6204" y="3040"/>
                  </a:cubicBezTo>
                  <a:cubicBezTo>
                    <a:pt x="6002" y="3040"/>
                    <a:pt x="5832" y="2947"/>
                    <a:pt x="5739" y="2777"/>
                  </a:cubicBezTo>
                  <a:cubicBezTo>
                    <a:pt x="5723" y="2730"/>
                    <a:pt x="5692" y="2699"/>
                    <a:pt x="5692" y="2653"/>
                  </a:cubicBezTo>
                  <a:cubicBezTo>
                    <a:pt x="5677" y="2498"/>
                    <a:pt x="5754" y="2358"/>
                    <a:pt x="5925" y="2234"/>
                  </a:cubicBezTo>
                  <a:cubicBezTo>
                    <a:pt x="6193" y="2073"/>
                    <a:pt x="6565" y="1877"/>
                    <a:pt x="6952" y="1877"/>
                  </a:cubicBezTo>
                  <a:close/>
                  <a:moveTo>
                    <a:pt x="4049" y="1866"/>
                  </a:moveTo>
                  <a:cubicBezTo>
                    <a:pt x="4091" y="1866"/>
                    <a:pt x="4135" y="1886"/>
                    <a:pt x="4172" y="1924"/>
                  </a:cubicBezTo>
                  <a:cubicBezTo>
                    <a:pt x="4219" y="1970"/>
                    <a:pt x="4203" y="2048"/>
                    <a:pt x="4141" y="2110"/>
                  </a:cubicBezTo>
                  <a:cubicBezTo>
                    <a:pt x="3753" y="2420"/>
                    <a:pt x="3180" y="3133"/>
                    <a:pt x="3180" y="3133"/>
                  </a:cubicBezTo>
                  <a:cubicBezTo>
                    <a:pt x="3133" y="3180"/>
                    <a:pt x="3102" y="3196"/>
                    <a:pt x="3055" y="3196"/>
                  </a:cubicBezTo>
                  <a:cubicBezTo>
                    <a:pt x="3024" y="3196"/>
                    <a:pt x="2978" y="3180"/>
                    <a:pt x="2962" y="3165"/>
                  </a:cubicBezTo>
                  <a:cubicBezTo>
                    <a:pt x="2900" y="3102"/>
                    <a:pt x="2900" y="3009"/>
                    <a:pt x="2962" y="2963"/>
                  </a:cubicBezTo>
                  <a:cubicBezTo>
                    <a:pt x="2978" y="2947"/>
                    <a:pt x="3567" y="2249"/>
                    <a:pt x="3971" y="1893"/>
                  </a:cubicBezTo>
                  <a:cubicBezTo>
                    <a:pt x="3995" y="1874"/>
                    <a:pt x="4022" y="1866"/>
                    <a:pt x="4049" y="1866"/>
                  </a:cubicBezTo>
                  <a:close/>
                  <a:moveTo>
                    <a:pt x="12951" y="2932"/>
                  </a:moveTo>
                  <a:lnTo>
                    <a:pt x="12966" y="2947"/>
                  </a:lnTo>
                  <a:cubicBezTo>
                    <a:pt x="13013" y="3009"/>
                    <a:pt x="13028" y="3087"/>
                    <a:pt x="12982" y="3165"/>
                  </a:cubicBezTo>
                  <a:cubicBezTo>
                    <a:pt x="12951" y="3211"/>
                    <a:pt x="12889" y="3258"/>
                    <a:pt x="12826" y="3273"/>
                  </a:cubicBezTo>
                  <a:lnTo>
                    <a:pt x="12811" y="3273"/>
                  </a:lnTo>
                  <a:cubicBezTo>
                    <a:pt x="12733" y="3273"/>
                    <a:pt x="12671" y="3242"/>
                    <a:pt x="12640" y="3165"/>
                  </a:cubicBezTo>
                  <a:cubicBezTo>
                    <a:pt x="12594" y="3102"/>
                    <a:pt x="12625" y="3025"/>
                    <a:pt x="12656" y="3009"/>
                  </a:cubicBezTo>
                  <a:cubicBezTo>
                    <a:pt x="12687" y="2947"/>
                    <a:pt x="12749" y="2932"/>
                    <a:pt x="12826" y="2932"/>
                  </a:cubicBezTo>
                  <a:close/>
                  <a:moveTo>
                    <a:pt x="8931" y="2883"/>
                  </a:moveTo>
                  <a:cubicBezTo>
                    <a:pt x="9008" y="2883"/>
                    <a:pt x="9059" y="2940"/>
                    <a:pt x="9073" y="3009"/>
                  </a:cubicBezTo>
                  <a:cubicBezTo>
                    <a:pt x="9089" y="3071"/>
                    <a:pt x="9027" y="3149"/>
                    <a:pt x="8949" y="3180"/>
                  </a:cubicBezTo>
                  <a:cubicBezTo>
                    <a:pt x="8716" y="3211"/>
                    <a:pt x="8298" y="3413"/>
                    <a:pt x="8158" y="3490"/>
                  </a:cubicBezTo>
                  <a:cubicBezTo>
                    <a:pt x="8143" y="3506"/>
                    <a:pt x="8127" y="3506"/>
                    <a:pt x="8096" y="3506"/>
                  </a:cubicBezTo>
                  <a:cubicBezTo>
                    <a:pt x="8050" y="3506"/>
                    <a:pt x="7988" y="3490"/>
                    <a:pt x="7972" y="3428"/>
                  </a:cubicBezTo>
                  <a:cubicBezTo>
                    <a:pt x="7925" y="3351"/>
                    <a:pt x="7972" y="3273"/>
                    <a:pt x="8019" y="3211"/>
                  </a:cubicBezTo>
                  <a:cubicBezTo>
                    <a:pt x="8050" y="3211"/>
                    <a:pt x="8561" y="2947"/>
                    <a:pt x="8903" y="2885"/>
                  </a:cubicBezTo>
                  <a:cubicBezTo>
                    <a:pt x="8912" y="2884"/>
                    <a:pt x="8922" y="2883"/>
                    <a:pt x="8931" y="2883"/>
                  </a:cubicBezTo>
                  <a:close/>
                  <a:moveTo>
                    <a:pt x="9461" y="3366"/>
                  </a:moveTo>
                  <a:cubicBezTo>
                    <a:pt x="9538" y="3366"/>
                    <a:pt x="9616" y="3428"/>
                    <a:pt x="9632" y="3506"/>
                  </a:cubicBezTo>
                  <a:cubicBezTo>
                    <a:pt x="9647" y="3599"/>
                    <a:pt x="9601" y="3661"/>
                    <a:pt x="9523" y="3676"/>
                  </a:cubicBezTo>
                  <a:cubicBezTo>
                    <a:pt x="9337" y="3723"/>
                    <a:pt x="9166" y="3754"/>
                    <a:pt x="9011" y="3816"/>
                  </a:cubicBezTo>
                  <a:lnTo>
                    <a:pt x="8949" y="3816"/>
                  </a:lnTo>
                  <a:cubicBezTo>
                    <a:pt x="8903" y="3816"/>
                    <a:pt x="8841" y="3785"/>
                    <a:pt x="8825" y="3723"/>
                  </a:cubicBezTo>
                  <a:cubicBezTo>
                    <a:pt x="8778" y="3645"/>
                    <a:pt x="8825" y="3552"/>
                    <a:pt x="8903" y="3521"/>
                  </a:cubicBezTo>
                  <a:cubicBezTo>
                    <a:pt x="9073" y="3444"/>
                    <a:pt x="9259" y="3413"/>
                    <a:pt x="9461" y="3366"/>
                  </a:cubicBezTo>
                  <a:close/>
                  <a:moveTo>
                    <a:pt x="4183" y="2871"/>
                  </a:moveTo>
                  <a:cubicBezTo>
                    <a:pt x="4223" y="2871"/>
                    <a:pt x="4264" y="2884"/>
                    <a:pt x="4281" y="2901"/>
                  </a:cubicBezTo>
                  <a:cubicBezTo>
                    <a:pt x="4327" y="2978"/>
                    <a:pt x="4327" y="3056"/>
                    <a:pt x="4265" y="3118"/>
                  </a:cubicBezTo>
                  <a:cubicBezTo>
                    <a:pt x="4017" y="3351"/>
                    <a:pt x="3474" y="3893"/>
                    <a:pt x="3474" y="3893"/>
                  </a:cubicBezTo>
                  <a:cubicBezTo>
                    <a:pt x="3443" y="3909"/>
                    <a:pt x="3412" y="3940"/>
                    <a:pt x="3366" y="3940"/>
                  </a:cubicBezTo>
                  <a:cubicBezTo>
                    <a:pt x="3335" y="3940"/>
                    <a:pt x="3288" y="3909"/>
                    <a:pt x="3273" y="3893"/>
                  </a:cubicBezTo>
                  <a:cubicBezTo>
                    <a:pt x="3211" y="3831"/>
                    <a:pt x="3211" y="3738"/>
                    <a:pt x="3273" y="3676"/>
                  </a:cubicBezTo>
                  <a:cubicBezTo>
                    <a:pt x="3288" y="3661"/>
                    <a:pt x="3815" y="3133"/>
                    <a:pt x="4095" y="2901"/>
                  </a:cubicBezTo>
                  <a:cubicBezTo>
                    <a:pt x="4116" y="2880"/>
                    <a:pt x="4149" y="2871"/>
                    <a:pt x="4183" y="2871"/>
                  </a:cubicBezTo>
                  <a:close/>
                  <a:moveTo>
                    <a:pt x="14843" y="2963"/>
                  </a:moveTo>
                  <a:cubicBezTo>
                    <a:pt x="14920" y="2963"/>
                    <a:pt x="14998" y="3025"/>
                    <a:pt x="14998" y="3102"/>
                  </a:cubicBezTo>
                  <a:lnTo>
                    <a:pt x="15060" y="3661"/>
                  </a:lnTo>
                  <a:cubicBezTo>
                    <a:pt x="15075" y="3676"/>
                    <a:pt x="15122" y="3707"/>
                    <a:pt x="15137" y="3723"/>
                  </a:cubicBezTo>
                  <a:cubicBezTo>
                    <a:pt x="15355" y="3707"/>
                    <a:pt x="15541" y="3676"/>
                    <a:pt x="15742" y="3661"/>
                  </a:cubicBezTo>
                  <a:cubicBezTo>
                    <a:pt x="15820" y="3661"/>
                    <a:pt x="15897" y="3723"/>
                    <a:pt x="15897" y="3800"/>
                  </a:cubicBezTo>
                  <a:cubicBezTo>
                    <a:pt x="15897" y="3878"/>
                    <a:pt x="15835" y="3955"/>
                    <a:pt x="15758" y="3955"/>
                  </a:cubicBezTo>
                  <a:cubicBezTo>
                    <a:pt x="15680" y="3955"/>
                    <a:pt x="15603" y="3971"/>
                    <a:pt x="15525" y="3971"/>
                  </a:cubicBezTo>
                  <a:cubicBezTo>
                    <a:pt x="15618" y="4049"/>
                    <a:pt x="15742" y="4126"/>
                    <a:pt x="15851" y="4188"/>
                  </a:cubicBezTo>
                  <a:cubicBezTo>
                    <a:pt x="15928" y="4219"/>
                    <a:pt x="15959" y="4297"/>
                    <a:pt x="15913" y="4374"/>
                  </a:cubicBezTo>
                  <a:cubicBezTo>
                    <a:pt x="15897" y="4436"/>
                    <a:pt x="15851" y="4452"/>
                    <a:pt x="15804" y="4452"/>
                  </a:cubicBezTo>
                  <a:cubicBezTo>
                    <a:pt x="15758" y="4452"/>
                    <a:pt x="15742" y="4452"/>
                    <a:pt x="15727" y="4436"/>
                  </a:cubicBezTo>
                  <a:cubicBezTo>
                    <a:pt x="15510" y="4328"/>
                    <a:pt x="15308" y="4188"/>
                    <a:pt x="15122" y="4049"/>
                  </a:cubicBezTo>
                  <a:lnTo>
                    <a:pt x="15122" y="4049"/>
                  </a:lnTo>
                  <a:lnTo>
                    <a:pt x="15184" y="4514"/>
                  </a:lnTo>
                  <a:cubicBezTo>
                    <a:pt x="15184" y="4591"/>
                    <a:pt x="15122" y="4669"/>
                    <a:pt x="15044" y="4669"/>
                  </a:cubicBezTo>
                  <a:lnTo>
                    <a:pt x="15029" y="4669"/>
                  </a:lnTo>
                  <a:cubicBezTo>
                    <a:pt x="14967" y="4669"/>
                    <a:pt x="14889" y="4607"/>
                    <a:pt x="14889" y="4529"/>
                  </a:cubicBezTo>
                  <a:lnTo>
                    <a:pt x="14827" y="4018"/>
                  </a:lnTo>
                  <a:cubicBezTo>
                    <a:pt x="14595" y="4033"/>
                    <a:pt x="14377" y="4049"/>
                    <a:pt x="14145" y="4049"/>
                  </a:cubicBezTo>
                  <a:cubicBezTo>
                    <a:pt x="14067" y="4049"/>
                    <a:pt x="14021" y="3987"/>
                    <a:pt x="14021" y="3909"/>
                  </a:cubicBezTo>
                  <a:cubicBezTo>
                    <a:pt x="14021" y="3831"/>
                    <a:pt x="14067" y="3785"/>
                    <a:pt x="14129" y="3754"/>
                  </a:cubicBezTo>
                  <a:cubicBezTo>
                    <a:pt x="14300" y="3738"/>
                    <a:pt x="14502" y="3738"/>
                    <a:pt x="14688" y="3723"/>
                  </a:cubicBezTo>
                  <a:cubicBezTo>
                    <a:pt x="14471" y="3568"/>
                    <a:pt x="14284" y="3413"/>
                    <a:pt x="14114" y="3242"/>
                  </a:cubicBezTo>
                  <a:cubicBezTo>
                    <a:pt x="14052" y="3180"/>
                    <a:pt x="14052" y="3087"/>
                    <a:pt x="14114" y="3025"/>
                  </a:cubicBezTo>
                  <a:cubicBezTo>
                    <a:pt x="14137" y="2994"/>
                    <a:pt x="14176" y="2978"/>
                    <a:pt x="14215" y="2978"/>
                  </a:cubicBezTo>
                  <a:cubicBezTo>
                    <a:pt x="14253" y="2978"/>
                    <a:pt x="14292" y="2994"/>
                    <a:pt x="14315" y="3025"/>
                  </a:cubicBezTo>
                  <a:cubicBezTo>
                    <a:pt x="14455" y="3165"/>
                    <a:pt x="14595" y="3273"/>
                    <a:pt x="14750" y="3397"/>
                  </a:cubicBezTo>
                  <a:lnTo>
                    <a:pt x="14703" y="3118"/>
                  </a:lnTo>
                  <a:cubicBezTo>
                    <a:pt x="14703" y="3040"/>
                    <a:pt x="14765" y="2963"/>
                    <a:pt x="14843" y="2963"/>
                  </a:cubicBezTo>
                  <a:close/>
                  <a:moveTo>
                    <a:pt x="2531" y="3471"/>
                  </a:moveTo>
                  <a:cubicBezTo>
                    <a:pt x="2564" y="3471"/>
                    <a:pt x="2596" y="3481"/>
                    <a:pt x="2621" y="3506"/>
                  </a:cubicBezTo>
                  <a:cubicBezTo>
                    <a:pt x="2668" y="3568"/>
                    <a:pt x="2699" y="3661"/>
                    <a:pt x="2637" y="3723"/>
                  </a:cubicBezTo>
                  <a:cubicBezTo>
                    <a:pt x="2311" y="4111"/>
                    <a:pt x="1923" y="4762"/>
                    <a:pt x="1923" y="4762"/>
                  </a:cubicBezTo>
                  <a:cubicBezTo>
                    <a:pt x="1892" y="4824"/>
                    <a:pt x="1861" y="4840"/>
                    <a:pt x="1799" y="4840"/>
                  </a:cubicBezTo>
                  <a:cubicBezTo>
                    <a:pt x="1768" y="4840"/>
                    <a:pt x="1737" y="4840"/>
                    <a:pt x="1722" y="4824"/>
                  </a:cubicBezTo>
                  <a:cubicBezTo>
                    <a:pt x="1644" y="4762"/>
                    <a:pt x="1629" y="4684"/>
                    <a:pt x="1644" y="4607"/>
                  </a:cubicBezTo>
                  <a:cubicBezTo>
                    <a:pt x="1660" y="4591"/>
                    <a:pt x="2047" y="3940"/>
                    <a:pt x="2404" y="3521"/>
                  </a:cubicBezTo>
                  <a:cubicBezTo>
                    <a:pt x="2432" y="3493"/>
                    <a:pt x="2482" y="3471"/>
                    <a:pt x="2531" y="3471"/>
                  </a:cubicBezTo>
                  <a:close/>
                  <a:moveTo>
                    <a:pt x="5128" y="4722"/>
                  </a:moveTo>
                  <a:cubicBezTo>
                    <a:pt x="5163" y="4722"/>
                    <a:pt x="5196" y="4729"/>
                    <a:pt x="5227" y="4746"/>
                  </a:cubicBezTo>
                  <a:cubicBezTo>
                    <a:pt x="5289" y="4793"/>
                    <a:pt x="5335" y="4840"/>
                    <a:pt x="5351" y="4886"/>
                  </a:cubicBezTo>
                  <a:cubicBezTo>
                    <a:pt x="5366" y="4948"/>
                    <a:pt x="5351" y="5026"/>
                    <a:pt x="5304" y="5072"/>
                  </a:cubicBezTo>
                  <a:cubicBezTo>
                    <a:pt x="5258" y="5134"/>
                    <a:pt x="5180" y="5181"/>
                    <a:pt x="5103" y="5181"/>
                  </a:cubicBezTo>
                  <a:cubicBezTo>
                    <a:pt x="5041" y="5181"/>
                    <a:pt x="4979" y="5150"/>
                    <a:pt x="4948" y="5134"/>
                  </a:cubicBezTo>
                  <a:cubicBezTo>
                    <a:pt x="4886" y="5103"/>
                    <a:pt x="4839" y="5026"/>
                    <a:pt x="4839" y="4964"/>
                  </a:cubicBezTo>
                  <a:cubicBezTo>
                    <a:pt x="4839" y="4917"/>
                    <a:pt x="4839" y="4886"/>
                    <a:pt x="4886" y="4840"/>
                  </a:cubicBezTo>
                  <a:cubicBezTo>
                    <a:pt x="4941" y="4772"/>
                    <a:pt x="5038" y="4722"/>
                    <a:pt x="5128" y="4722"/>
                  </a:cubicBezTo>
                  <a:close/>
                  <a:moveTo>
                    <a:pt x="12024" y="5045"/>
                  </a:moveTo>
                  <a:cubicBezTo>
                    <a:pt x="12063" y="5045"/>
                    <a:pt x="12098" y="5054"/>
                    <a:pt x="12129" y="5072"/>
                  </a:cubicBezTo>
                  <a:lnTo>
                    <a:pt x="12144" y="5072"/>
                  </a:lnTo>
                  <a:lnTo>
                    <a:pt x="12144" y="5103"/>
                  </a:lnTo>
                  <a:cubicBezTo>
                    <a:pt x="12191" y="5181"/>
                    <a:pt x="12191" y="5258"/>
                    <a:pt x="12144" y="5336"/>
                  </a:cubicBezTo>
                  <a:cubicBezTo>
                    <a:pt x="12113" y="5413"/>
                    <a:pt x="12051" y="5444"/>
                    <a:pt x="11973" y="5444"/>
                  </a:cubicBezTo>
                  <a:cubicBezTo>
                    <a:pt x="11896" y="5444"/>
                    <a:pt x="11818" y="5382"/>
                    <a:pt x="11803" y="5305"/>
                  </a:cubicBezTo>
                  <a:cubicBezTo>
                    <a:pt x="11787" y="5227"/>
                    <a:pt x="11803" y="5150"/>
                    <a:pt x="11834" y="5103"/>
                  </a:cubicBezTo>
                  <a:cubicBezTo>
                    <a:pt x="11900" y="5066"/>
                    <a:pt x="11965" y="5045"/>
                    <a:pt x="12024" y="5045"/>
                  </a:cubicBezTo>
                  <a:close/>
                  <a:moveTo>
                    <a:pt x="1457" y="5246"/>
                  </a:moveTo>
                  <a:cubicBezTo>
                    <a:pt x="1548" y="5246"/>
                    <a:pt x="1637" y="5288"/>
                    <a:pt x="1691" y="5351"/>
                  </a:cubicBezTo>
                  <a:cubicBezTo>
                    <a:pt x="1768" y="5444"/>
                    <a:pt x="1737" y="5615"/>
                    <a:pt x="1629" y="5693"/>
                  </a:cubicBezTo>
                  <a:lnTo>
                    <a:pt x="1551" y="5693"/>
                  </a:lnTo>
                  <a:cubicBezTo>
                    <a:pt x="1458" y="5693"/>
                    <a:pt x="1380" y="5662"/>
                    <a:pt x="1318" y="5584"/>
                  </a:cubicBezTo>
                  <a:cubicBezTo>
                    <a:pt x="1256" y="5491"/>
                    <a:pt x="1256" y="5367"/>
                    <a:pt x="1318" y="5289"/>
                  </a:cubicBezTo>
                  <a:lnTo>
                    <a:pt x="1334" y="5274"/>
                  </a:lnTo>
                  <a:cubicBezTo>
                    <a:pt x="1373" y="5254"/>
                    <a:pt x="1415" y="5246"/>
                    <a:pt x="1457" y="5246"/>
                  </a:cubicBezTo>
                  <a:close/>
                  <a:moveTo>
                    <a:pt x="14688" y="5398"/>
                  </a:moveTo>
                  <a:cubicBezTo>
                    <a:pt x="14796" y="5398"/>
                    <a:pt x="14889" y="5444"/>
                    <a:pt x="14951" y="5522"/>
                  </a:cubicBezTo>
                  <a:cubicBezTo>
                    <a:pt x="14998" y="5600"/>
                    <a:pt x="15029" y="5739"/>
                    <a:pt x="14951" y="5832"/>
                  </a:cubicBezTo>
                  <a:lnTo>
                    <a:pt x="14936" y="5848"/>
                  </a:lnTo>
                  <a:lnTo>
                    <a:pt x="14920" y="5848"/>
                  </a:lnTo>
                  <a:cubicBezTo>
                    <a:pt x="14765" y="5832"/>
                    <a:pt x="14626" y="5724"/>
                    <a:pt x="14548" y="5584"/>
                  </a:cubicBezTo>
                  <a:cubicBezTo>
                    <a:pt x="14533" y="5553"/>
                    <a:pt x="14517" y="5537"/>
                    <a:pt x="14517" y="5506"/>
                  </a:cubicBezTo>
                  <a:cubicBezTo>
                    <a:pt x="14517" y="5460"/>
                    <a:pt x="14533" y="5429"/>
                    <a:pt x="14579" y="5429"/>
                  </a:cubicBezTo>
                  <a:cubicBezTo>
                    <a:pt x="14595" y="5398"/>
                    <a:pt x="14657" y="5398"/>
                    <a:pt x="14688" y="5398"/>
                  </a:cubicBezTo>
                  <a:close/>
                  <a:moveTo>
                    <a:pt x="13599" y="5532"/>
                  </a:moveTo>
                  <a:cubicBezTo>
                    <a:pt x="13676" y="5532"/>
                    <a:pt x="13744" y="5552"/>
                    <a:pt x="13804" y="5600"/>
                  </a:cubicBezTo>
                  <a:cubicBezTo>
                    <a:pt x="13897" y="5662"/>
                    <a:pt x="13912" y="5770"/>
                    <a:pt x="13881" y="5863"/>
                  </a:cubicBezTo>
                  <a:lnTo>
                    <a:pt x="13866" y="5910"/>
                  </a:lnTo>
                  <a:lnTo>
                    <a:pt x="13819" y="5910"/>
                  </a:lnTo>
                  <a:cubicBezTo>
                    <a:pt x="13742" y="5910"/>
                    <a:pt x="13649" y="5894"/>
                    <a:pt x="13586" y="5832"/>
                  </a:cubicBezTo>
                  <a:cubicBezTo>
                    <a:pt x="13509" y="5770"/>
                    <a:pt x="13447" y="5677"/>
                    <a:pt x="13493" y="5584"/>
                  </a:cubicBezTo>
                  <a:lnTo>
                    <a:pt x="13493" y="5537"/>
                  </a:lnTo>
                  <a:lnTo>
                    <a:pt x="13524" y="5537"/>
                  </a:lnTo>
                  <a:cubicBezTo>
                    <a:pt x="13550" y="5534"/>
                    <a:pt x="13575" y="5532"/>
                    <a:pt x="13599" y="5532"/>
                  </a:cubicBezTo>
                  <a:close/>
                  <a:moveTo>
                    <a:pt x="2621" y="5615"/>
                  </a:moveTo>
                  <a:lnTo>
                    <a:pt x="2621" y="5662"/>
                  </a:lnTo>
                  <a:cubicBezTo>
                    <a:pt x="2621" y="5739"/>
                    <a:pt x="2621" y="5786"/>
                    <a:pt x="2590" y="5863"/>
                  </a:cubicBezTo>
                  <a:cubicBezTo>
                    <a:pt x="2559" y="5925"/>
                    <a:pt x="2497" y="5987"/>
                    <a:pt x="2420" y="5987"/>
                  </a:cubicBezTo>
                  <a:lnTo>
                    <a:pt x="2389" y="5987"/>
                  </a:lnTo>
                  <a:cubicBezTo>
                    <a:pt x="2280" y="5972"/>
                    <a:pt x="2249" y="5863"/>
                    <a:pt x="2264" y="5786"/>
                  </a:cubicBezTo>
                  <a:cubicBezTo>
                    <a:pt x="2280" y="5739"/>
                    <a:pt x="2311" y="5693"/>
                    <a:pt x="2358" y="5646"/>
                  </a:cubicBezTo>
                  <a:lnTo>
                    <a:pt x="2404" y="5615"/>
                  </a:lnTo>
                  <a:close/>
                  <a:moveTo>
                    <a:pt x="7135" y="5674"/>
                  </a:moveTo>
                  <a:cubicBezTo>
                    <a:pt x="7197" y="5674"/>
                    <a:pt x="7258" y="5690"/>
                    <a:pt x="7305" y="5724"/>
                  </a:cubicBezTo>
                  <a:lnTo>
                    <a:pt x="7321" y="5739"/>
                  </a:lnTo>
                  <a:lnTo>
                    <a:pt x="7321" y="5755"/>
                  </a:lnTo>
                  <a:cubicBezTo>
                    <a:pt x="7352" y="5879"/>
                    <a:pt x="7305" y="5987"/>
                    <a:pt x="7197" y="6065"/>
                  </a:cubicBezTo>
                  <a:cubicBezTo>
                    <a:pt x="7088" y="6127"/>
                    <a:pt x="6979" y="6142"/>
                    <a:pt x="6886" y="6158"/>
                  </a:cubicBezTo>
                  <a:lnTo>
                    <a:pt x="6840" y="6158"/>
                  </a:lnTo>
                  <a:lnTo>
                    <a:pt x="6824" y="6127"/>
                  </a:lnTo>
                  <a:cubicBezTo>
                    <a:pt x="6762" y="5987"/>
                    <a:pt x="6809" y="5832"/>
                    <a:pt x="6917" y="5755"/>
                  </a:cubicBezTo>
                  <a:cubicBezTo>
                    <a:pt x="6970" y="5702"/>
                    <a:pt x="7053" y="5674"/>
                    <a:pt x="7135" y="5674"/>
                  </a:cubicBezTo>
                  <a:close/>
                  <a:moveTo>
                    <a:pt x="1846" y="6623"/>
                  </a:moveTo>
                  <a:cubicBezTo>
                    <a:pt x="1923" y="6623"/>
                    <a:pt x="1970" y="6639"/>
                    <a:pt x="2016" y="6685"/>
                  </a:cubicBezTo>
                  <a:cubicBezTo>
                    <a:pt x="2047" y="6732"/>
                    <a:pt x="2078" y="6778"/>
                    <a:pt x="2078" y="6825"/>
                  </a:cubicBezTo>
                  <a:cubicBezTo>
                    <a:pt x="2078" y="6918"/>
                    <a:pt x="1970" y="6995"/>
                    <a:pt x="1877" y="7011"/>
                  </a:cubicBezTo>
                  <a:lnTo>
                    <a:pt x="1815" y="7011"/>
                  </a:lnTo>
                  <a:cubicBezTo>
                    <a:pt x="1737" y="7011"/>
                    <a:pt x="1691" y="6995"/>
                    <a:pt x="1629" y="6980"/>
                  </a:cubicBezTo>
                  <a:lnTo>
                    <a:pt x="1582" y="6964"/>
                  </a:lnTo>
                  <a:lnTo>
                    <a:pt x="1629" y="6670"/>
                  </a:lnTo>
                  <a:lnTo>
                    <a:pt x="1660" y="6670"/>
                  </a:lnTo>
                  <a:cubicBezTo>
                    <a:pt x="1722" y="6654"/>
                    <a:pt x="1784" y="6623"/>
                    <a:pt x="1846" y="6623"/>
                  </a:cubicBezTo>
                  <a:close/>
                  <a:moveTo>
                    <a:pt x="718" y="8585"/>
                  </a:moveTo>
                  <a:cubicBezTo>
                    <a:pt x="732" y="8585"/>
                    <a:pt x="746" y="8587"/>
                    <a:pt x="760" y="8593"/>
                  </a:cubicBezTo>
                  <a:cubicBezTo>
                    <a:pt x="838" y="8608"/>
                    <a:pt x="884" y="8686"/>
                    <a:pt x="869" y="8763"/>
                  </a:cubicBezTo>
                  <a:cubicBezTo>
                    <a:pt x="869" y="8763"/>
                    <a:pt x="745" y="9492"/>
                    <a:pt x="807" y="9989"/>
                  </a:cubicBezTo>
                  <a:cubicBezTo>
                    <a:pt x="807" y="10066"/>
                    <a:pt x="760" y="10144"/>
                    <a:pt x="682" y="10144"/>
                  </a:cubicBezTo>
                  <a:cubicBezTo>
                    <a:pt x="605" y="10144"/>
                    <a:pt x="527" y="10082"/>
                    <a:pt x="512" y="10004"/>
                  </a:cubicBezTo>
                  <a:cubicBezTo>
                    <a:pt x="450" y="9477"/>
                    <a:pt x="574" y="8748"/>
                    <a:pt x="574" y="8701"/>
                  </a:cubicBezTo>
                  <a:cubicBezTo>
                    <a:pt x="599" y="8638"/>
                    <a:pt x="656" y="8585"/>
                    <a:pt x="718" y="8585"/>
                  </a:cubicBezTo>
                  <a:close/>
                  <a:moveTo>
                    <a:pt x="6545" y="10020"/>
                  </a:moveTo>
                  <a:lnTo>
                    <a:pt x="6778" y="10082"/>
                  </a:lnTo>
                  <a:cubicBezTo>
                    <a:pt x="6840" y="10082"/>
                    <a:pt x="6902" y="10144"/>
                    <a:pt x="6871" y="10221"/>
                  </a:cubicBezTo>
                  <a:cubicBezTo>
                    <a:pt x="6871" y="10299"/>
                    <a:pt x="6855" y="10345"/>
                    <a:pt x="6840" y="10423"/>
                  </a:cubicBezTo>
                  <a:lnTo>
                    <a:pt x="6824" y="10470"/>
                  </a:lnTo>
                  <a:lnTo>
                    <a:pt x="6592" y="10392"/>
                  </a:lnTo>
                  <a:cubicBezTo>
                    <a:pt x="6545" y="10376"/>
                    <a:pt x="6514" y="10345"/>
                    <a:pt x="6468" y="10314"/>
                  </a:cubicBezTo>
                  <a:cubicBezTo>
                    <a:pt x="6452" y="10268"/>
                    <a:pt x="6421" y="10175"/>
                    <a:pt x="6530" y="10035"/>
                  </a:cubicBezTo>
                  <a:lnTo>
                    <a:pt x="6545" y="10020"/>
                  </a:lnTo>
                  <a:close/>
                  <a:moveTo>
                    <a:pt x="1846" y="9492"/>
                  </a:moveTo>
                  <a:cubicBezTo>
                    <a:pt x="1923" y="9492"/>
                    <a:pt x="1970" y="9570"/>
                    <a:pt x="1970" y="9648"/>
                  </a:cubicBezTo>
                  <a:cubicBezTo>
                    <a:pt x="1970" y="9648"/>
                    <a:pt x="1939" y="10082"/>
                    <a:pt x="2047" y="10330"/>
                  </a:cubicBezTo>
                  <a:cubicBezTo>
                    <a:pt x="2078" y="10407"/>
                    <a:pt x="2032" y="10501"/>
                    <a:pt x="1970" y="10532"/>
                  </a:cubicBezTo>
                  <a:cubicBezTo>
                    <a:pt x="1954" y="10547"/>
                    <a:pt x="1939" y="10547"/>
                    <a:pt x="1923" y="10547"/>
                  </a:cubicBezTo>
                  <a:cubicBezTo>
                    <a:pt x="1861" y="10547"/>
                    <a:pt x="1799" y="10532"/>
                    <a:pt x="1784" y="10470"/>
                  </a:cubicBezTo>
                  <a:cubicBezTo>
                    <a:pt x="1644" y="10144"/>
                    <a:pt x="1691" y="9648"/>
                    <a:pt x="1691" y="9632"/>
                  </a:cubicBezTo>
                  <a:cubicBezTo>
                    <a:pt x="1691" y="9554"/>
                    <a:pt x="1768" y="9492"/>
                    <a:pt x="1846" y="9492"/>
                  </a:cubicBezTo>
                  <a:close/>
                  <a:moveTo>
                    <a:pt x="15417" y="10454"/>
                  </a:moveTo>
                  <a:lnTo>
                    <a:pt x="15463" y="10501"/>
                  </a:lnTo>
                  <a:lnTo>
                    <a:pt x="15525" y="10501"/>
                  </a:lnTo>
                  <a:cubicBezTo>
                    <a:pt x="15556" y="10493"/>
                    <a:pt x="15579" y="10489"/>
                    <a:pt x="15601" y="10489"/>
                  </a:cubicBezTo>
                  <a:cubicBezTo>
                    <a:pt x="15622" y="10489"/>
                    <a:pt x="15641" y="10493"/>
                    <a:pt x="15665" y="10501"/>
                  </a:cubicBezTo>
                  <a:cubicBezTo>
                    <a:pt x="15758" y="10547"/>
                    <a:pt x="15773" y="10656"/>
                    <a:pt x="15696" y="10780"/>
                  </a:cubicBezTo>
                  <a:lnTo>
                    <a:pt x="15696" y="10795"/>
                  </a:lnTo>
                  <a:lnTo>
                    <a:pt x="15680" y="10795"/>
                  </a:lnTo>
                  <a:cubicBezTo>
                    <a:pt x="15665" y="10811"/>
                    <a:pt x="15618" y="10811"/>
                    <a:pt x="15587" y="10811"/>
                  </a:cubicBezTo>
                  <a:cubicBezTo>
                    <a:pt x="15525" y="10811"/>
                    <a:pt x="15463" y="10795"/>
                    <a:pt x="15432" y="10764"/>
                  </a:cubicBezTo>
                  <a:cubicBezTo>
                    <a:pt x="15355" y="10702"/>
                    <a:pt x="15339" y="10578"/>
                    <a:pt x="15370" y="10501"/>
                  </a:cubicBezTo>
                  <a:lnTo>
                    <a:pt x="15417" y="10454"/>
                  </a:lnTo>
                  <a:close/>
                  <a:moveTo>
                    <a:pt x="2938" y="12065"/>
                  </a:moveTo>
                  <a:cubicBezTo>
                    <a:pt x="2975" y="12065"/>
                    <a:pt x="3011" y="12075"/>
                    <a:pt x="3040" y="12098"/>
                  </a:cubicBezTo>
                  <a:lnTo>
                    <a:pt x="3055" y="12114"/>
                  </a:lnTo>
                  <a:lnTo>
                    <a:pt x="3055" y="12129"/>
                  </a:lnTo>
                  <a:cubicBezTo>
                    <a:pt x="3086" y="12207"/>
                    <a:pt x="3102" y="12284"/>
                    <a:pt x="3055" y="12362"/>
                  </a:cubicBezTo>
                  <a:cubicBezTo>
                    <a:pt x="3040" y="12424"/>
                    <a:pt x="2962" y="12470"/>
                    <a:pt x="2900" y="12470"/>
                  </a:cubicBezTo>
                  <a:cubicBezTo>
                    <a:pt x="2885" y="12470"/>
                    <a:pt x="2854" y="12470"/>
                    <a:pt x="2823" y="12439"/>
                  </a:cubicBezTo>
                  <a:cubicBezTo>
                    <a:pt x="2745" y="12346"/>
                    <a:pt x="2745" y="12253"/>
                    <a:pt x="2792" y="12145"/>
                  </a:cubicBezTo>
                  <a:cubicBezTo>
                    <a:pt x="2811" y="12095"/>
                    <a:pt x="2875" y="12065"/>
                    <a:pt x="2938" y="12065"/>
                  </a:cubicBezTo>
                  <a:close/>
                  <a:moveTo>
                    <a:pt x="1250" y="10715"/>
                  </a:moveTo>
                  <a:cubicBezTo>
                    <a:pt x="1267" y="10715"/>
                    <a:pt x="1285" y="10716"/>
                    <a:pt x="1303" y="10718"/>
                  </a:cubicBezTo>
                  <a:cubicBezTo>
                    <a:pt x="1458" y="10764"/>
                    <a:pt x="1551" y="10888"/>
                    <a:pt x="1613" y="11012"/>
                  </a:cubicBezTo>
                  <a:cubicBezTo>
                    <a:pt x="1815" y="11416"/>
                    <a:pt x="1939" y="11819"/>
                    <a:pt x="2001" y="12269"/>
                  </a:cubicBezTo>
                  <a:cubicBezTo>
                    <a:pt x="2032" y="12563"/>
                    <a:pt x="1877" y="12858"/>
                    <a:pt x="1598" y="12951"/>
                  </a:cubicBezTo>
                  <a:cubicBezTo>
                    <a:pt x="1567" y="12967"/>
                    <a:pt x="1505" y="12967"/>
                    <a:pt x="1473" y="12967"/>
                  </a:cubicBezTo>
                  <a:cubicBezTo>
                    <a:pt x="1303" y="12967"/>
                    <a:pt x="1163" y="12827"/>
                    <a:pt x="1039" y="12594"/>
                  </a:cubicBezTo>
                  <a:cubicBezTo>
                    <a:pt x="869" y="12191"/>
                    <a:pt x="651" y="11648"/>
                    <a:pt x="807" y="11105"/>
                  </a:cubicBezTo>
                  <a:cubicBezTo>
                    <a:pt x="864" y="10903"/>
                    <a:pt x="1016" y="10715"/>
                    <a:pt x="1250" y="10715"/>
                  </a:cubicBezTo>
                  <a:close/>
                  <a:moveTo>
                    <a:pt x="1380" y="13447"/>
                  </a:moveTo>
                  <a:lnTo>
                    <a:pt x="1660" y="13494"/>
                  </a:lnTo>
                  <a:lnTo>
                    <a:pt x="1660" y="13525"/>
                  </a:lnTo>
                  <a:lnTo>
                    <a:pt x="1660" y="13727"/>
                  </a:lnTo>
                  <a:cubicBezTo>
                    <a:pt x="1629" y="13804"/>
                    <a:pt x="1567" y="13866"/>
                    <a:pt x="1489" y="13866"/>
                  </a:cubicBezTo>
                  <a:lnTo>
                    <a:pt x="1473" y="13866"/>
                  </a:lnTo>
                  <a:cubicBezTo>
                    <a:pt x="1380" y="13835"/>
                    <a:pt x="1334" y="13758"/>
                    <a:pt x="1318" y="13680"/>
                  </a:cubicBezTo>
                  <a:cubicBezTo>
                    <a:pt x="1318" y="13602"/>
                    <a:pt x="1334" y="13540"/>
                    <a:pt x="1349" y="13494"/>
                  </a:cubicBezTo>
                  <a:lnTo>
                    <a:pt x="1380" y="13447"/>
                  </a:lnTo>
                  <a:close/>
                  <a:moveTo>
                    <a:pt x="2652" y="13246"/>
                  </a:moveTo>
                  <a:cubicBezTo>
                    <a:pt x="2761" y="13447"/>
                    <a:pt x="2885" y="13664"/>
                    <a:pt x="2978" y="13882"/>
                  </a:cubicBezTo>
                  <a:lnTo>
                    <a:pt x="3180" y="13447"/>
                  </a:lnTo>
                  <a:cubicBezTo>
                    <a:pt x="3203" y="13390"/>
                    <a:pt x="3251" y="13358"/>
                    <a:pt x="3306" y="13358"/>
                  </a:cubicBezTo>
                  <a:cubicBezTo>
                    <a:pt x="3326" y="13358"/>
                    <a:pt x="3346" y="13362"/>
                    <a:pt x="3366" y="13370"/>
                  </a:cubicBezTo>
                  <a:cubicBezTo>
                    <a:pt x="3443" y="13416"/>
                    <a:pt x="3490" y="13494"/>
                    <a:pt x="3443" y="13571"/>
                  </a:cubicBezTo>
                  <a:lnTo>
                    <a:pt x="3226" y="14052"/>
                  </a:lnTo>
                  <a:cubicBezTo>
                    <a:pt x="3428" y="14145"/>
                    <a:pt x="3645" y="14269"/>
                    <a:pt x="3831" y="14362"/>
                  </a:cubicBezTo>
                  <a:cubicBezTo>
                    <a:pt x="3908" y="14409"/>
                    <a:pt x="3924" y="14487"/>
                    <a:pt x="3893" y="14564"/>
                  </a:cubicBezTo>
                  <a:cubicBezTo>
                    <a:pt x="3862" y="14611"/>
                    <a:pt x="3815" y="14642"/>
                    <a:pt x="3753" y="14642"/>
                  </a:cubicBezTo>
                  <a:cubicBezTo>
                    <a:pt x="3722" y="14642"/>
                    <a:pt x="3707" y="14642"/>
                    <a:pt x="3676" y="14611"/>
                  </a:cubicBezTo>
                  <a:cubicBezTo>
                    <a:pt x="3521" y="14533"/>
                    <a:pt x="3350" y="14440"/>
                    <a:pt x="3180" y="14362"/>
                  </a:cubicBezTo>
                  <a:lnTo>
                    <a:pt x="3180" y="14362"/>
                  </a:lnTo>
                  <a:cubicBezTo>
                    <a:pt x="3273" y="14595"/>
                    <a:pt x="3350" y="14828"/>
                    <a:pt x="3428" y="15060"/>
                  </a:cubicBezTo>
                  <a:lnTo>
                    <a:pt x="3164" y="15138"/>
                  </a:lnTo>
                  <a:cubicBezTo>
                    <a:pt x="3102" y="14967"/>
                    <a:pt x="3024" y="14797"/>
                    <a:pt x="2962" y="14611"/>
                  </a:cubicBezTo>
                  <a:lnTo>
                    <a:pt x="2854" y="14874"/>
                  </a:lnTo>
                  <a:cubicBezTo>
                    <a:pt x="2823" y="14921"/>
                    <a:pt x="2776" y="14967"/>
                    <a:pt x="2745" y="14967"/>
                  </a:cubicBezTo>
                  <a:cubicBezTo>
                    <a:pt x="2730" y="14967"/>
                    <a:pt x="2714" y="14952"/>
                    <a:pt x="2699" y="14952"/>
                  </a:cubicBezTo>
                  <a:cubicBezTo>
                    <a:pt x="2621" y="14905"/>
                    <a:pt x="2575" y="14828"/>
                    <a:pt x="2621" y="14750"/>
                  </a:cubicBezTo>
                  <a:lnTo>
                    <a:pt x="2838" y="14223"/>
                  </a:lnTo>
                  <a:cubicBezTo>
                    <a:pt x="2823" y="14207"/>
                    <a:pt x="2823" y="14176"/>
                    <a:pt x="2807" y="14145"/>
                  </a:cubicBezTo>
                  <a:cubicBezTo>
                    <a:pt x="2621" y="14068"/>
                    <a:pt x="2435" y="13975"/>
                    <a:pt x="2264" y="13897"/>
                  </a:cubicBezTo>
                  <a:cubicBezTo>
                    <a:pt x="2187" y="13866"/>
                    <a:pt x="2156" y="13789"/>
                    <a:pt x="2187" y="13711"/>
                  </a:cubicBezTo>
                  <a:cubicBezTo>
                    <a:pt x="2209" y="13655"/>
                    <a:pt x="2256" y="13615"/>
                    <a:pt x="2310" y="13615"/>
                  </a:cubicBezTo>
                  <a:cubicBezTo>
                    <a:pt x="2330" y="13615"/>
                    <a:pt x="2352" y="13621"/>
                    <a:pt x="2373" y="13633"/>
                  </a:cubicBezTo>
                  <a:cubicBezTo>
                    <a:pt x="2435" y="13649"/>
                    <a:pt x="2513" y="13680"/>
                    <a:pt x="2590" y="13727"/>
                  </a:cubicBezTo>
                  <a:cubicBezTo>
                    <a:pt x="2513" y="13602"/>
                    <a:pt x="2451" y="13494"/>
                    <a:pt x="2404" y="13370"/>
                  </a:cubicBezTo>
                  <a:lnTo>
                    <a:pt x="2652" y="13246"/>
                  </a:lnTo>
                  <a:close/>
                  <a:moveTo>
                    <a:pt x="4653" y="15355"/>
                  </a:moveTo>
                  <a:cubicBezTo>
                    <a:pt x="4715" y="15355"/>
                    <a:pt x="4762" y="15371"/>
                    <a:pt x="4808" y="15433"/>
                  </a:cubicBezTo>
                  <a:cubicBezTo>
                    <a:pt x="4839" y="15495"/>
                    <a:pt x="4870" y="15541"/>
                    <a:pt x="4839" y="15603"/>
                  </a:cubicBezTo>
                  <a:cubicBezTo>
                    <a:pt x="4824" y="15665"/>
                    <a:pt x="4762" y="15696"/>
                    <a:pt x="4715" y="15727"/>
                  </a:cubicBezTo>
                  <a:lnTo>
                    <a:pt x="4653" y="15727"/>
                  </a:lnTo>
                  <a:cubicBezTo>
                    <a:pt x="4606" y="15727"/>
                    <a:pt x="4575" y="15696"/>
                    <a:pt x="4529" y="15681"/>
                  </a:cubicBezTo>
                  <a:cubicBezTo>
                    <a:pt x="4498" y="15650"/>
                    <a:pt x="4451" y="15572"/>
                    <a:pt x="4482" y="15510"/>
                  </a:cubicBezTo>
                  <a:cubicBezTo>
                    <a:pt x="4482" y="15433"/>
                    <a:pt x="4513" y="15386"/>
                    <a:pt x="4591" y="15386"/>
                  </a:cubicBezTo>
                  <a:lnTo>
                    <a:pt x="4606" y="15433"/>
                  </a:lnTo>
                  <a:lnTo>
                    <a:pt x="4653" y="15417"/>
                  </a:lnTo>
                  <a:lnTo>
                    <a:pt x="4653" y="15355"/>
                  </a:lnTo>
                  <a:close/>
                  <a:moveTo>
                    <a:pt x="2988" y="15578"/>
                  </a:moveTo>
                  <a:cubicBezTo>
                    <a:pt x="3020" y="15578"/>
                    <a:pt x="3053" y="15583"/>
                    <a:pt x="3086" y="15603"/>
                  </a:cubicBezTo>
                  <a:cubicBezTo>
                    <a:pt x="3164" y="15650"/>
                    <a:pt x="3242" y="15727"/>
                    <a:pt x="3211" y="15820"/>
                  </a:cubicBezTo>
                  <a:cubicBezTo>
                    <a:pt x="3211" y="15882"/>
                    <a:pt x="3180" y="15913"/>
                    <a:pt x="3133" y="15960"/>
                  </a:cubicBezTo>
                  <a:cubicBezTo>
                    <a:pt x="3102" y="15975"/>
                    <a:pt x="3055" y="15991"/>
                    <a:pt x="3024" y="15991"/>
                  </a:cubicBezTo>
                  <a:cubicBezTo>
                    <a:pt x="3009" y="15991"/>
                    <a:pt x="2962" y="15975"/>
                    <a:pt x="2947" y="15975"/>
                  </a:cubicBezTo>
                  <a:cubicBezTo>
                    <a:pt x="2854" y="15929"/>
                    <a:pt x="2776" y="15836"/>
                    <a:pt x="2792" y="15743"/>
                  </a:cubicBezTo>
                  <a:lnTo>
                    <a:pt x="2823" y="15743"/>
                  </a:lnTo>
                  <a:cubicBezTo>
                    <a:pt x="2807" y="15681"/>
                    <a:pt x="2823" y="15650"/>
                    <a:pt x="2823" y="15619"/>
                  </a:cubicBezTo>
                  <a:lnTo>
                    <a:pt x="2823" y="15588"/>
                  </a:lnTo>
                  <a:lnTo>
                    <a:pt x="2869" y="15588"/>
                  </a:lnTo>
                  <a:cubicBezTo>
                    <a:pt x="2905" y="15588"/>
                    <a:pt x="2945" y="15578"/>
                    <a:pt x="2988" y="15578"/>
                  </a:cubicBezTo>
                  <a:close/>
                  <a:moveTo>
                    <a:pt x="15541" y="15619"/>
                  </a:moveTo>
                  <a:lnTo>
                    <a:pt x="15572" y="15665"/>
                  </a:lnTo>
                  <a:cubicBezTo>
                    <a:pt x="15603" y="15774"/>
                    <a:pt x="15572" y="15898"/>
                    <a:pt x="15463" y="15960"/>
                  </a:cubicBezTo>
                  <a:cubicBezTo>
                    <a:pt x="15417" y="16006"/>
                    <a:pt x="15308" y="16053"/>
                    <a:pt x="15215" y="16053"/>
                  </a:cubicBezTo>
                  <a:lnTo>
                    <a:pt x="15184" y="16053"/>
                  </a:lnTo>
                  <a:cubicBezTo>
                    <a:pt x="15122" y="16053"/>
                    <a:pt x="15060" y="16006"/>
                    <a:pt x="15029" y="15960"/>
                  </a:cubicBezTo>
                  <a:cubicBezTo>
                    <a:pt x="14998" y="15913"/>
                    <a:pt x="14998" y="15882"/>
                    <a:pt x="15029" y="15836"/>
                  </a:cubicBezTo>
                  <a:cubicBezTo>
                    <a:pt x="15060" y="15774"/>
                    <a:pt x="15122" y="15758"/>
                    <a:pt x="15184" y="15758"/>
                  </a:cubicBezTo>
                  <a:lnTo>
                    <a:pt x="15215" y="15758"/>
                  </a:lnTo>
                  <a:cubicBezTo>
                    <a:pt x="15277" y="15758"/>
                    <a:pt x="15308" y="15696"/>
                    <a:pt x="15308" y="15665"/>
                  </a:cubicBezTo>
                  <a:lnTo>
                    <a:pt x="15308" y="15619"/>
                  </a:lnTo>
                  <a:close/>
                  <a:moveTo>
                    <a:pt x="7465" y="16341"/>
                  </a:moveTo>
                  <a:cubicBezTo>
                    <a:pt x="7488" y="16341"/>
                    <a:pt x="7513" y="16348"/>
                    <a:pt x="7538" y="16363"/>
                  </a:cubicBezTo>
                  <a:cubicBezTo>
                    <a:pt x="7553" y="16363"/>
                    <a:pt x="8003" y="16596"/>
                    <a:pt x="8220" y="16735"/>
                  </a:cubicBezTo>
                  <a:cubicBezTo>
                    <a:pt x="8298" y="16766"/>
                    <a:pt x="8329" y="16844"/>
                    <a:pt x="8298" y="16922"/>
                  </a:cubicBezTo>
                  <a:cubicBezTo>
                    <a:pt x="8251" y="16968"/>
                    <a:pt x="8220" y="16999"/>
                    <a:pt x="8158" y="16999"/>
                  </a:cubicBezTo>
                  <a:cubicBezTo>
                    <a:pt x="8143" y="16999"/>
                    <a:pt x="8127" y="16984"/>
                    <a:pt x="8096" y="16984"/>
                  </a:cubicBezTo>
                  <a:cubicBezTo>
                    <a:pt x="7863" y="16859"/>
                    <a:pt x="7429" y="16627"/>
                    <a:pt x="7398" y="16611"/>
                  </a:cubicBezTo>
                  <a:cubicBezTo>
                    <a:pt x="7321" y="16580"/>
                    <a:pt x="7305" y="16503"/>
                    <a:pt x="7352" y="16425"/>
                  </a:cubicBezTo>
                  <a:cubicBezTo>
                    <a:pt x="7373" y="16373"/>
                    <a:pt x="7415" y="16341"/>
                    <a:pt x="7465" y="16341"/>
                  </a:cubicBezTo>
                  <a:close/>
                  <a:moveTo>
                    <a:pt x="6255" y="16776"/>
                  </a:moveTo>
                  <a:cubicBezTo>
                    <a:pt x="6269" y="16776"/>
                    <a:pt x="6282" y="16778"/>
                    <a:pt x="6297" y="16782"/>
                  </a:cubicBezTo>
                  <a:lnTo>
                    <a:pt x="6281" y="16844"/>
                  </a:lnTo>
                  <a:lnTo>
                    <a:pt x="6281" y="16859"/>
                  </a:lnTo>
                  <a:lnTo>
                    <a:pt x="6297" y="16813"/>
                  </a:lnTo>
                  <a:lnTo>
                    <a:pt x="6468" y="16844"/>
                  </a:lnTo>
                  <a:lnTo>
                    <a:pt x="6421" y="17139"/>
                  </a:lnTo>
                  <a:lnTo>
                    <a:pt x="6390" y="17154"/>
                  </a:lnTo>
                  <a:cubicBezTo>
                    <a:pt x="6375" y="17170"/>
                    <a:pt x="6359" y="17170"/>
                    <a:pt x="6312" y="17170"/>
                  </a:cubicBezTo>
                  <a:cubicBezTo>
                    <a:pt x="6235" y="17170"/>
                    <a:pt x="6142" y="17123"/>
                    <a:pt x="6111" y="17046"/>
                  </a:cubicBezTo>
                  <a:cubicBezTo>
                    <a:pt x="6080" y="16984"/>
                    <a:pt x="6111" y="16906"/>
                    <a:pt x="6142" y="16844"/>
                  </a:cubicBezTo>
                  <a:cubicBezTo>
                    <a:pt x="6177" y="16797"/>
                    <a:pt x="6213" y="16776"/>
                    <a:pt x="6255" y="16776"/>
                  </a:cubicBezTo>
                  <a:close/>
                  <a:moveTo>
                    <a:pt x="5044" y="16800"/>
                  </a:moveTo>
                  <a:cubicBezTo>
                    <a:pt x="5118" y="16800"/>
                    <a:pt x="5190" y="16842"/>
                    <a:pt x="5211" y="16906"/>
                  </a:cubicBezTo>
                  <a:cubicBezTo>
                    <a:pt x="5258" y="16968"/>
                    <a:pt x="5258" y="16999"/>
                    <a:pt x="5227" y="17061"/>
                  </a:cubicBezTo>
                  <a:cubicBezTo>
                    <a:pt x="5211" y="17123"/>
                    <a:pt x="5180" y="17154"/>
                    <a:pt x="5134" y="17170"/>
                  </a:cubicBezTo>
                  <a:cubicBezTo>
                    <a:pt x="5118" y="17201"/>
                    <a:pt x="5103" y="17201"/>
                    <a:pt x="5056" y="17201"/>
                  </a:cubicBezTo>
                  <a:cubicBezTo>
                    <a:pt x="4979" y="17201"/>
                    <a:pt x="4901" y="17154"/>
                    <a:pt x="4870" y="17092"/>
                  </a:cubicBezTo>
                  <a:cubicBezTo>
                    <a:pt x="4824" y="16999"/>
                    <a:pt x="4839" y="16890"/>
                    <a:pt x="4948" y="16828"/>
                  </a:cubicBezTo>
                  <a:cubicBezTo>
                    <a:pt x="4977" y="16809"/>
                    <a:pt x="5011" y="16800"/>
                    <a:pt x="5044" y="16800"/>
                  </a:cubicBezTo>
                  <a:close/>
                  <a:moveTo>
                    <a:pt x="4322" y="17245"/>
                  </a:moveTo>
                  <a:cubicBezTo>
                    <a:pt x="4388" y="17245"/>
                    <a:pt x="4459" y="17276"/>
                    <a:pt x="4498" y="17325"/>
                  </a:cubicBezTo>
                  <a:cubicBezTo>
                    <a:pt x="4529" y="17387"/>
                    <a:pt x="4560" y="17433"/>
                    <a:pt x="4513" y="17480"/>
                  </a:cubicBezTo>
                  <a:cubicBezTo>
                    <a:pt x="4498" y="17557"/>
                    <a:pt x="4420" y="17619"/>
                    <a:pt x="4327" y="17619"/>
                  </a:cubicBezTo>
                  <a:cubicBezTo>
                    <a:pt x="4281" y="17619"/>
                    <a:pt x="4250" y="17604"/>
                    <a:pt x="4219" y="17588"/>
                  </a:cubicBezTo>
                  <a:cubicBezTo>
                    <a:pt x="4188" y="17542"/>
                    <a:pt x="4141" y="17480"/>
                    <a:pt x="4141" y="17433"/>
                  </a:cubicBezTo>
                  <a:cubicBezTo>
                    <a:pt x="4141" y="17371"/>
                    <a:pt x="4188" y="17309"/>
                    <a:pt x="4219" y="17278"/>
                  </a:cubicBezTo>
                  <a:cubicBezTo>
                    <a:pt x="4247" y="17255"/>
                    <a:pt x="4284" y="17245"/>
                    <a:pt x="4322" y="17245"/>
                  </a:cubicBezTo>
                  <a:close/>
                  <a:moveTo>
                    <a:pt x="6646" y="17717"/>
                  </a:moveTo>
                  <a:cubicBezTo>
                    <a:pt x="6673" y="17717"/>
                    <a:pt x="6702" y="17726"/>
                    <a:pt x="6731" y="17744"/>
                  </a:cubicBezTo>
                  <a:cubicBezTo>
                    <a:pt x="6731" y="17744"/>
                    <a:pt x="7398" y="18100"/>
                    <a:pt x="7770" y="18209"/>
                  </a:cubicBezTo>
                  <a:cubicBezTo>
                    <a:pt x="7848" y="18224"/>
                    <a:pt x="7894" y="18302"/>
                    <a:pt x="7894" y="18379"/>
                  </a:cubicBezTo>
                  <a:cubicBezTo>
                    <a:pt x="7863" y="18457"/>
                    <a:pt x="7817" y="18488"/>
                    <a:pt x="7755" y="18488"/>
                  </a:cubicBezTo>
                  <a:lnTo>
                    <a:pt x="7708" y="18488"/>
                  </a:lnTo>
                  <a:cubicBezTo>
                    <a:pt x="7305" y="18379"/>
                    <a:pt x="6607" y="18007"/>
                    <a:pt x="6592" y="17992"/>
                  </a:cubicBezTo>
                  <a:cubicBezTo>
                    <a:pt x="6514" y="17945"/>
                    <a:pt x="6499" y="17868"/>
                    <a:pt x="6530" y="17790"/>
                  </a:cubicBezTo>
                  <a:cubicBezTo>
                    <a:pt x="6559" y="17742"/>
                    <a:pt x="6600" y="17717"/>
                    <a:pt x="6646" y="17717"/>
                  </a:cubicBezTo>
                  <a:close/>
                  <a:moveTo>
                    <a:pt x="5129" y="17530"/>
                  </a:moveTo>
                  <a:cubicBezTo>
                    <a:pt x="5158" y="17530"/>
                    <a:pt x="5187" y="17539"/>
                    <a:pt x="5211" y="17557"/>
                  </a:cubicBezTo>
                  <a:cubicBezTo>
                    <a:pt x="5211" y="17557"/>
                    <a:pt x="5956" y="18147"/>
                    <a:pt x="6669" y="18472"/>
                  </a:cubicBezTo>
                  <a:cubicBezTo>
                    <a:pt x="6747" y="18519"/>
                    <a:pt x="6778" y="18612"/>
                    <a:pt x="6747" y="18674"/>
                  </a:cubicBezTo>
                  <a:cubicBezTo>
                    <a:pt x="6700" y="18705"/>
                    <a:pt x="6669" y="18752"/>
                    <a:pt x="6607" y="18752"/>
                  </a:cubicBezTo>
                  <a:cubicBezTo>
                    <a:pt x="6592" y="18752"/>
                    <a:pt x="6576" y="18721"/>
                    <a:pt x="6545" y="18721"/>
                  </a:cubicBezTo>
                  <a:cubicBezTo>
                    <a:pt x="5801" y="18379"/>
                    <a:pt x="5072" y="17790"/>
                    <a:pt x="5041" y="17775"/>
                  </a:cubicBezTo>
                  <a:cubicBezTo>
                    <a:pt x="4979" y="17744"/>
                    <a:pt x="4963" y="17635"/>
                    <a:pt x="5025" y="17588"/>
                  </a:cubicBezTo>
                  <a:cubicBezTo>
                    <a:pt x="5044" y="17551"/>
                    <a:pt x="5085" y="17530"/>
                    <a:pt x="5129" y="17530"/>
                  </a:cubicBezTo>
                  <a:close/>
                  <a:moveTo>
                    <a:pt x="7770" y="1"/>
                  </a:moveTo>
                  <a:cubicBezTo>
                    <a:pt x="6685" y="78"/>
                    <a:pt x="5646" y="326"/>
                    <a:pt x="4684" y="730"/>
                  </a:cubicBezTo>
                  <a:cubicBezTo>
                    <a:pt x="1861" y="2653"/>
                    <a:pt x="0" y="5894"/>
                    <a:pt x="0" y="9570"/>
                  </a:cubicBezTo>
                  <a:cubicBezTo>
                    <a:pt x="0" y="13246"/>
                    <a:pt x="1861" y="16503"/>
                    <a:pt x="4668" y="18410"/>
                  </a:cubicBezTo>
                  <a:cubicBezTo>
                    <a:pt x="5816" y="18922"/>
                    <a:pt x="7088" y="19186"/>
                    <a:pt x="8422" y="19186"/>
                  </a:cubicBezTo>
                  <a:cubicBezTo>
                    <a:pt x="8716" y="19186"/>
                    <a:pt x="8996" y="19170"/>
                    <a:pt x="9275" y="19155"/>
                  </a:cubicBezTo>
                  <a:cubicBezTo>
                    <a:pt x="9228" y="19108"/>
                    <a:pt x="9120" y="19031"/>
                    <a:pt x="9104" y="18922"/>
                  </a:cubicBezTo>
                  <a:cubicBezTo>
                    <a:pt x="9104" y="18860"/>
                    <a:pt x="9120" y="18783"/>
                    <a:pt x="9166" y="18721"/>
                  </a:cubicBezTo>
                  <a:cubicBezTo>
                    <a:pt x="9244" y="18628"/>
                    <a:pt x="9352" y="18612"/>
                    <a:pt x="9476" y="18581"/>
                  </a:cubicBezTo>
                  <a:cubicBezTo>
                    <a:pt x="9580" y="18576"/>
                    <a:pt x="9687" y="18572"/>
                    <a:pt x="9795" y="18572"/>
                  </a:cubicBezTo>
                  <a:cubicBezTo>
                    <a:pt x="10011" y="18572"/>
                    <a:pt x="10231" y="18586"/>
                    <a:pt x="10438" y="18628"/>
                  </a:cubicBezTo>
                  <a:cubicBezTo>
                    <a:pt x="10640" y="18659"/>
                    <a:pt x="10779" y="18767"/>
                    <a:pt x="10826" y="18907"/>
                  </a:cubicBezTo>
                  <a:cubicBezTo>
                    <a:pt x="11586" y="18705"/>
                    <a:pt x="12299" y="18410"/>
                    <a:pt x="12982" y="18054"/>
                  </a:cubicBezTo>
                  <a:cubicBezTo>
                    <a:pt x="13028" y="18007"/>
                    <a:pt x="13075" y="17976"/>
                    <a:pt x="13121" y="17930"/>
                  </a:cubicBezTo>
                  <a:cubicBezTo>
                    <a:pt x="13338" y="17775"/>
                    <a:pt x="13571" y="17635"/>
                    <a:pt x="13819" y="17542"/>
                  </a:cubicBezTo>
                  <a:cubicBezTo>
                    <a:pt x="16378" y="15820"/>
                    <a:pt x="18038" y="12905"/>
                    <a:pt x="18038" y="9601"/>
                  </a:cubicBezTo>
                  <a:cubicBezTo>
                    <a:pt x="18038" y="6173"/>
                    <a:pt x="16254" y="3180"/>
                    <a:pt x="13571" y="1474"/>
                  </a:cubicBezTo>
                  <a:cubicBezTo>
                    <a:pt x="13183" y="1474"/>
                    <a:pt x="12795" y="1412"/>
                    <a:pt x="12423" y="1303"/>
                  </a:cubicBezTo>
                  <a:cubicBezTo>
                    <a:pt x="12113" y="1195"/>
                    <a:pt x="11896" y="931"/>
                    <a:pt x="11896" y="636"/>
                  </a:cubicBezTo>
                  <a:cubicBezTo>
                    <a:pt x="10841" y="233"/>
                    <a:pt x="9678" y="1"/>
                    <a:pt x="8453" y="1"/>
                  </a:cubicBezTo>
                  <a:lnTo>
                    <a:pt x="8236" y="1"/>
                  </a:lnTo>
                  <a:cubicBezTo>
                    <a:pt x="8236" y="32"/>
                    <a:pt x="8236" y="78"/>
                    <a:pt x="8220" y="94"/>
                  </a:cubicBezTo>
                  <a:cubicBezTo>
                    <a:pt x="8174" y="140"/>
                    <a:pt x="8127" y="171"/>
                    <a:pt x="8065" y="187"/>
                  </a:cubicBezTo>
                  <a:lnTo>
                    <a:pt x="8003" y="187"/>
                  </a:lnTo>
                  <a:cubicBezTo>
                    <a:pt x="7941" y="187"/>
                    <a:pt x="7863" y="156"/>
                    <a:pt x="7786" y="109"/>
                  </a:cubicBezTo>
                  <a:lnTo>
                    <a:pt x="7770" y="94"/>
                  </a:lnTo>
                  <a:lnTo>
                    <a:pt x="7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5"/>
            <p:cNvSpPr/>
            <p:nvPr/>
          </p:nvSpPr>
          <p:spPr>
            <a:xfrm>
              <a:off x="3788563" y="4098050"/>
              <a:ext cx="8575" cy="24850"/>
            </a:xfrm>
            <a:custGeom>
              <a:avLst/>
              <a:gdLst/>
              <a:ahLst/>
              <a:cxnLst/>
              <a:rect l="l" t="t" r="r" b="b"/>
              <a:pathLst>
                <a:path w="343" h="994" extrusionOk="0">
                  <a:moveTo>
                    <a:pt x="1" y="1"/>
                  </a:moveTo>
                  <a:lnTo>
                    <a:pt x="1" y="1"/>
                  </a:lnTo>
                  <a:cubicBezTo>
                    <a:pt x="94" y="358"/>
                    <a:pt x="202" y="668"/>
                    <a:pt x="342" y="994"/>
                  </a:cubicBezTo>
                  <a:cubicBezTo>
                    <a:pt x="233" y="668"/>
                    <a:pt x="94" y="32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5"/>
            <p:cNvSpPr/>
            <p:nvPr/>
          </p:nvSpPr>
          <p:spPr>
            <a:xfrm>
              <a:off x="4074338" y="3795225"/>
              <a:ext cx="42275" cy="20975"/>
            </a:xfrm>
            <a:custGeom>
              <a:avLst/>
              <a:gdLst/>
              <a:ahLst/>
              <a:cxnLst/>
              <a:rect l="l" t="t" r="r" b="b"/>
              <a:pathLst>
                <a:path w="1691" h="839" extrusionOk="0">
                  <a:moveTo>
                    <a:pt x="0" y="1"/>
                  </a:moveTo>
                  <a:cubicBezTo>
                    <a:pt x="47" y="296"/>
                    <a:pt x="233" y="559"/>
                    <a:pt x="543" y="652"/>
                  </a:cubicBezTo>
                  <a:cubicBezTo>
                    <a:pt x="915" y="776"/>
                    <a:pt x="1303" y="838"/>
                    <a:pt x="1691" y="838"/>
                  </a:cubicBezTo>
                  <a:cubicBezTo>
                    <a:pt x="1489" y="714"/>
                    <a:pt x="1303" y="590"/>
                    <a:pt x="1086" y="482"/>
                  </a:cubicBezTo>
                  <a:cubicBezTo>
                    <a:pt x="931" y="466"/>
                    <a:pt x="776" y="420"/>
                    <a:pt x="605" y="373"/>
                  </a:cubicBezTo>
                  <a:cubicBezTo>
                    <a:pt x="466" y="327"/>
                    <a:pt x="342" y="234"/>
                    <a:pt x="311" y="110"/>
                  </a:cubicBezTo>
                  <a:cubicBezTo>
                    <a:pt x="218" y="78"/>
                    <a:pt x="93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5"/>
            <p:cNvSpPr/>
            <p:nvPr/>
          </p:nvSpPr>
          <p:spPr>
            <a:xfrm>
              <a:off x="3919238" y="3827125"/>
              <a:ext cx="47725" cy="29000"/>
            </a:xfrm>
            <a:custGeom>
              <a:avLst/>
              <a:gdLst/>
              <a:ahLst/>
              <a:cxnLst/>
              <a:rect l="l" t="t" r="r" b="b"/>
              <a:pathLst>
                <a:path w="1909" h="1160" extrusionOk="0">
                  <a:moveTo>
                    <a:pt x="1303" y="276"/>
                  </a:moveTo>
                  <a:cubicBezTo>
                    <a:pt x="1334" y="276"/>
                    <a:pt x="1396" y="291"/>
                    <a:pt x="1443" y="291"/>
                  </a:cubicBezTo>
                  <a:cubicBezTo>
                    <a:pt x="1521" y="307"/>
                    <a:pt x="1567" y="353"/>
                    <a:pt x="1567" y="369"/>
                  </a:cubicBezTo>
                  <a:cubicBezTo>
                    <a:pt x="1567" y="369"/>
                    <a:pt x="1552" y="384"/>
                    <a:pt x="1474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58" y="846"/>
                    <a:pt x="526" y="852"/>
                    <a:pt x="496" y="852"/>
                  </a:cubicBezTo>
                  <a:cubicBezTo>
                    <a:pt x="412" y="852"/>
                    <a:pt x="341" y="806"/>
                    <a:pt x="295" y="726"/>
                  </a:cubicBezTo>
                  <a:cubicBezTo>
                    <a:pt x="295" y="695"/>
                    <a:pt x="326" y="664"/>
                    <a:pt x="435" y="586"/>
                  </a:cubicBezTo>
                  <a:cubicBezTo>
                    <a:pt x="667" y="447"/>
                    <a:pt x="978" y="276"/>
                    <a:pt x="1303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7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16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67" y="1160"/>
                    <a:pt x="699" y="1144"/>
                  </a:cubicBezTo>
                  <a:cubicBezTo>
                    <a:pt x="1055" y="1051"/>
                    <a:pt x="1381" y="912"/>
                    <a:pt x="1676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908" y="198"/>
                    <a:pt x="1707" y="59"/>
                    <a:pt x="1490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5"/>
            <p:cNvSpPr/>
            <p:nvPr/>
          </p:nvSpPr>
          <p:spPr>
            <a:xfrm>
              <a:off x="4102638" y="4217875"/>
              <a:ext cx="20575" cy="12425"/>
            </a:xfrm>
            <a:custGeom>
              <a:avLst/>
              <a:gdLst/>
              <a:ahLst/>
              <a:cxnLst/>
              <a:rect l="l" t="t" r="r" b="b"/>
              <a:pathLst>
                <a:path w="823" h="497" extrusionOk="0">
                  <a:moveTo>
                    <a:pt x="823" y="0"/>
                  </a:moveTo>
                  <a:lnTo>
                    <a:pt x="823" y="0"/>
                  </a:lnTo>
                  <a:cubicBezTo>
                    <a:pt x="574" y="93"/>
                    <a:pt x="342" y="233"/>
                    <a:pt x="125" y="388"/>
                  </a:cubicBezTo>
                  <a:cubicBezTo>
                    <a:pt x="94" y="419"/>
                    <a:pt x="47" y="466"/>
                    <a:pt x="1" y="497"/>
                  </a:cubicBezTo>
                  <a:cubicBezTo>
                    <a:pt x="280" y="342"/>
                    <a:pt x="559" y="171"/>
                    <a:pt x="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25"/>
            <p:cNvSpPr/>
            <p:nvPr/>
          </p:nvSpPr>
          <p:spPr>
            <a:xfrm>
              <a:off x="4005713" y="4243625"/>
              <a:ext cx="42675" cy="14600"/>
            </a:xfrm>
            <a:custGeom>
              <a:avLst/>
              <a:gdLst/>
              <a:ahLst/>
              <a:cxnLst/>
              <a:rect l="l" t="t" r="r" b="b"/>
              <a:pathLst>
                <a:path w="1707" h="584" extrusionOk="0">
                  <a:moveTo>
                    <a:pt x="679" y="1"/>
                  </a:moveTo>
                  <a:cubicBezTo>
                    <a:pt x="569" y="1"/>
                    <a:pt x="460" y="4"/>
                    <a:pt x="357" y="10"/>
                  </a:cubicBezTo>
                  <a:cubicBezTo>
                    <a:pt x="248" y="41"/>
                    <a:pt x="124" y="56"/>
                    <a:pt x="47" y="149"/>
                  </a:cubicBezTo>
                  <a:cubicBezTo>
                    <a:pt x="16" y="211"/>
                    <a:pt x="0" y="289"/>
                    <a:pt x="0" y="351"/>
                  </a:cubicBezTo>
                  <a:cubicBezTo>
                    <a:pt x="16" y="459"/>
                    <a:pt x="109" y="537"/>
                    <a:pt x="171" y="583"/>
                  </a:cubicBezTo>
                  <a:cubicBezTo>
                    <a:pt x="434" y="552"/>
                    <a:pt x="683" y="521"/>
                    <a:pt x="962" y="475"/>
                  </a:cubicBezTo>
                  <a:cubicBezTo>
                    <a:pt x="683" y="475"/>
                    <a:pt x="497" y="444"/>
                    <a:pt x="341" y="351"/>
                  </a:cubicBezTo>
                  <a:cubicBezTo>
                    <a:pt x="326" y="351"/>
                    <a:pt x="326" y="320"/>
                    <a:pt x="310" y="320"/>
                  </a:cubicBezTo>
                  <a:cubicBezTo>
                    <a:pt x="326" y="320"/>
                    <a:pt x="341" y="320"/>
                    <a:pt x="388" y="304"/>
                  </a:cubicBezTo>
                  <a:cubicBezTo>
                    <a:pt x="495" y="292"/>
                    <a:pt x="606" y="287"/>
                    <a:pt x="719" y="287"/>
                  </a:cubicBezTo>
                  <a:cubicBezTo>
                    <a:pt x="902" y="287"/>
                    <a:pt x="1090" y="301"/>
                    <a:pt x="1272" y="320"/>
                  </a:cubicBezTo>
                  <a:cubicBezTo>
                    <a:pt x="1334" y="320"/>
                    <a:pt x="1365" y="366"/>
                    <a:pt x="1412" y="382"/>
                  </a:cubicBezTo>
                  <a:cubicBezTo>
                    <a:pt x="1505" y="366"/>
                    <a:pt x="1598" y="351"/>
                    <a:pt x="1706" y="304"/>
                  </a:cubicBezTo>
                  <a:cubicBezTo>
                    <a:pt x="1660" y="196"/>
                    <a:pt x="1520" y="87"/>
                    <a:pt x="1334" y="56"/>
                  </a:cubicBezTo>
                  <a:cubicBezTo>
                    <a:pt x="1127" y="15"/>
                    <a:pt x="900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25"/>
            <p:cNvSpPr/>
            <p:nvPr/>
          </p:nvSpPr>
          <p:spPr>
            <a:xfrm>
              <a:off x="3793613" y="404740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605" y="305"/>
                  </a:moveTo>
                  <a:cubicBezTo>
                    <a:pt x="636" y="305"/>
                    <a:pt x="683" y="367"/>
                    <a:pt x="729" y="445"/>
                  </a:cubicBezTo>
                  <a:cubicBezTo>
                    <a:pt x="900" y="802"/>
                    <a:pt x="1009" y="1189"/>
                    <a:pt x="1071" y="1608"/>
                  </a:cubicBezTo>
                  <a:cubicBezTo>
                    <a:pt x="1086" y="1763"/>
                    <a:pt x="993" y="1918"/>
                    <a:pt x="900" y="1996"/>
                  </a:cubicBezTo>
                  <a:lnTo>
                    <a:pt x="854" y="1996"/>
                  </a:lnTo>
                  <a:cubicBezTo>
                    <a:pt x="791" y="1996"/>
                    <a:pt x="745" y="1918"/>
                    <a:pt x="683" y="1794"/>
                  </a:cubicBezTo>
                  <a:cubicBezTo>
                    <a:pt x="512" y="1422"/>
                    <a:pt x="342" y="941"/>
                    <a:pt x="450" y="491"/>
                  </a:cubicBezTo>
                  <a:cubicBezTo>
                    <a:pt x="497" y="383"/>
                    <a:pt x="543" y="305"/>
                    <a:pt x="605" y="305"/>
                  </a:cubicBezTo>
                  <a:close/>
                  <a:moveTo>
                    <a:pt x="575" y="0"/>
                  </a:moveTo>
                  <a:cubicBezTo>
                    <a:pt x="376" y="0"/>
                    <a:pt x="211" y="206"/>
                    <a:pt x="156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512" y="2151"/>
                    <a:pt x="652" y="2260"/>
                    <a:pt x="822" y="2260"/>
                  </a:cubicBezTo>
                  <a:cubicBezTo>
                    <a:pt x="854" y="2260"/>
                    <a:pt x="916" y="2260"/>
                    <a:pt x="962" y="2244"/>
                  </a:cubicBezTo>
                  <a:cubicBezTo>
                    <a:pt x="1226" y="2151"/>
                    <a:pt x="1381" y="1856"/>
                    <a:pt x="1350" y="1562"/>
                  </a:cubicBezTo>
                  <a:cubicBezTo>
                    <a:pt x="1303" y="1112"/>
                    <a:pt x="1164" y="693"/>
                    <a:pt x="962" y="305"/>
                  </a:cubicBezTo>
                  <a:cubicBezTo>
                    <a:pt x="900" y="181"/>
                    <a:pt x="822" y="57"/>
                    <a:pt x="652" y="11"/>
                  </a:cubicBezTo>
                  <a:cubicBezTo>
                    <a:pt x="626" y="4"/>
                    <a:pt x="600" y="0"/>
                    <a:pt x="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5"/>
            <p:cNvSpPr/>
            <p:nvPr/>
          </p:nvSpPr>
          <p:spPr>
            <a:xfrm>
              <a:off x="4127838" y="3854175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76" y="0"/>
                    <a:pt x="714" y="78"/>
                    <a:pt x="714" y="155"/>
                  </a:cubicBezTo>
                  <a:lnTo>
                    <a:pt x="745" y="435"/>
                  </a:lnTo>
                  <a:cubicBezTo>
                    <a:pt x="590" y="311"/>
                    <a:pt x="451" y="202"/>
                    <a:pt x="326" y="62"/>
                  </a:cubicBezTo>
                  <a:cubicBezTo>
                    <a:pt x="295" y="31"/>
                    <a:pt x="257" y="16"/>
                    <a:pt x="218" y="16"/>
                  </a:cubicBezTo>
                  <a:cubicBezTo>
                    <a:pt x="179" y="16"/>
                    <a:pt x="140" y="31"/>
                    <a:pt x="109" y="62"/>
                  </a:cubicBezTo>
                  <a:cubicBezTo>
                    <a:pt x="47" y="124"/>
                    <a:pt x="47" y="218"/>
                    <a:pt x="109" y="280"/>
                  </a:cubicBezTo>
                  <a:cubicBezTo>
                    <a:pt x="280" y="450"/>
                    <a:pt x="482" y="605"/>
                    <a:pt x="683" y="760"/>
                  </a:cubicBezTo>
                  <a:cubicBezTo>
                    <a:pt x="497" y="776"/>
                    <a:pt x="295" y="776"/>
                    <a:pt x="125" y="807"/>
                  </a:cubicBezTo>
                  <a:cubicBezTo>
                    <a:pt x="47" y="807"/>
                    <a:pt x="1" y="884"/>
                    <a:pt x="1" y="962"/>
                  </a:cubicBezTo>
                  <a:cubicBezTo>
                    <a:pt x="1" y="1009"/>
                    <a:pt x="63" y="1086"/>
                    <a:pt x="156" y="1086"/>
                  </a:cubicBezTo>
                  <a:cubicBezTo>
                    <a:pt x="388" y="1086"/>
                    <a:pt x="590" y="1071"/>
                    <a:pt x="823" y="1055"/>
                  </a:cubicBezTo>
                  <a:lnTo>
                    <a:pt x="885" y="1582"/>
                  </a:lnTo>
                  <a:cubicBezTo>
                    <a:pt x="885" y="1660"/>
                    <a:pt x="962" y="1706"/>
                    <a:pt x="1024" y="1706"/>
                  </a:cubicBezTo>
                  <a:lnTo>
                    <a:pt x="1040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19" y="1226"/>
                    <a:pt x="1505" y="1365"/>
                    <a:pt x="1722" y="1474"/>
                  </a:cubicBezTo>
                  <a:cubicBezTo>
                    <a:pt x="1738" y="1505"/>
                    <a:pt x="1753" y="1505"/>
                    <a:pt x="1800" y="1505"/>
                  </a:cubicBezTo>
                  <a:cubicBezTo>
                    <a:pt x="1862" y="1505"/>
                    <a:pt x="1893" y="1474"/>
                    <a:pt x="1908" y="1427"/>
                  </a:cubicBezTo>
                  <a:cubicBezTo>
                    <a:pt x="1955" y="1350"/>
                    <a:pt x="1939" y="1272"/>
                    <a:pt x="1862" y="1226"/>
                  </a:cubicBezTo>
                  <a:cubicBezTo>
                    <a:pt x="1738" y="1164"/>
                    <a:pt x="1629" y="1086"/>
                    <a:pt x="1521" y="1009"/>
                  </a:cubicBezTo>
                  <a:cubicBezTo>
                    <a:pt x="1598" y="1009"/>
                    <a:pt x="1676" y="993"/>
                    <a:pt x="1753" y="993"/>
                  </a:cubicBezTo>
                  <a:cubicBezTo>
                    <a:pt x="1831" y="993"/>
                    <a:pt x="1893" y="915"/>
                    <a:pt x="1893" y="838"/>
                  </a:cubicBezTo>
                  <a:cubicBezTo>
                    <a:pt x="1893" y="760"/>
                    <a:pt x="1815" y="698"/>
                    <a:pt x="1738" y="698"/>
                  </a:cubicBezTo>
                  <a:cubicBezTo>
                    <a:pt x="1552" y="729"/>
                    <a:pt x="1350" y="745"/>
                    <a:pt x="1133" y="760"/>
                  </a:cubicBezTo>
                  <a:cubicBezTo>
                    <a:pt x="1117" y="745"/>
                    <a:pt x="1071" y="729"/>
                    <a:pt x="1055" y="698"/>
                  </a:cubicBezTo>
                  <a:lnTo>
                    <a:pt x="1009" y="140"/>
                  </a:lnTo>
                  <a:cubicBezTo>
                    <a:pt x="1009" y="62"/>
                    <a:pt x="931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5"/>
            <p:cNvSpPr/>
            <p:nvPr/>
          </p:nvSpPr>
          <p:spPr>
            <a:xfrm>
              <a:off x="3831213" y="4110850"/>
              <a:ext cx="44225" cy="47325"/>
            </a:xfrm>
            <a:custGeom>
              <a:avLst/>
              <a:gdLst/>
              <a:ahLst/>
              <a:cxnLst/>
              <a:rect l="l" t="t" r="r" b="b"/>
              <a:pathLst>
                <a:path w="1769" h="1893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296" y="249"/>
                    <a:pt x="358" y="357"/>
                    <a:pt x="435" y="482"/>
                  </a:cubicBezTo>
                  <a:cubicBezTo>
                    <a:pt x="358" y="435"/>
                    <a:pt x="280" y="404"/>
                    <a:pt x="218" y="388"/>
                  </a:cubicBezTo>
                  <a:cubicBezTo>
                    <a:pt x="197" y="376"/>
                    <a:pt x="175" y="370"/>
                    <a:pt x="155" y="370"/>
                  </a:cubicBezTo>
                  <a:cubicBezTo>
                    <a:pt x="101" y="370"/>
                    <a:pt x="54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83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07" y="1366"/>
                  </a:lnTo>
                  <a:cubicBezTo>
                    <a:pt x="869" y="1552"/>
                    <a:pt x="947" y="1722"/>
                    <a:pt x="1009" y="1893"/>
                  </a:cubicBezTo>
                  <a:lnTo>
                    <a:pt x="1273" y="1815"/>
                  </a:lnTo>
                  <a:cubicBezTo>
                    <a:pt x="1195" y="1583"/>
                    <a:pt x="1118" y="1350"/>
                    <a:pt x="1025" y="1117"/>
                  </a:cubicBezTo>
                  <a:lnTo>
                    <a:pt x="1025" y="1117"/>
                  </a:lnTo>
                  <a:cubicBezTo>
                    <a:pt x="1195" y="1195"/>
                    <a:pt x="1366" y="1288"/>
                    <a:pt x="1521" y="1366"/>
                  </a:cubicBezTo>
                  <a:cubicBezTo>
                    <a:pt x="1552" y="1397"/>
                    <a:pt x="1567" y="1397"/>
                    <a:pt x="1598" y="1397"/>
                  </a:cubicBezTo>
                  <a:cubicBezTo>
                    <a:pt x="1660" y="1397"/>
                    <a:pt x="1707" y="1366"/>
                    <a:pt x="1738" y="1319"/>
                  </a:cubicBezTo>
                  <a:cubicBezTo>
                    <a:pt x="1769" y="1242"/>
                    <a:pt x="1753" y="1164"/>
                    <a:pt x="1676" y="1117"/>
                  </a:cubicBezTo>
                  <a:cubicBezTo>
                    <a:pt x="1490" y="1024"/>
                    <a:pt x="1273" y="900"/>
                    <a:pt x="1071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1" y="125"/>
                  </a:cubicBezTo>
                  <a:cubicBezTo>
                    <a:pt x="1191" y="117"/>
                    <a:pt x="1171" y="113"/>
                    <a:pt x="1151" y="113"/>
                  </a:cubicBezTo>
                  <a:cubicBezTo>
                    <a:pt x="1096" y="113"/>
                    <a:pt x="1048" y="145"/>
                    <a:pt x="1025" y="202"/>
                  </a:cubicBezTo>
                  <a:lnTo>
                    <a:pt x="823" y="637"/>
                  </a:lnTo>
                  <a:cubicBezTo>
                    <a:pt x="730" y="419"/>
                    <a:pt x="606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5"/>
            <p:cNvSpPr/>
            <p:nvPr/>
          </p:nvSpPr>
          <p:spPr>
            <a:xfrm>
              <a:off x="38180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3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6" y="1"/>
                    <a:pt x="9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5"/>
            <p:cNvSpPr/>
            <p:nvPr/>
          </p:nvSpPr>
          <p:spPr>
            <a:xfrm>
              <a:off x="38498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5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5"/>
            <p:cNvSpPr/>
            <p:nvPr/>
          </p:nvSpPr>
          <p:spPr>
            <a:xfrm>
              <a:off x="3857588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21" y="285"/>
                    <a:pt x="109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5"/>
            <p:cNvSpPr/>
            <p:nvPr/>
          </p:nvSpPr>
          <p:spPr>
            <a:xfrm>
              <a:off x="39014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6" y="0"/>
                  </a:moveTo>
                  <a:cubicBezTo>
                    <a:pt x="122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5"/>
            <p:cNvSpPr/>
            <p:nvPr/>
          </p:nvSpPr>
          <p:spPr>
            <a:xfrm>
              <a:off x="3788563" y="3994325"/>
              <a:ext cx="10900" cy="39000"/>
            </a:xfrm>
            <a:custGeom>
              <a:avLst/>
              <a:gdLst/>
              <a:ahLst/>
              <a:cxnLst/>
              <a:rect l="l" t="t" r="r" b="b"/>
              <a:pathLst>
                <a:path w="436" h="1560" extrusionOk="0">
                  <a:moveTo>
                    <a:pt x="269" y="1"/>
                  </a:moveTo>
                  <a:cubicBezTo>
                    <a:pt x="207" y="1"/>
                    <a:pt x="150" y="54"/>
                    <a:pt x="125" y="117"/>
                  </a:cubicBezTo>
                  <a:cubicBezTo>
                    <a:pt x="125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11" y="1560"/>
                    <a:pt x="358" y="1482"/>
                    <a:pt x="358" y="1405"/>
                  </a:cubicBezTo>
                  <a:cubicBezTo>
                    <a:pt x="311" y="908"/>
                    <a:pt x="420" y="179"/>
                    <a:pt x="420" y="179"/>
                  </a:cubicBezTo>
                  <a:cubicBezTo>
                    <a:pt x="435" y="102"/>
                    <a:pt x="389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5"/>
            <p:cNvSpPr/>
            <p:nvPr/>
          </p:nvSpPr>
          <p:spPr>
            <a:xfrm>
              <a:off x="39397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396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5"/>
            <p:cNvSpPr/>
            <p:nvPr/>
          </p:nvSpPr>
          <p:spPr>
            <a:xfrm>
              <a:off x="3959963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3" y="0"/>
                    <a:pt x="67" y="24"/>
                    <a:pt x="47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24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5"/>
            <p:cNvSpPr/>
            <p:nvPr/>
          </p:nvSpPr>
          <p:spPr>
            <a:xfrm>
              <a:off x="3818438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4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79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34" y="915"/>
                    <a:pt x="403" y="838"/>
                  </a:cubicBezTo>
                  <a:cubicBezTo>
                    <a:pt x="295" y="590"/>
                    <a:pt x="310" y="156"/>
                    <a:pt x="326" y="156"/>
                  </a:cubicBezTo>
                  <a:cubicBezTo>
                    <a:pt x="326" y="78"/>
                    <a:pt x="27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5"/>
            <p:cNvSpPr/>
            <p:nvPr/>
          </p:nvSpPr>
          <p:spPr>
            <a:xfrm>
              <a:off x="39754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36" y="65"/>
                    <a:pt x="125" y="329"/>
                    <a:pt x="94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5"/>
            <p:cNvSpPr/>
            <p:nvPr/>
          </p:nvSpPr>
          <p:spPr>
            <a:xfrm>
              <a:off x="3996788" y="3864425"/>
              <a:ext cx="21350" cy="10700"/>
            </a:xfrm>
            <a:custGeom>
              <a:avLst/>
              <a:gdLst/>
              <a:ahLst/>
              <a:cxnLst/>
              <a:rect l="l" t="t" r="r" b="b"/>
              <a:pathLst>
                <a:path w="854" h="428" extrusionOk="0">
                  <a:moveTo>
                    <a:pt x="700" y="1"/>
                  </a:moveTo>
                  <a:cubicBezTo>
                    <a:pt x="685" y="1"/>
                    <a:pt x="669" y="4"/>
                    <a:pt x="652" y="9"/>
                  </a:cubicBezTo>
                  <a:cubicBezTo>
                    <a:pt x="466" y="40"/>
                    <a:pt x="264" y="71"/>
                    <a:pt x="94" y="149"/>
                  </a:cubicBezTo>
                  <a:cubicBezTo>
                    <a:pt x="47" y="164"/>
                    <a:pt x="0" y="257"/>
                    <a:pt x="16" y="335"/>
                  </a:cubicBezTo>
                  <a:cubicBezTo>
                    <a:pt x="47" y="397"/>
                    <a:pt x="94" y="428"/>
                    <a:pt x="156" y="428"/>
                  </a:cubicBezTo>
                  <a:lnTo>
                    <a:pt x="218" y="428"/>
                  </a:lnTo>
                  <a:cubicBezTo>
                    <a:pt x="373" y="366"/>
                    <a:pt x="543" y="335"/>
                    <a:pt x="714" y="288"/>
                  </a:cubicBezTo>
                  <a:cubicBezTo>
                    <a:pt x="791" y="273"/>
                    <a:pt x="854" y="211"/>
                    <a:pt x="838" y="118"/>
                  </a:cubicBezTo>
                  <a:cubicBezTo>
                    <a:pt x="825" y="54"/>
                    <a:pt x="771" y="1"/>
                    <a:pt x="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5"/>
            <p:cNvSpPr/>
            <p:nvPr/>
          </p:nvSpPr>
          <p:spPr>
            <a:xfrm>
              <a:off x="4140263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31"/>
                  </a:cubicBezTo>
                  <a:cubicBezTo>
                    <a:pt x="16" y="31"/>
                    <a:pt x="0" y="62"/>
                    <a:pt x="0" y="109"/>
                  </a:cubicBezTo>
                  <a:cubicBezTo>
                    <a:pt x="0" y="140"/>
                    <a:pt x="16" y="155"/>
                    <a:pt x="31" y="186"/>
                  </a:cubicBezTo>
                  <a:cubicBezTo>
                    <a:pt x="109" y="311"/>
                    <a:pt x="248" y="435"/>
                    <a:pt x="403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7" y="357"/>
                    <a:pt x="512" y="218"/>
                    <a:pt x="434" y="124"/>
                  </a:cubicBezTo>
                  <a:cubicBezTo>
                    <a:pt x="372" y="47"/>
                    <a:pt x="27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5"/>
            <p:cNvSpPr/>
            <p:nvPr/>
          </p:nvSpPr>
          <p:spPr>
            <a:xfrm>
              <a:off x="4113488" y="3918000"/>
              <a:ext cx="11675" cy="9475"/>
            </a:xfrm>
            <a:custGeom>
              <a:avLst/>
              <a:gdLst/>
              <a:ahLst/>
              <a:cxnLst/>
              <a:rect l="l" t="t" r="r" b="b"/>
              <a:pathLst>
                <a:path w="467" h="379" extrusionOk="0">
                  <a:moveTo>
                    <a:pt x="153" y="1"/>
                  </a:moveTo>
                  <a:cubicBezTo>
                    <a:pt x="129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03" y="363"/>
                    <a:pt x="296" y="379"/>
                    <a:pt x="373" y="379"/>
                  </a:cubicBezTo>
                  <a:lnTo>
                    <a:pt x="420" y="379"/>
                  </a:lnTo>
                  <a:lnTo>
                    <a:pt x="435" y="332"/>
                  </a:lnTo>
                  <a:cubicBezTo>
                    <a:pt x="466" y="239"/>
                    <a:pt x="451" y="131"/>
                    <a:pt x="358" y="69"/>
                  </a:cubicBezTo>
                  <a:cubicBezTo>
                    <a:pt x="298" y="21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5"/>
            <p:cNvSpPr/>
            <p:nvPr/>
          </p:nvSpPr>
          <p:spPr>
            <a:xfrm>
              <a:off x="3946763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76" y="1"/>
                  </a:moveTo>
                  <a:cubicBezTo>
                    <a:pt x="289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109" y="494"/>
                  </a:lnTo>
                  <a:cubicBezTo>
                    <a:pt x="202" y="479"/>
                    <a:pt x="311" y="463"/>
                    <a:pt x="420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6" y="14"/>
                    <a:pt x="432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5"/>
            <p:cNvSpPr/>
            <p:nvPr/>
          </p:nvSpPr>
          <p:spPr>
            <a:xfrm>
              <a:off x="38339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40" y="0"/>
                  </a:moveTo>
                  <a:cubicBezTo>
                    <a:pt x="78" y="62"/>
                    <a:pt x="63" y="109"/>
                    <a:pt x="47" y="155"/>
                  </a:cubicBezTo>
                  <a:cubicBezTo>
                    <a:pt x="0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5"/>
            <p:cNvSpPr/>
            <p:nvPr/>
          </p:nvSpPr>
          <p:spPr>
            <a:xfrm>
              <a:off x="38471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2" y="98"/>
                    <a:pt x="63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33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1" y="315"/>
                    <a:pt x="451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5"/>
            <p:cNvSpPr/>
            <p:nvPr/>
          </p:nvSpPr>
          <p:spPr>
            <a:xfrm>
              <a:off x="3880863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5"/>
            <p:cNvSpPr/>
            <p:nvPr/>
          </p:nvSpPr>
          <p:spPr>
            <a:xfrm>
              <a:off x="3897913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8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5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5"/>
            <p:cNvSpPr/>
            <p:nvPr/>
          </p:nvSpPr>
          <p:spPr>
            <a:xfrm>
              <a:off x="3889388" y="416360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71" y="0"/>
                  </a:moveTo>
                  <a:lnTo>
                    <a:pt x="171" y="62"/>
                  </a:lnTo>
                  <a:lnTo>
                    <a:pt x="124" y="78"/>
                  </a:lnTo>
                  <a:lnTo>
                    <a:pt x="109" y="31"/>
                  </a:lnTo>
                  <a:cubicBezTo>
                    <a:pt x="47" y="62"/>
                    <a:pt x="16" y="109"/>
                    <a:pt x="16" y="171"/>
                  </a:cubicBezTo>
                  <a:cubicBezTo>
                    <a:pt x="0" y="233"/>
                    <a:pt x="31" y="310"/>
                    <a:pt x="78" y="341"/>
                  </a:cubicBezTo>
                  <a:cubicBezTo>
                    <a:pt x="78" y="341"/>
                    <a:pt x="124" y="372"/>
                    <a:pt x="171" y="372"/>
                  </a:cubicBezTo>
                  <a:lnTo>
                    <a:pt x="233" y="372"/>
                  </a:lnTo>
                  <a:cubicBezTo>
                    <a:pt x="280" y="341"/>
                    <a:pt x="342" y="310"/>
                    <a:pt x="357" y="248"/>
                  </a:cubicBezTo>
                  <a:cubicBezTo>
                    <a:pt x="388" y="186"/>
                    <a:pt x="357" y="124"/>
                    <a:pt x="326" y="78"/>
                  </a:cubicBezTo>
                  <a:cubicBezTo>
                    <a:pt x="280" y="16"/>
                    <a:pt x="233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5"/>
            <p:cNvSpPr/>
            <p:nvPr/>
          </p:nvSpPr>
          <p:spPr>
            <a:xfrm>
              <a:off x="3929313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70"/>
                  </a:cubicBezTo>
                  <a:cubicBezTo>
                    <a:pt x="63" y="347"/>
                    <a:pt x="156" y="394"/>
                    <a:pt x="233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18" y="37"/>
                  </a:lnTo>
                  <a:lnTo>
                    <a:pt x="202" y="83"/>
                  </a:lnTo>
                  <a:lnTo>
                    <a:pt x="202" y="68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5"/>
            <p:cNvSpPr/>
            <p:nvPr/>
          </p:nvSpPr>
          <p:spPr>
            <a:xfrm>
              <a:off x="3898313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64" y="474"/>
                  </a:cubicBezTo>
                  <a:cubicBezTo>
                    <a:pt x="341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5"/>
            <p:cNvSpPr/>
            <p:nvPr/>
          </p:nvSpPr>
          <p:spPr>
            <a:xfrm>
              <a:off x="4152263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87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87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5"/>
            <p:cNvSpPr/>
            <p:nvPr/>
          </p:nvSpPr>
          <p:spPr>
            <a:xfrm>
              <a:off x="3971188" y="3779350"/>
              <a:ext cx="12050" cy="4675"/>
            </a:xfrm>
            <a:custGeom>
              <a:avLst/>
              <a:gdLst/>
              <a:ahLst/>
              <a:cxnLst/>
              <a:rect l="l" t="t" r="r" b="b"/>
              <a:pathLst>
                <a:path w="482" h="187" extrusionOk="0">
                  <a:moveTo>
                    <a:pt x="482" y="0"/>
                  </a:moveTo>
                  <a:cubicBezTo>
                    <a:pt x="327" y="0"/>
                    <a:pt x="156" y="16"/>
                    <a:pt x="1" y="16"/>
                  </a:cubicBezTo>
                  <a:lnTo>
                    <a:pt x="1" y="109"/>
                  </a:lnTo>
                  <a:lnTo>
                    <a:pt x="32" y="109"/>
                  </a:lnTo>
                  <a:cubicBezTo>
                    <a:pt x="109" y="155"/>
                    <a:pt x="187" y="186"/>
                    <a:pt x="249" y="186"/>
                  </a:cubicBezTo>
                  <a:lnTo>
                    <a:pt x="311" y="186"/>
                  </a:lnTo>
                  <a:cubicBezTo>
                    <a:pt x="373" y="171"/>
                    <a:pt x="420" y="124"/>
                    <a:pt x="466" y="93"/>
                  </a:cubicBezTo>
                  <a:cubicBezTo>
                    <a:pt x="482" y="78"/>
                    <a:pt x="482" y="31"/>
                    <a:pt x="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5"/>
            <p:cNvSpPr/>
            <p:nvPr/>
          </p:nvSpPr>
          <p:spPr>
            <a:xfrm>
              <a:off x="3894413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9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41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5"/>
            <p:cNvSpPr/>
            <p:nvPr/>
          </p:nvSpPr>
          <p:spPr>
            <a:xfrm>
              <a:off x="40712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8" y="1"/>
                  </a:moveTo>
                  <a:cubicBezTo>
                    <a:pt x="209" y="1"/>
                    <a:pt x="144" y="21"/>
                    <a:pt x="78" y="59"/>
                  </a:cubicBezTo>
                  <a:cubicBezTo>
                    <a:pt x="31" y="90"/>
                    <a:pt x="0" y="167"/>
                    <a:pt x="31" y="276"/>
                  </a:cubicBezTo>
                  <a:cubicBezTo>
                    <a:pt x="93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5" y="214"/>
                    <a:pt x="435" y="136"/>
                    <a:pt x="388" y="59"/>
                  </a:cubicBezTo>
                  <a:lnTo>
                    <a:pt x="388" y="28"/>
                  </a:lnTo>
                  <a:lnTo>
                    <a:pt x="373" y="28"/>
                  </a:lnTo>
                  <a:cubicBezTo>
                    <a:pt x="342" y="9"/>
                    <a:pt x="307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5"/>
            <p:cNvSpPr/>
            <p:nvPr/>
          </p:nvSpPr>
          <p:spPr>
            <a:xfrm>
              <a:off x="3938238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94" y="326"/>
                    <a:pt x="140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5"/>
            <p:cNvSpPr/>
            <p:nvPr/>
          </p:nvSpPr>
          <p:spPr>
            <a:xfrm>
              <a:off x="3845963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5"/>
            <p:cNvSpPr/>
            <p:nvPr/>
          </p:nvSpPr>
          <p:spPr>
            <a:xfrm>
              <a:off x="40522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33" y="419"/>
                  </a:cubicBezTo>
                  <a:cubicBezTo>
                    <a:pt x="280" y="419"/>
                    <a:pt x="342" y="388"/>
                    <a:pt x="404" y="342"/>
                  </a:cubicBezTo>
                  <a:cubicBezTo>
                    <a:pt x="435" y="295"/>
                    <a:pt x="466" y="218"/>
                    <a:pt x="435" y="156"/>
                  </a:cubicBezTo>
                  <a:cubicBezTo>
                    <a:pt x="419" y="109"/>
                    <a:pt x="373" y="47"/>
                    <a:pt x="326" y="31"/>
                  </a:cubicBezTo>
                  <a:cubicBezTo>
                    <a:pt x="280" y="0"/>
                    <a:pt x="24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5"/>
            <p:cNvSpPr/>
            <p:nvPr/>
          </p:nvSpPr>
          <p:spPr>
            <a:xfrm>
              <a:off x="3994463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3" y="63"/>
                    <a:pt x="31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73" y="47"/>
                    <a:pt x="326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5"/>
            <p:cNvSpPr/>
            <p:nvPr/>
          </p:nvSpPr>
          <p:spPr>
            <a:xfrm>
              <a:off x="3914588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5"/>
            <p:cNvSpPr/>
            <p:nvPr/>
          </p:nvSpPr>
          <p:spPr>
            <a:xfrm>
              <a:off x="4018513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64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5"/>
            <p:cNvSpPr/>
            <p:nvPr/>
          </p:nvSpPr>
          <p:spPr>
            <a:xfrm>
              <a:off x="38098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5"/>
            <p:cNvSpPr/>
            <p:nvPr/>
          </p:nvSpPr>
          <p:spPr>
            <a:xfrm>
              <a:off x="38087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93" y="401"/>
                    <a:pt x="202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5"/>
            <p:cNvSpPr/>
            <p:nvPr/>
          </p:nvSpPr>
          <p:spPr>
            <a:xfrm>
              <a:off x="381766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48" y="0"/>
                  </a:moveTo>
                  <a:cubicBezTo>
                    <a:pt x="186" y="0"/>
                    <a:pt x="124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79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19" y="62"/>
                  </a:cubicBezTo>
                  <a:cubicBezTo>
                    <a:pt x="357" y="31"/>
                    <a:pt x="310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5"/>
            <p:cNvSpPr/>
            <p:nvPr/>
          </p:nvSpPr>
          <p:spPr>
            <a:xfrm>
              <a:off x="4160813" y="4041075"/>
              <a:ext cx="10875" cy="8925"/>
            </a:xfrm>
            <a:custGeom>
              <a:avLst/>
              <a:gdLst/>
              <a:ahLst/>
              <a:cxnLst/>
              <a:rect l="l" t="t" r="r" b="b"/>
              <a:pathLst>
                <a:path w="435" h="357" extrusionOk="0">
                  <a:moveTo>
                    <a:pt x="78" y="0"/>
                  </a:moveTo>
                  <a:lnTo>
                    <a:pt x="31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24" y="341"/>
                    <a:pt x="186" y="357"/>
                    <a:pt x="248" y="357"/>
                  </a:cubicBezTo>
                  <a:cubicBezTo>
                    <a:pt x="279" y="357"/>
                    <a:pt x="326" y="357"/>
                    <a:pt x="341" y="341"/>
                  </a:cubicBezTo>
                  <a:lnTo>
                    <a:pt x="357" y="341"/>
                  </a:lnTo>
                  <a:lnTo>
                    <a:pt x="357" y="326"/>
                  </a:lnTo>
                  <a:cubicBezTo>
                    <a:pt x="434" y="202"/>
                    <a:pt x="419" y="93"/>
                    <a:pt x="326" y="47"/>
                  </a:cubicBezTo>
                  <a:cubicBezTo>
                    <a:pt x="302" y="39"/>
                    <a:pt x="283" y="35"/>
                    <a:pt x="262" y="35"/>
                  </a:cubicBezTo>
                  <a:cubicBezTo>
                    <a:pt x="240" y="35"/>
                    <a:pt x="217" y="39"/>
                    <a:pt x="186" y="47"/>
                  </a:cubicBezTo>
                  <a:lnTo>
                    <a:pt x="124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5"/>
            <p:cNvSpPr/>
            <p:nvPr/>
          </p:nvSpPr>
          <p:spPr>
            <a:xfrm>
              <a:off x="4131713" y="3839300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242" y="1"/>
                  </a:moveTo>
                  <a:cubicBezTo>
                    <a:pt x="172" y="1"/>
                    <a:pt x="95" y="32"/>
                    <a:pt x="47" y="99"/>
                  </a:cubicBezTo>
                  <a:cubicBezTo>
                    <a:pt x="16" y="130"/>
                    <a:pt x="1" y="192"/>
                    <a:pt x="1" y="254"/>
                  </a:cubicBezTo>
                  <a:cubicBezTo>
                    <a:pt x="1" y="285"/>
                    <a:pt x="16" y="332"/>
                    <a:pt x="47" y="347"/>
                  </a:cubicBezTo>
                  <a:cubicBezTo>
                    <a:pt x="78" y="394"/>
                    <a:pt x="109" y="394"/>
                    <a:pt x="156" y="394"/>
                  </a:cubicBezTo>
                  <a:lnTo>
                    <a:pt x="264" y="394"/>
                  </a:lnTo>
                  <a:lnTo>
                    <a:pt x="280" y="363"/>
                  </a:lnTo>
                  <a:cubicBezTo>
                    <a:pt x="342" y="285"/>
                    <a:pt x="389" y="177"/>
                    <a:pt x="389" y="84"/>
                  </a:cubicBezTo>
                  <a:lnTo>
                    <a:pt x="389" y="53"/>
                  </a:lnTo>
                  <a:lnTo>
                    <a:pt x="358" y="37"/>
                  </a:lnTo>
                  <a:cubicBezTo>
                    <a:pt x="328" y="13"/>
                    <a:pt x="286" y="1"/>
                    <a:pt x="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5"/>
            <p:cNvSpPr/>
            <p:nvPr/>
          </p:nvSpPr>
          <p:spPr>
            <a:xfrm>
              <a:off x="4092163" y="3853400"/>
              <a:ext cx="10900" cy="8550"/>
            </a:xfrm>
            <a:custGeom>
              <a:avLst/>
              <a:gdLst/>
              <a:ahLst/>
              <a:cxnLst/>
              <a:rect l="l" t="t" r="r" b="b"/>
              <a:pathLst>
                <a:path w="436" h="342" extrusionOk="0">
                  <a:moveTo>
                    <a:pt x="233" y="0"/>
                  </a:moveTo>
                  <a:cubicBezTo>
                    <a:pt x="156" y="0"/>
                    <a:pt x="109" y="16"/>
                    <a:pt x="63" y="78"/>
                  </a:cubicBezTo>
                  <a:cubicBezTo>
                    <a:pt x="32" y="124"/>
                    <a:pt x="1" y="186"/>
                    <a:pt x="47" y="249"/>
                  </a:cubicBezTo>
                  <a:cubicBezTo>
                    <a:pt x="63" y="295"/>
                    <a:pt x="140" y="342"/>
                    <a:pt x="218" y="342"/>
                  </a:cubicBezTo>
                  <a:lnTo>
                    <a:pt x="233" y="342"/>
                  </a:lnTo>
                  <a:cubicBezTo>
                    <a:pt x="296" y="326"/>
                    <a:pt x="358" y="295"/>
                    <a:pt x="389" y="233"/>
                  </a:cubicBezTo>
                  <a:cubicBezTo>
                    <a:pt x="435" y="155"/>
                    <a:pt x="420" y="78"/>
                    <a:pt x="373" y="16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5"/>
            <p:cNvSpPr/>
            <p:nvPr/>
          </p:nvSpPr>
          <p:spPr>
            <a:xfrm>
              <a:off x="3802538" y="3880550"/>
              <a:ext cx="12025" cy="22900"/>
            </a:xfrm>
            <a:custGeom>
              <a:avLst/>
              <a:gdLst/>
              <a:ahLst/>
              <a:cxnLst/>
              <a:rect l="l" t="t" r="r" b="b"/>
              <a:pathLst>
                <a:path w="481" h="916" extrusionOk="0">
                  <a:moveTo>
                    <a:pt x="481" y="0"/>
                  </a:moveTo>
                  <a:cubicBezTo>
                    <a:pt x="310" y="295"/>
                    <a:pt x="155" y="605"/>
                    <a:pt x="0" y="915"/>
                  </a:cubicBezTo>
                  <a:cubicBezTo>
                    <a:pt x="155" y="605"/>
                    <a:pt x="326" y="31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25"/>
            <p:cNvSpPr/>
            <p:nvPr/>
          </p:nvSpPr>
          <p:spPr>
            <a:xfrm>
              <a:off x="3792838" y="3903800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404" y="1"/>
                  </a:moveTo>
                  <a:cubicBezTo>
                    <a:pt x="249" y="295"/>
                    <a:pt x="109" y="621"/>
                    <a:pt x="0" y="947"/>
                  </a:cubicBezTo>
                  <a:cubicBezTo>
                    <a:pt x="109" y="621"/>
                    <a:pt x="249" y="31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25"/>
            <p:cNvSpPr/>
            <p:nvPr/>
          </p:nvSpPr>
          <p:spPr>
            <a:xfrm>
              <a:off x="3785088" y="3927075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310" y="0"/>
                  </a:moveTo>
                  <a:cubicBezTo>
                    <a:pt x="171" y="341"/>
                    <a:pt x="78" y="683"/>
                    <a:pt x="0" y="1008"/>
                  </a:cubicBezTo>
                  <a:cubicBezTo>
                    <a:pt x="93" y="652"/>
                    <a:pt x="186" y="326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25"/>
            <p:cNvSpPr/>
            <p:nvPr/>
          </p:nvSpPr>
          <p:spPr>
            <a:xfrm>
              <a:off x="3829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0" y="792"/>
                  </a:moveTo>
                  <a:cubicBezTo>
                    <a:pt x="202" y="528"/>
                    <a:pt x="419" y="249"/>
                    <a:pt x="652" y="1"/>
                  </a:cubicBezTo>
                  <a:cubicBezTo>
                    <a:pt x="419" y="249"/>
                    <a:pt x="202" y="528"/>
                    <a:pt x="0" y="7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25"/>
            <p:cNvSpPr/>
            <p:nvPr/>
          </p:nvSpPr>
          <p:spPr>
            <a:xfrm>
              <a:off x="4240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1" y="1"/>
                  </a:moveTo>
                  <a:lnTo>
                    <a:pt x="1" y="1"/>
                  </a:lnTo>
                  <a:cubicBezTo>
                    <a:pt x="218" y="249"/>
                    <a:pt x="435" y="528"/>
                    <a:pt x="652" y="792"/>
                  </a:cubicBezTo>
                  <a:cubicBezTo>
                    <a:pt x="466" y="528"/>
                    <a:pt x="218" y="24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25"/>
            <p:cNvSpPr/>
            <p:nvPr/>
          </p:nvSpPr>
          <p:spPr>
            <a:xfrm>
              <a:off x="3897913" y="4242675"/>
              <a:ext cx="17850" cy="10500"/>
            </a:xfrm>
            <a:custGeom>
              <a:avLst/>
              <a:gdLst/>
              <a:ahLst/>
              <a:cxnLst/>
              <a:rect l="l" t="t" r="r" b="b"/>
              <a:pathLst>
                <a:path w="714" h="420" extrusionOk="0">
                  <a:moveTo>
                    <a:pt x="1" y="1"/>
                  </a:moveTo>
                  <a:cubicBezTo>
                    <a:pt x="233" y="156"/>
                    <a:pt x="466" y="311"/>
                    <a:pt x="714" y="420"/>
                  </a:cubicBezTo>
                  <a:cubicBezTo>
                    <a:pt x="466" y="280"/>
                    <a:pt x="23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25"/>
            <p:cNvSpPr/>
            <p:nvPr/>
          </p:nvSpPr>
          <p:spPr>
            <a:xfrm>
              <a:off x="4283338" y="3903425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0" y="1"/>
                  </a:moveTo>
                  <a:cubicBezTo>
                    <a:pt x="155" y="311"/>
                    <a:pt x="295" y="636"/>
                    <a:pt x="403" y="946"/>
                  </a:cubicBezTo>
                  <a:cubicBezTo>
                    <a:pt x="295" y="621"/>
                    <a:pt x="155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25"/>
            <p:cNvSpPr/>
            <p:nvPr/>
          </p:nvSpPr>
          <p:spPr>
            <a:xfrm>
              <a:off x="4293413" y="3927450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0" y="1"/>
                  </a:moveTo>
                  <a:cubicBezTo>
                    <a:pt x="124" y="326"/>
                    <a:pt x="233" y="668"/>
                    <a:pt x="311" y="1009"/>
                  </a:cubicBezTo>
                  <a:cubicBezTo>
                    <a:pt x="233" y="668"/>
                    <a:pt x="124" y="32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25"/>
            <p:cNvSpPr/>
            <p:nvPr/>
          </p:nvSpPr>
          <p:spPr>
            <a:xfrm>
              <a:off x="3883563" y="3773525"/>
              <a:ext cx="55475" cy="31825"/>
            </a:xfrm>
            <a:custGeom>
              <a:avLst/>
              <a:gdLst/>
              <a:ahLst/>
              <a:cxnLst/>
              <a:rect l="l" t="t" r="r" b="b"/>
              <a:pathLst>
                <a:path w="2219" h="1273" extrusionOk="0">
                  <a:moveTo>
                    <a:pt x="1" y="1272"/>
                  </a:moveTo>
                  <a:cubicBezTo>
                    <a:pt x="668" y="776"/>
                    <a:pt x="1428" y="326"/>
                    <a:pt x="2219" y="0"/>
                  </a:cubicBezTo>
                  <a:cubicBezTo>
                    <a:pt x="1428" y="326"/>
                    <a:pt x="668" y="776"/>
                    <a:pt x="1" y="12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25"/>
            <p:cNvSpPr/>
            <p:nvPr/>
          </p:nvSpPr>
          <p:spPr>
            <a:xfrm>
              <a:off x="3963438" y="3752575"/>
              <a:ext cx="79525" cy="12050"/>
            </a:xfrm>
            <a:custGeom>
              <a:avLst/>
              <a:gdLst/>
              <a:ahLst/>
              <a:cxnLst/>
              <a:rect l="l" t="t" r="r" b="b"/>
              <a:pathLst>
                <a:path w="3181" h="482" extrusionOk="0">
                  <a:moveTo>
                    <a:pt x="3180" y="1"/>
                  </a:moveTo>
                  <a:cubicBezTo>
                    <a:pt x="2079" y="1"/>
                    <a:pt x="1009" y="156"/>
                    <a:pt x="1" y="482"/>
                  </a:cubicBezTo>
                  <a:cubicBezTo>
                    <a:pt x="1009" y="171"/>
                    <a:pt x="2079" y="1"/>
                    <a:pt x="3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25"/>
            <p:cNvSpPr/>
            <p:nvPr/>
          </p:nvSpPr>
          <p:spPr>
            <a:xfrm>
              <a:off x="4162763" y="3780500"/>
              <a:ext cx="22500" cy="12825"/>
            </a:xfrm>
            <a:custGeom>
              <a:avLst/>
              <a:gdLst/>
              <a:ahLst/>
              <a:cxnLst/>
              <a:rect l="l" t="t" r="r" b="b"/>
              <a:pathLst>
                <a:path w="900" h="513" extrusionOk="0">
                  <a:moveTo>
                    <a:pt x="0" y="1"/>
                  </a:moveTo>
                  <a:cubicBezTo>
                    <a:pt x="310" y="156"/>
                    <a:pt x="589" y="342"/>
                    <a:pt x="899" y="512"/>
                  </a:cubicBezTo>
                  <a:cubicBezTo>
                    <a:pt x="605" y="342"/>
                    <a:pt x="310" y="15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25"/>
            <p:cNvSpPr/>
            <p:nvPr/>
          </p:nvSpPr>
          <p:spPr>
            <a:xfrm>
              <a:off x="4271313" y="3880950"/>
              <a:ext cx="12050" cy="22875"/>
            </a:xfrm>
            <a:custGeom>
              <a:avLst/>
              <a:gdLst/>
              <a:ahLst/>
              <a:cxnLst/>
              <a:rect l="l" t="t" r="r" b="b"/>
              <a:pathLst>
                <a:path w="482" h="915" extrusionOk="0">
                  <a:moveTo>
                    <a:pt x="1" y="0"/>
                  </a:moveTo>
                  <a:cubicBezTo>
                    <a:pt x="171" y="295"/>
                    <a:pt x="326" y="589"/>
                    <a:pt x="481" y="915"/>
                  </a:cubicBezTo>
                  <a:cubicBezTo>
                    <a:pt x="342" y="605"/>
                    <a:pt x="171" y="29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25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25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25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25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25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25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25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25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25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25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25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25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25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25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25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25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25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25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25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25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25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25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25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25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25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25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25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25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25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25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25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25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25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25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25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25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25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25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25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25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25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25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25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25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25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25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25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25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25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25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25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25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4" name="Google Shape;7054;p25"/>
          <p:cNvGrpSpPr/>
          <p:nvPr/>
        </p:nvGrpSpPr>
        <p:grpSpPr>
          <a:xfrm>
            <a:off x="7553494" y="4070625"/>
            <a:ext cx="533175" cy="533175"/>
            <a:chOff x="5894763" y="3752575"/>
            <a:chExt cx="533175" cy="533175"/>
          </a:xfrm>
        </p:grpSpPr>
        <p:sp>
          <p:nvSpPr>
            <p:cNvPr id="7055" name="Google Shape;7055;p25"/>
            <p:cNvSpPr/>
            <p:nvPr/>
          </p:nvSpPr>
          <p:spPr>
            <a:xfrm>
              <a:off x="6427538" y="40189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16" y="0"/>
                  </a:moveTo>
                  <a:lnTo>
                    <a:pt x="16" y="0"/>
                  </a:lnTo>
                  <a:cubicBezTo>
                    <a:pt x="16" y="217"/>
                    <a:pt x="0" y="419"/>
                    <a:pt x="0" y="620"/>
                  </a:cubicBezTo>
                  <a:cubicBezTo>
                    <a:pt x="16" y="434"/>
                    <a:pt x="16" y="21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25"/>
            <p:cNvSpPr/>
            <p:nvPr/>
          </p:nvSpPr>
          <p:spPr>
            <a:xfrm>
              <a:off x="6370913" y="4175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71" y="109"/>
                    <a:pt x="78" y="233"/>
                    <a:pt x="1" y="326"/>
                  </a:cubicBezTo>
                  <a:cubicBezTo>
                    <a:pt x="94" y="233"/>
                    <a:pt x="171" y="109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25"/>
            <p:cNvSpPr/>
            <p:nvPr/>
          </p:nvSpPr>
          <p:spPr>
            <a:xfrm>
              <a:off x="6379838" y="3866975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0" y="0"/>
                  </a:moveTo>
                  <a:lnTo>
                    <a:pt x="233" y="341"/>
                  </a:lnTo>
                  <a:cubicBezTo>
                    <a:pt x="187" y="233"/>
                    <a:pt x="78" y="10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25"/>
            <p:cNvSpPr/>
            <p:nvPr/>
          </p:nvSpPr>
          <p:spPr>
            <a:xfrm>
              <a:off x="6325563" y="4222125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341" y="1"/>
                  </a:moveTo>
                  <a:lnTo>
                    <a:pt x="341" y="1"/>
                  </a:lnTo>
                  <a:cubicBezTo>
                    <a:pt x="233" y="79"/>
                    <a:pt x="124" y="172"/>
                    <a:pt x="0" y="280"/>
                  </a:cubicBezTo>
                  <a:cubicBezTo>
                    <a:pt x="124" y="172"/>
                    <a:pt x="217" y="94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25"/>
            <p:cNvSpPr/>
            <p:nvPr/>
          </p:nvSpPr>
          <p:spPr>
            <a:xfrm>
              <a:off x="6337963" y="4211675"/>
              <a:ext cx="7775" cy="7000"/>
            </a:xfrm>
            <a:custGeom>
              <a:avLst/>
              <a:gdLst/>
              <a:ahLst/>
              <a:cxnLst/>
              <a:rect l="l" t="t" r="r" b="b"/>
              <a:pathLst>
                <a:path w="311" h="280" extrusionOk="0">
                  <a:moveTo>
                    <a:pt x="311" y="0"/>
                  </a:moveTo>
                  <a:cubicBezTo>
                    <a:pt x="202" y="93"/>
                    <a:pt x="93" y="186"/>
                    <a:pt x="0" y="279"/>
                  </a:cubicBezTo>
                  <a:cubicBezTo>
                    <a:pt x="93" y="186"/>
                    <a:pt x="202" y="93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25"/>
            <p:cNvSpPr/>
            <p:nvPr/>
          </p:nvSpPr>
          <p:spPr>
            <a:xfrm>
              <a:off x="613168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500" y="1"/>
                  </a:moveTo>
                  <a:cubicBezTo>
                    <a:pt x="366" y="1"/>
                    <a:pt x="234" y="8"/>
                    <a:pt x="109" y="22"/>
                  </a:cubicBezTo>
                  <a:cubicBezTo>
                    <a:pt x="47" y="22"/>
                    <a:pt x="31" y="38"/>
                    <a:pt x="0" y="38"/>
                  </a:cubicBezTo>
                  <a:cubicBezTo>
                    <a:pt x="31" y="38"/>
                    <a:pt x="31" y="69"/>
                    <a:pt x="47" y="69"/>
                  </a:cubicBezTo>
                  <a:cubicBezTo>
                    <a:pt x="202" y="162"/>
                    <a:pt x="435" y="193"/>
                    <a:pt x="729" y="193"/>
                  </a:cubicBezTo>
                  <a:cubicBezTo>
                    <a:pt x="822" y="193"/>
                    <a:pt x="915" y="193"/>
                    <a:pt x="1008" y="177"/>
                  </a:cubicBezTo>
                  <a:cubicBezTo>
                    <a:pt x="1148" y="177"/>
                    <a:pt x="1163" y="146"/>
                    <a:pt x="1163" y="146"/>
                  </a:cubicBezTo>
                  <a:cubicBezTo>
                    <a:pt x="1163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25"/>
            <p:cNvSpPr/>
            <p:nvPr/>
          </p:nvSpPr>
          <p:spPr>
            <a:xfrm>
              <a:off x="6425988" y="3987550"/>
              <a:ext cx="1175" cy="10875"/>
            </a:xfrm>
            <a:custGeom>
              <a:avLst/>
              <a:gdLst/>
              <a:ahLst/>
              <a:cxnLst/>
              <a:rect l="l" t="t" r="r" b="b"/>
              <a:pathLst>
                <a:path w="47" h="435" extrusionOk="0">
                  <a:moveTo>
                    <a:pt x="0" y="1"/>
                  </a:moveTo>
                  <a:cubicBezTo>
                    <a:pt x="16" y="156"/>
                    <a:pt x="47" y="295"/>
                    <a:pt x="47" y="435"/>
                  </a:cubicBezTo>
                  <a:cubicBezTo>
                    <a:pt x="47" y="295"/>
                    <a:pt x="16" y="14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25"/>
            <p:cNvSpPr/>
            <p:nvPr/>
          </p:nvSpPr>
          <p:spPr>
            <a:xfrm>
              <a:off x="6388363" y="3879000"/>
              <a:ext cx="7000" cy="12800"/>
            </a:xfrm>
            <a:custGeom>
              <a:avLst/>
              <a:gdLst/>
              <a:ahLst/>
              <a:cxnLst/>
              <a:rect l="l" t="t" r="r" b="b"/>
              <a:pathLst>
                <a:path w="280" h="512" extrusionOk="0">
                  <a:moveTo>
                    <a:pt x="1" y="0"/>
                  </a:moveTo>
                  <a:lnTo>
                    <a:pt x="1" y="0"/>
                  </a:lnTo>
                  <a:cubicBezTo>
                    <a:pt x="45" y="82"/>
                    <a:pt x="94" y="161"/>
                    <a:pt x="141" y="241"/>
                  </a:cubicBezTo>
                  <a:lnTo>
                    <a:pt x="141" y="241"/>
                  </a:lnTo>
                  <a:cubicBezTo>
                    <a:pt x="97" y="161"/>
                    <a:pt x="51" y="79"/>
                    <a:pt x="1" y="0"/>
                  </a:cubicBezTo>
                  <a:close/>
                  <a:moveTo>
                    <a:pt x="141" y="241"/>
                  </a:moveTo>
                  <a:cubicBezTo>
                    <a:pt x="192" y="336"/>
                    <a:pt x="238" y="428"/>
                    <a:pt x="280" y="512"/>
                  </a:cubicBezTo>
                  <a:cubicBezTo>
                    <a:pt x="240" y="415"/>
                    <a:pt x="191" y="327"/>
                    <a:pt x="141" y="2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25"/>
            <p:cNvSpPr/>
            <p:nvPr/>
          </p:nvSpPr>
          <p:spPr>
            <a:xfrm>
              <a:off x="6427538" y="40030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0" y="0"/>
                  </a:moveTo>
                  <a:cubicBezTo>
                    <a:pt x="0" y="217"/>
                    <a:pt x="16" y="434"/>
                    <a:pt x="16" y="620"/>
                  </a:cubicBezTo>
                  <a:cubicBezTo>
                    <a:pt x="16" y="403"/>
                    <a:pt x="16" y="2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25"/>
            <p:cNvSpPr/>
            <p:nvPr/>
          </p:nvSpPr>
          <p:spPr>
            <a:xfrm>
              <a:off x="6045213" y="383595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637" y="0"/>
                  </a:moveTo>
                  <a:lnTo>
                    <a:pt x="637" y="0"/>
                  </a:lnTo>
                  <a:cubicBezTo>
                    <a:pt x="435" y="62"/>
                    <a:pt x="249" y="156"/>
                    <a:pt x="109" y="249"/>
                  </a:cubicBezTo>
                  <a:cubicBezTo>
                    <a:pt x="16" y="311"/>
                    <a:pt x="1" y="342"/>
                    <a:pt x="1" y="373"/>
                  </a:cubicBezTo>
                  <a:cubicBezTo>
                    <a:pt x="16" y="419"/>
                    <a:pt x="78" y="466"/>
                    <a:pt x="109" y="481"/>
                  </a:cubicBezTo>
                  <a:cubicBezTo>
                    <a:pt x="280" y="311"/>
                    <a:pt x="466" y="156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25"/>
            <p:cNvSpPr/>
            <p:nvPr/>
          </p:nvSpPr>
          <p:spPr>
            <a:xfrm>
              <a:off x="6396113" y="3892175"/>
              <a:ext cx="6625" cy="13200"/>
            </a:xfrm>
            <a:custGeom>
              <a:avLst/>
              <a:gdLst/>
              <a:ahLst/>
              <a:cxnLst/>
              <a:rect l="l" t="t" r="r" b="b"/>
              <a:pathLst>
                <a:path w="265" h="528" extrusionOk="0">
                  <a:moveTo>
                    <a:pt x="1" y="0"/>
                  </a:moveTo>
                  <a:cubicBezTo>
                    <a:pt x="78" y="171"/>
                    <a:pt x="171" y="342"/>
                    <a:pt x="264" y="528"/>
                  </a:cubicBezTo>
                  <a:cubicBezTo>
                    <a:pt x="171" y="342"/>
                    <a:pt x="94" y="17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25"/>
            <p:cNvSpPr/>
            <p:nvPr/>
          </p:nvSpPr>
          <p:spPr>
            <a:xfrm>
              <a:off x="6379838" y="4162425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22" y="324"/>
                  </a:lnTo>
                  <a:lnTo>
                    <a:pt x="22" y="324"/>
                  </a:lnTo>
                  <a:cubicBezTo>
                    <a:pt x="97" y="214"/>
                    <a:pt x="191" y="114"/>
                    <a:pt x="233" y="1"/>
                  </a:cubicBezTo>
                  <a:close/>
                  <a:moveTo>
                    <a:pt x="22" y="324"/>
                  </a:moveTo>
                  <a:cubicBezTo>
                    <a:pt x="15" y="335"/>
                    <a:pt x="7" y="346"/>
                    <a:pt x="0" y="357"/>
                  </a:cubicBezTo>
                  <a:lnTo>
                    <a:pt x="22" y="3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25"/>
            <p:cNvSpPr/>
            <p:nvPr/>
          </p:nvSpPr>
          <p:spPr>
            <a:xfrm>
              <a:off x="6415513" y="408565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171" y="1"/>
                  </a:moveTo>
                  <a:lnTo>
                    <a:pt x="0" y="5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25"/>
            <p:cNvSpPr/>
            <p:nvPr/>
          </p:nvSpPr>
          <p:spPr>
            <a:xfrm>
              <a:off x="6337963" y="381890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0" y="0"/>
                  </a:moveTo>
                  <a:cubicBezTo>
                    <a:pt x="93" y="93"/>
                    <a:pt x="202" y="202"/>
                    <a:pt x="311" y="295"/>
                  </a:cubicBezTo>
                  <a:cubicBezTo>
                    <a:pt x="202" y="202"/>
                    <a:pt x="109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25"/>
            <p:cNvSpPr/>
            <p:nvPr/>
          </p:nvSpPr>
          <p:spPr>
            <a:xfrm>
              <a:off x="6419388" y="4070925"/>
              <a:ext cx="3125" cy="14750"/>
            </a:xfrm>
            <a:custGeom>
              <a:avLst/>
              <a:gdLst/>
              <a:ahLst/>
              <a:cxnLst/>
              <a:rect l="l" t="t" r="r" b="b"/>
              <a:pathLst>
                <a:path w="125" h="590" extrusionOk="0">
                  <a:moveTo>
                    <a:pt x="124" y="0"/>
                  </a:moveTo>
                  <a:cubicBezTo>
                    <a:pt x="93" y="202"/>
                    <a:pt x="47" y="388"/>
                    <a:pt x="0" y="590"/>
                  </a:cubicBezTo>
                  <a:cubicBezTo>
                    <a:pt x="47" y="388"/>
                    <a:pt x="93" y="202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25"/>
            <p:cNvSpPr/>
            <p:nvPr/>
          </p:nvSpPr>
          <p:spPr>
            <a:xfrm>
              <a:off x="6424038" y="4055400"/>
              <a:ext cx="1575" cy="10900"/>
            </a:xfrm>
            <a:custGeom>
              <a:avLst/>
              <a:gdLst/>
              <a:ahLst/>
              <a:cxnLst/>
              <a:rect l="l" t="t" r="r" b="b"/>
              <a:pathLst>
                <a:path w="63" h="436" extrusionOk="0">
                  <a:moveTo>
                    <a:pt x="63" y="1"/>
                  </a:moveTo>
                  <a:lnTo>
                    <a:pt x="63" y="1"/>
                  </a:lnTo>
                  <a:cubicBezTo>
                    <a:pt x="61" y="18"/>
                    <a:pt x="58" y="36"/>
                    <a:pt x="56" y="54"/>
                  </a:cubicBezTo>
                  <a:lnTo>
                    <a:pt x="56" y="54"/>
                  </a:lnTo>
                  <a:cubicBezTo>
                    <a:pt x="59" y="37"/>
                    <a:pt x="61" y="19"/>
                    <a:pt x="63" y="1"/>
                  </a:cubicBezTo>
                  <a:close/>
                  <a:moveTo>
                    <a:pt x="56" y="54"/>
                  </a:moveTo>
                  <a:cubicBezTo>
                    <a:pt x="37" y="188"/>
                    <a:pt x="1" y="312"/>
                    <a:pt x="1" y="435"/>
                  </a:cubicBezTo>
                  <a:cubicBezTo>
                    <a:pt x="14" y="313"/>
                    <a:pt x="39" y="179"/>
                    <a:pt x="5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25"/>
            <p:cNvSpPr/>
            <p:nvPr/>
          </p:nvSpPr>
          <p:spPr>
            <a:xfrm>
              <a:off x="6425988" y="4039500"/>
              <a:ext cx="1175" cy="10500"/>
            </a:xfrm>
            <a:custGeom>
              <a:avLst/>
              <a:gdLst/>
              <a:ahLst/>
              <a:cxnLst/>
              <a:rect l="l" t="t" r="r" b="b"/>
              <a:pathLst>
                <a:path w="47" h="420" extrusionOk="0">
                  <a:moveTo>
                    <a:pt x="47" y="1"/>
                  </a:moveTo>
                  <a:cubicBezTo>
                    <a:pt x="16" y="141"/>
                    <a:pt x="16" y="296"/>
                    <a:pt x="0" y="420"/>
                  </a:cubicBezTo>
                  <a:cubicBezTo>
                    <a:pt x="16" y="296"/>
                    <a:pt x="47" y="156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25"/>
            <p:cNvSpPr/>
            <p:nvPr/>
          </p:nvSpPr>
          <p:spPr>
            <a:xfrm>
              <a:off x="6370913" y="3854175"/>
              <a:ext cx="6225" cy="8550"/>
            </a:xfrm>
            <a:custGeom>
              <a:avLst/>
              <a:gdLst/>
              <a:ahLst/>
              <a:cxnLst/>
              <a:rect l="l" t="t" r="r" b="b"/>
              <a:pathLst>
                <a:path w="249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46" y="72"/>
                    <a:pt x="96" y="134"/>
                    <a:pt x="145" y="197"/>
                  </a:cubicBezTo>
                  <a:lnTo>
                    <a:pt x="145" y="197"/>
                  </a:lnTo>
                  <a:cubicBezTo>
                    <a:pt x="100" y="135"/>
                    <a:pt x="53" y="70"/>
                    <a:pt x="1" y="0"/>
                  </a:cubicBezTo>
                  <a:close/>
                  <a:moveTo>
                    <a:pt x="145" y="197"/>
                  </a:moveTo>
                  <a:cubicBezTo>
                    <a:pt x="181" y="246"/>
                    <a:pt x="215" y="294"/>
                    <a:pt x="249" y="342"/>
                  </a:cubicBezTo>
                  <a:cubicBezTo>
                    <a:pt x="216" y="290"/>
                    <a:pt x="181" y="243"/>
                    <a:pt x="145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25"/>
            <p:cNvSpPr/>
            <p:nvPr/>
          </p:nvSpPr>
          <p:spPr>
            <a:xfrm>
              <a:off x="6348438" y="3828975"/>
              <a:ext cx="19800" cy="22125"/>
            </a:xfrm>
            <a:custGeom>
              <a:avLst/>
              <a:gdLst/>
              <a:ahLst/>
              <a:cxnLst/>
              <a:rect l="l" t="t" r="r" b="b"/>
              <a:pathLst>
                <a:path w="792" h="885" extrusionOk="0">
                  <a:moveTo>
                    <a:pt x="0" y="0"/>
                  </a:moveTo>
                  <a:cubicBezTo>
                    <a:pt x="279" y="279"/>
                    <a:pt x="543" y="574"/>
                    <a:pt x="791" y="884"/>
                  </a:cubicBezTo>
                  <a:cubicBezTo>
                    <a:pt x="543" y="574"/>
                    <a:pt x="279" y="27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25"/>
            <p:cNvSpPr/>
            <p:nvPr/>
          </p:nvSpPr>
          <p:spPr>
            <a:xfrm>
              <a:off x="6404263" y="4119000"/>
              <a:ext cx="4275" cy="9725"/>
            </a:xfrm>
            <a:custGeom>
              <a:avLst/>
              <a:gdLst/>
              <a:ahLst/>
              <a:cxnLst/>
              <a:rect l="l" t="t" r="r" b="b"/>
              <a:pathLst>
                <a:path w="171" h="389" extrusionOk="0">
                  <a:moveTo>
                    <a:pt x="171" y="1"/>
                  </a:moveTo>
                  <a:cubicBezTo>
                    <a:pt x="109" y="140"/>
                    <a:pt x="62" y="249"/>
                    <a:pt x="1" y="388"/>
                  </a:cubicBezTo>
                  <a:cubicBezTo>
                    <a:pt x="62" y="264"/>
                    <a:pt x="109" y="140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25"/>
            <p:cNvSpPr/>
            <p:nvPr/>
          </p:nvSpPr>
          <p:spPr>
            <a:xfrm>
              <a:off x="6395338" y="4132950"/>
              <a:ext cx="7000" cy="13225"/>
            </a:xfrm>
            <a:custGeom>
              <a:avLst/>
              <a:gdLst/>
              <a:ahLst/>
              <a:cxnLst/>
              <a:rect l="l" t="t" r="r" b="b"/>
              <a:pathLst>
                <a:path w="280" h="529" extrusionOk="0">
                  <a:moveTo>
                    <a:pt x="280" y="1"/>
                  </a:moveTo>
                  <a:cubicBezTo>
                    <a:pt x="202" y="171"/>
                    <a:pt x="109" y="358"/>
                    <a:pt x="1" y="528"/>
                  </a:cubicBezTo>
                  <a:cubicBezTo>
                    <a:pt x="109" y="358"/>
                    <a:pt x="202" y="17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25"/>
            <p:cNvSpPr/>
            <p:nvPr/>
          </p:nvSpPr>
          <p:spPr>
            <a:xfrm>
              <a:off x="6388763" y="41461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5" y="0"/>
                  </a:moveTo>
                  <a:cubicBezTo>
                    <a:pt x="186" y="171"/>
                    <a:pt x="93" y="341"/>
                    <a:pt x="0" y="496"/>
                  </a:cubicBezTo>
                  <a:cubicBezTo>
                    <a:pt x="93" y="341"/>
                    <a:pt x="186" y="171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25"/>
            <p:cNvSpPr/>
            <p:nvPr/>
          </p:nvSpPr>
          <p:spPr>
            <a:xfrm>
              <a:off x="6410463" y="4104275"/>
              <a:ext cx="3525" cy="10475"/>
            </a:xfrm>
            <a:custGeom>
              <a:avLst/>
              <a:gdLst/>
              <a:ahLst/>
              <a:cxnLst/>
              <a:rect l="l" t="t" r="r" b="b"/>
              <a:pathLst>
                <a:path w="141" h="419" extrusionOk="0">
                  <a:moveTo>
                    <a:pt x="140" y="0"/>
                  </a:moveTo>
                  <a:cubicBezTo>
                    <a:pt x="94" y="140"/>
                    <a:pt x="47" y="279"/>
                    <a:pt x="1" y="419"/>
                  </a:cubicBezTo>
                  <a:cubicBezTo>
                    <a:pt x="47" y="279"/>
                    <a:pt x="94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25"/>
            <p:cNvSpPr/>
            <p:nvPr/>
          </p:nvSpPr>
          <p:spPr>
            <a:xfrm>
              <a:off x="6310813" y="379795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1" y="1"/>
                  </a:moveTo>
                  <a:lnTo>
                    <a:pt x="466" y="35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25"/>
            <p:cNvSpPr/>
            <p:nvPr/>
          </p:nvSpPr>
          <p:spPr>
            <a:xfrm>
              <a:off x="6325563" y="3809200"/>
              <a:ext cx="8550" cy="7000"/>
            </a:xfrm>
            <a:custGeom>
              <a:avLst/>
              <a:gdLst/>
              <a:ahLst/>
              <a:cxnLst/>
              <a:rect l="l" t="t" r="r" b="b"/>
              <a:pathLst>
                <a:path w="342" h="280" extrusionOk="0">
                  <a:moveTo>
                    <a:pt x="0" y="0"/>
                  </a:moveTo>
                  <a:cubicBezTo>
                    <a:pt x="124" y="93"/>
                    <a:pt x="217" y="171"/>
                    <a:pt x="341" y="279"/>
                  </a:cubicBezTo>
                  <a:cubicBezTo>
                    <a:pt x="233" y="171"/>
                    <a:pt x="124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25"/>
            <p:cNvSpPr/>
            <p:nvPr/>
          </p:nvSpPr>
          <p:spPr>
            <a:xfrm>
              <a:off x="6348438" y="4186875"/>
              <a:ext cx="19775" cy="21725"/>
            </a:xfrm>
            <a:custGeom>
              <a:avLst/>
              <a:gdLst/>
              <a:ahLst/>
              <a:cxnLst/>
              <a:rect l="l" t="t" r="r" b="b"/>
              <a:pathLst>
                <a:path w="791" h="869" extrusionOk="0">
                  <a:moveTo>
                    <a:pt x="791" y="0"/>
                  </a:moveTo>
                  <a:cubicBezTo>
                    <a:pt x="543" y="310"/>
                    <a:pt x="279" y="605"/>
                    <a:pt x="0" y="868"/>
                  </a:cubicBezTo>
                  <a:cubicBezTo>
                    <a:pt x="295" y="605"/>
                    <a:pt x="543" y="310"/>
                    <a:pt x="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25"/>
            <p:cNvSpPr/>
            <p:nvPr/>
          </p:nvSpPr>
          <p:spPr>
            <a:xfrm>
              <a:off x="6423638" y="3971650"/>
              <a:ext cx="1600" cy="10500"/>
            </a:xfrm>
            <a:custGeom>
              <a:avLst/>
              <a:gdLst/>
              <a:ahLst/>
              <a:cxnLst/>
              <a:rect l="l" t="t" r="r" b="b"/>
              <a:pathLst>
                <a:path w="64" h="420" extrusionOk="0">
                  <a:moveTo>
                    <a:pt x="1" y="1"/>
                  </a:moveTo>
                  <a:cubicBezTo>
                    <a:pt x="2" y="9"/>
                    <a:pt x="3" y="17"/>
                    <a:pt x="4" y="25"/>
                  </a:cubicBezTo>
                  <a:lnTo>
                    <a:pt x="4" y="25"/>
                  </a:lnTo>
                  <a:cubicBezTo>
                    <a:pt x="3" y="17"/>
                    <a:pt x="2" y="9"/>
                    <a:pt x="1" y="1"/>
                  </a:cubicBezTo>
                  <a:close/>
                  <a:moveTo>
                    <a:pt x="4" y="25"/>
                  </a:moveTo>
                  <a:lnTo>
                    <a:pt x="4" y="25"/>
                  </a:lnTo>
                  <a:cubicBezTo>
                    <a:pt x="18" y="158"/>
                    <a:pt x="34" y="303"/>
                    <a:pt x="63" y="420"/>
                  </a:cubicBezTo>
                  <a:cubicBezTo>
                    <a:pt x="63" y="302"/>
                    <a:pt x="21" y="170"/>
                    <a:pt x="4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25"/>
            <p:cNvSpPr/>
            <p:nvPr/>
          </p:nvSpPr>
          <p:spPr>
            <a:xfrm>
              <a:off x="6410463" y="3923575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140"/>
                    <a:pt x="94" y="280"/>
                    <a:pt x="140" y="404"/>
                  </a:cubicBezTo>
                  <a:cubicBezTo>
                    <a:pt x="94" y="280"/>
                    <a:pt x="63" y="1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25"/>
            <p:cNvSpPr/>
            <p:nvPr/>
          </p:nvSpPr>
          <p:spPr>
            <a:xfrm>
              <a:off x="5894763" y="3752575"/>
              <a:ext cx="428475" cy="533175"/>
            </a:xfrm>
            <a:custGeom>
              <a:avLst/>
              <a:gdLst/>
              <a:ahLst/>
              <a:cxnLst/>
              <a:rect l="l" t="t" r="r" b="b"/>
              <a:pathLst>
                <a:path w="17139" h="21327" extrusionOk="0">
                  <a:moveTo>
                    <a:pt x="10821" y="589"/>
                  </a:moveTo>
                  <a:cubicBezTo>
                    <a:pt x="11059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09" y="931"/>
                    <a:pt x="11463" y="931"/>
                  </a:cubicBezTo>
                  <a:lnTo>
                    <a:pt x="11416" y="931"/>
                  </a:lnTo>
                  <a:cubicBezTo>
                    <a:pt x="11251" y="900"/>
                    <a:pt x="11028" y="890"/>
                    <a:pt x="10804" y="890"/>
                  </a:cubicBezTo>
                  <a:cubicBezTo>
                    <a:pt x="10356" y="890"/>
                    <a:pt x="9901" y="931"/>
                    <a:pt x="9881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50" y="637"/>
                  </a:cubicBezTo>
                  <a:cubicBezTo>
                    <a:pt x="9870" y="637"/>
                    <a:pt x="10346" y="589"/>
                    <a:pt x="10821" y="589"/>
                  </a:cubicBezTo>
                  <a:close/>
                  <a:moveTo>
                    <a:pt x="7880" y="838"/>
                  </a:moveTo>
                  <a:lnTo>
                    <a:pt x="7942" y="854"/>
                  </a:lnTo>
                  <a:cubicBezTo>
                    <a:pt x="8066" y="869"/>
                    <a:pt x="8221" y="916"/>
                    <a:pt x="8268" y="1040"/>
                  </a:cubicBezTo>
                  <a:cubicBezTo>
                    <a:pt x="8283" y="1087"/>
                    <a:pt x="8268" y="1149"/>
                    <a:pt x="8237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9" y="1180"/>
                    <a:pt x="9090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02" y="1800"/>
                  </a:moveTo>
                  <a:lnTo>
                    <a:pt x="5817" y="1816"/>
                  </a:lnTo>
                  <a:cubicBezTo>
                    <a:pt x="5864" y="1878"/>
                    <a:pt x="5833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00" y="1862"/>
                  </a:lnTo>
                  <a:lnTo>
                    <a:pt x="5600" y="1800"/>
                  </a:lnTo>
                  <a:close/>
                  <a:moveTo>
                    <a:pt x="4902" y="2188"/>
                  </a:moveTo>
                  <a:cubicBezTo>
                    <a:pt x="5011" y="2188"/>
                    <a:pt x="5119" y="2250"/>
                    <a:pt x="5166" y="2327"/>
                  </a:cubicBezTo>
                  <a:cubicBezTo>
                    <a:pt x="5181" y="2358"/>
                    <a:pt x="5181" y="2436"/>
                    <a:pt x="5166" y="2498"/>
                  </a:cubicBezTo>
                  <a:cubicBezTo>
                    <a:pt x="5135" y="2560"/>
                    <a:pt x="5104" y="2591"/>
                    <a:pt x="5042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47" y="2420"/>
                    <a:pt x="4731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4096" y="2952"/>
                  </a:moveTo>
                  <a:cubicBezTo>
                    <a:pt x="4136" y="2952"/>
                    <a:pt x="4176" y="2972"/>
                    <a:pt x="4204" y="3010"/>
                  </a:cubicBezTo>
                  <a:cubicBezTo>
                    <a:pt x="4266" y="3056"/>
                    <a:pt x="4251" y="3134"/>
                    <a:pt x="4189" y="3196"/>
                  </a:cubicBezTo>
                  <a:cubicBezTo>
                    <a:pt x="3801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2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615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313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60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2552" y="4557"/>
                  </a:moveTo>
                  <a:cubicBezTo>
                    <a:pt x="2583" y="4557"/>
                    <a:pt x="2613" y="4567"/>
                    <a:pt x="2638" y="4592"/>
                  </a:cubicBezTo>
                  <a:cubicBezTo>
                    <a:pt x="2700" y="4654"/>
                    <a:pt x="2715" y="4747"/>
                    <a:pt x="2653" y="4809"/>
                  </a:cubicBezTo>
                  <a:cubicBezTo>
                    <a:pt x="2327" y="5197"/>
                    <a:pt x="1940" y="5848"/>
                    <a:pt x="1940" y="5848"/>
                  </a:cubicBezTo>
                  <a:cubicBezTo>
                    <a:pt x="1924" y="5910"/>
                    <a:pt x="1878" y="5926"/>
                    <a:pt x="1831" y="5926"/>
                  </a:cubicBezTo>
                  <a:cubicBezTo>
                    <a:pt x="1785" y="5926"/>
                    <a:pt x="1769" y="5926"/>
                    <a:pt x="1754" y="5910"/>
                  </a:cubicBezTo>
                  <a:cubicBezTo>
                    <a:pt x="1691" y="5848"/>
                    <a:pt x="1676" y="5770"/>
                    <a:pt x="1676" y="5693"/>
                  </a:cubicBezTo>
                  <a:cubicBezTo>
                    <a:pt x="1691" y="5677"/>
                    <a:pt x="2079" y="5026"/>
                    <a:pt x="2420" y="4607"/>
                  </a:cubicBezTo>
                  <a:cubicBezTo>
                    <a:pt x="2458" y="4579"/>
                    <a:pt x="2506" y="4557"/>
                    <a:pt x="2552" y="4557"/>
                  </a:cubicBezTo>
                  <a:close/>
                  <a:moveTo>
                    <a:pt x="1478" y="6332"/>
                  </a:moveTo>
                  <a:cubicBezTo>
                    <a:pt x="1564" y="6332"/>
                    <a:pt x="1654" y="6374"/>
                    <a:pt x="1707" y="6437"/>
                  </a:cubicBezTo>
                  <a:cubicBezTo>
                    <a:pt x="1785" y="6530"/>
                    <a:pt x="1769" y="6701"/>
                    <a:pt x="1645" y="6779"/>
                  </a:cubicBezTo>
                  <a:lnTo>
                    <a:pt x="1567" y="6779"/>
                  </a:lnTo>
                  <a:cubicBezTo>
                    <a:pt x="1474" y="6779"/>
                    <a:pt x="1397" y="6748"/>
                    <a:pt x="1335" y="6670"/>
                  </a:cubicBezTo>
                  <a:cubicBezTo>
                    <a:pt x="1288" y="6577"/>
                    <a:pt x="1288" y="6453"/>
                    <a:pt x="1335" y="6375"/>
                  </a:cubicBezTo>
                  <a:lnTo>
                    <a:pt x="1366" y="6360"/>
                  </a:lnTo>
                  <a:cubicBezTo>
                    <a:pt x="1400" y="6340"/>
                    <a:pt x="1438" y="6332"/>
                    <a:pt x="1478" y="6332"/>
                  </a:cubicBezTo>
                  <a:close/>
                  <a:moveTo>
                    <a:pt x="2638" y="6701"/>
                  </a:moveTo>
                  <a:lnTo>
                    <a:pt x="2638" y="6748"/>
                  </a:lnTo>
                  <a:cubicBezTo>
                    <a:pt x="2638" y="6825"/>
                    <a:pt x="2638" y="6872"/>
                    <a:pt x="2622" y="6949"/>
                  </a:cubicBezTo>
                  <a:cubicBezTo>
                    <a:pt x="2576" y="7011"/>
                    <a:pt x="2529" y="7073"/>
                    <a:pt x="2451" y="7073"/>
                  </a:cubicBezTo>
                  <a:lnTo>
                    <a:pt x="2405" y="7073"/>
                  </a:lnTo>
                  <a:cubicBezTo>
                    <a:pt x="2312" y="7058"/>
                    <a:pt x="2265" y="6949"/>
                    <a:pt x="2296" y="6872"/>
                  </a:cubicBezTo>
                  <a:cubicBezTo>
                    <a:pt x="2312" y="6825"/>
                    <a:pt x="2327" y="6779"/>
                    <a:pt x="2389" y="6732"/>
                  </a:cubicBezTo>
                  <a:lnTo>
                    <a:pt x="2420" y="6701"/>
                  </a:ln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64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5" y="8097"/>
                    <a:pt x="1722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78" y="7709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86" y="11633"/>
                    <a:pt x="1955" y="11633"/>
                    <a:pt x="1940" y="11633"/>
                  </a:cubicBezTo>
                  <a:cubicBezTo>
                    <a:pt x="1878" y="11633"/>
                    <a:pt x="1831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5" y="10578"/>
                    <a:pt x="1862" y="10578"/>
                  </a:cubicBezTo>
                  <a:close/>
                  <a:moveTo>
                    <a:pt x="2958" y="13151"/>
                  </a:moveTo>
                  <a:cubicBezTo>
                    <a:pt x="2993" y="13151"/>
                    <a:pt x="3028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3" y="13293"/>
                    <a:pt x="3118" y="13370"/>
                    <a:pt x="3087" y="13448"/>
                  </a:cubicBezTo>
                  <a:cubicBezTo>
                    <a:pt x="3072" y="13510"/>
                    <a:pt x="2979" y="13556"/>
                    <a:pt x="2932" y="13556"/>
                  </a:cubicBezTo>
                  <a:cubicBezTo>
                    <a:pt x="2901" y="13556"/>
                    <a:pt x="2870" y="13556"/>
                    <a:pt x="2855" y="13525"/>
                  </a:cubicBezTo>
                  <a:cubicBezTo>
                    <a:pt x="2793" y="13432"/>
                    <a:pt x="2777" y="13339"/>
                    <a:pt x="2808" y="13231"/>
                  </a:cubicBezTo>
                  <a:cubicBezTo>
                    <a:pt x="2838" y="13181"/>
                    <a:pt x="2898" y="13151"/>
                    <a:pt x="2958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98" y="11974"/>
                    <a:pt x="1645" y="12098"/>
                  </a:cubicBezTo>
                  <a:cubicBezTo>
                    <a:pt x="1862" y="12502"/>
                    <a:pt x="1986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257" y="14053"/>
                    <a:pt x="1133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60" y="14502"/>
                    <a:pt x="3491" y="14580"/>
                    <a:pt x="3460" y="14657"/>
                  </a:cubicBezTo>
                  <a:lnTo>
                    <a:pt x="3242" y="15138"/>
                  </a:lnTo>
                  <a:cubicBezTo>
                    <a:pt x="3429" y="15231"/>
                    <a:pt x="3646" y="15355"/>
                    <a:pt x="3847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8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8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6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2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29" y="14766"/>
                    <a:pt x="2607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1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700" y="16813"/>
                  </a:lnTo>
                  <a:cubicBezTo>
                    <a:pt x="4654" y="16813"/>
                    <a:pt x="4623" y="16782"/>
                    <a:pt x="4576" y="16767"/>
                  </a:cubicBezTo>
                  <a:cubicBezTo>
                    <a:pt x="4545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23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42" y="16968"/>
                    <a:pt x="3227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29" y="17930"/>
                  </a:lnTo>
                  <a:lnTo>
                    <a:pt x="6329" y="17945"/>
                  </a:lnTo>
                  <a:lnTo>
                    <a:pt x="6344" y="17899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12" y="18070"/>
                    <a:pt x="6127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4" y="17886"/>
                    <a:pt x="5206" y="17928"/>
                    <a:pt x="5228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28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1" y="18287"/>
                    <a:pt x="4948" y="18240"/>
                    <a:pt x="4886" y="18178"/>
                  </a:cubicBezTo>
                  <a:cubicBezTo>
                    <a:pt x="4840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35" y="18628"/>
                    <a:pt x="4189" y="18566"/>
                    <a:pt x="4189" y="18519"/>
                  </a:cubicBezTo>
                  <a:cubicBezTo>
                    <a:pt x="4189" y="18457"/>
                    <a:pt x="4235" y="18395"/>
                    <a:pt x="4266" y="18364"/>
                  </a:cubicBezTo>
                  <a:cubicBezTo>
                    <a:pt x="4295" y="18341"/>
                    <a:pt x="4331" y="18331"/>
                    <a:pt x="4370" y="18331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6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5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63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5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3" y="19465"/>
                    <a:pt x="5119" y="18876"/>
                    <a:pt x="5088" y="18861"/>
                  </a:cubicBezTo>
                  <a:cubicBezTo>
                    <a:pt x="5026" y="18830"/>
                    <a:pt x="5011" y="18721"/>
                    <a:pt x="5057" y="18674"/>
                  </a:cubicBezTo>
                  <a:cubicBezTo>
                    <a:pt x="5085" y="18637"/>
                    <a:pt x="5130" y="18616"/>
                    <a:pt x="5176" y="18616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6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75" y="20362"/>
                  </a:moveTo>
                  <a:cubicBezTo>
                    <a:pt x="12533" y="20362"/>
                    <a:pt x="12588" y="20402"/>
                    <a:pt x="12610" y="20458"/>
                  </a:cubicBezTo>
                  <a:cubicBezTo>
                    <a:pt x="12641" y="20536"/>
                    <a:pt x="12610" y="20629"/>
                    <a:pt x="12533" y="20644"/>
                  </a:cubicBezTo>
                  <a:cubicBezTo>
                    <a:pt x="12222" y="20768"/>
                    <a:pt x="11525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505"/>
                    <a:pt x="11463" y="20489"/>
                  </a:cubicBezTo>
                  <a:cubicBezTo>
                    <a:pt x="11633" y="20489"/>
                    <a:pt x="12176" y="20458"/>
                    <a:pt x="12409" y="20380"/>
                  </a:cubicBezTo>
                  <a:cubicBezTo>
                    <a:pt x="12430" y="20368"/>
                    <a:pt x="12452" y="20362"/>
                    <a:pt x="12475" y="20362"/>
                  </a:cubicBezTo>
                  <a:close/>
                  <a:moveTo>
                    <a:pt x="10672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2" y="21327"/>
                  </a:cubicBezTo>
                  <a:cubicBezTo>
                    <a:pt x="13091" y="21327"/>
                    <a:pt x="15324" y="20505"/>
                    <a:pt x="17139" y="19140"/>
                  </a:cubicBezTo>
                  <a:lnTo>
                    <a:pt x="17139" y="19140"/>
                  </a:lnTo>
                  <a:cubicBezTo>
                    <a:pt x="16984" y="19248"/>
                    <a:pt x="16813" y="19357"/>
                    <a:pt x="16658" y="19481"/>
                  </a:cubicBezTo>
                  <a:cubicBezTo>
                    <a:pt x="15511" y="19993"/>
                    <a:pt x="14239" y="20256"/>
                    <a:pt x="12889" y="20256"/>
                  </a:cubicBezTo>
                  <a:cubicBezTo>
                    <a:pt x="12222" y="20256"/>
                    <a:pt x="11556" y="20194"/>
                    <a:pt x="10935" y="20055"/>
                  </a:cubicBezTo>
                  <a:lnTo>
                    <a:pt x="10935" y="20101"/>
                  </a:lnTo>
                  <a:cubicBezTo>
                    <a:pt x="10935" y="20148"/>
                    <a:pt x="10935" y="20179"/>
                    <a:pt x="10920" y="20225"/>
                  </a:cubicBezTo>
                  <a:cubicBezTo>
                    <a:pt x="10858" y="20380"/>
                    <a:pt x="10672" y="20396"/>
                    <a:pt x="10532" y="20411"/>
                  </a:cubicBezTo>
                  <a:cubicBezTo>
                    <a:pt x="10439" y="20427"/>
                    <a:pt x="10315" y="20427"/>
                    <a:pt x="10222" y="20427"/>
                  </a:cubicBezTo>
                  <a:cubicBezTo>
                    <a:pt x="9865" y="20427"/>
                    <a:pt x="9617" y="20380"/>
                    <a:pt x="9400" y="20256"/>
                  </a:cubicBezTo>
                  <a:cubicBezTo>
                    <a:pt x="9353" y="20225"/>
                    <a:pt x="9214" y="20148"/>
                    <a:pt x="9198" y="20008"/>
                  </a:cubicBezTo>
                  <a:cubicBezTo>
                    <a:pt x="9198" y="19946"/>
                    <a:pt x="9214" y="19869"/>
                    <a:pt x="9245" y="19807"/>
                  </a:cubicBezTo>
                  <a:cubicBezTo>
                    <a:pt x="9307" y="19714"/>
                    <a:pt x="9431" y="19698"/>
                    <a:pt x="9539" y="19683"/>
                  </a:cubicBezTo>
                  <a:cubicBezTo>
                    <a:pt x="5879" y="18318"/>
                    <a:pt x="3273" y="14797"/>
                    <a:pt x="3273" y="10656"/>
                  </a:cubicBezTo>
                  <a:cubicBezTo>
                    <a:pt x="3273" y="8081"/>
                    <a:pt x="4282" y="5755"/>
                    <a:pt x="5941" y="4033"/>
                  </a:cubicBezTo>
                  <a:cubicBezTo>
                    <a:pt x="5879" y="3987"/>
                    <a:pt x="5817" y="3940"/>
                    <a:pt x="5786" y="3863"/>
                  </a:cubicBezTo>
                  <a:cubicBezTo>
                    <a:pt x="5755" y="3816"/>
                    <a:pt x="5739" y="3785"/>
                    <a:pt x="5739" y="3739"/>
                  </a:cubicBezTo>
                  <a:cubicBezTo>
                    <a:pt x="5724" y="3584"/>
                    <a:pt x="5817" y="3444"/>
                    <a:pt x="6019" y="3335"/>
                  </a:cubicBezTo>
                  <a:cubicBezTo>
                    <a:pt x="6273" y="3171"/>
                    <a:pt x="6656" y="2978"/>
                    <a:pt x="7059" y="2978"/>
                  </a:cubicBezTo>
                  <a:cubicBezTo>
                    <a:pt x="7074" y="2978"/>
                    <a:pt x="7089" y="2978"/>
                    <a:pt x="7104" y="2979"/>
                  </a:cubicBezTo>
                  <a:cubicBezTo>
                    <a:pt x="8702" y="1769"/>
                    <a:pt x="10703" y="1040"/>
                    <a:pt x="12874" y="1040"/>
                  </a:cubicBezTo>
                  <a:cubicBezTo>
                    <a:pt x="14208" y="1040"/>
                    <a:pt x="15479" y="1335"/>
                    <a:pt x="16643" y="1816"/>
                  </a:cubicBezTo>
                  <a:cubicBezTo>
                    <a:pt x="14937" y="683"/>
                    <a:pt x="12874" y="1"/>
                    <a:pt x="10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25"/>
            <p:cNvSpPr/>
            <p:nvPr/>
          </p:nvSpPr>
          <p:spPr>
            <a:xfrm>
              <a:off x="6419763" y="3952650"/>
              <a:ext cx="3525" cy="14775"/>
            </a:xfrm>
            <a:custGeom>
              <a:avLst/>
              <a:gdLst/>
              <a:ahLst/>
              <a:cxnLst/>
              <a:rect l="l" t="t" r="r" b="b"/>
              <a:pathLst>
                <a:path w="141" h="591" extrusionOk="0">
                  <a:moveTo>
                    <a:pt x="1" y="1"/>
                  </a:moveTo>
                  <a:cubicBezTo>
                    <a:pt x="32" y="202"/>
                    <a:pt x="78" y="389"/>
                    <a:pt x="140" y="590"/>
                  </a:cubicBezTo>
                  <a:cubicBezTo>
                    <a:pt x="94" y="389"/>
                    <a:pt x="63" y="202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25"/>
            <p:cNvSpPr/>
            <p:nvPr/>
          </p:nvSpPr>
          <p:spPr>
            <a:xfrm>
              <a:off x="59327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25"/>
            <p:cNvSpPr/>
            <p:nvPr/>
          </p:nvSpPr>
          <p:spPr>
            <a:xfrm>
              <a:off x="6404263" y="3909250"/>
              <a:ext cx="4300" cy="9700"/>
            </a:xfrm>
            <a:custGeom>
              <a:avLst/>
              <a:gdLst/>
              <a:ahLst/>
              <a:cxnLst/>
              <a:rect l="l" t="t" r="r" b="b"/>
              <a:pathLst>
                <a:path w="172" h="388" extrusionOk="0">
                  <a:moveTo>
                    <a:pt x="1" y="0"/>
                  </a:moveTo>
                  <a:cubicBezTo>
                    <a:pt x="63" y="124"/>
                    <a:pt x="109" y="264"/>
                    <a:pt x="171" y="387"/>
                  </a:cubicBezTo>
                  <a:cubicBezTo>
                    <a:pt x="109" y="248"/>
                    <a:pt x="63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5"/>
            <p:cNvSpPr/>
            <p:nvPr/>
          </p:nvSpPr>
          <p:spPr>
            <a:xfrm>
              <a:off x="6415513" y="393830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0" y="1"/>
                  </a:moveTo>
                  <a:cubicBezTo>
                    <a:pt x="29" y="108"/>
                    <a:pt x="65" y="220"/>
                    <a:pt x="102" y="343"/>
                  </a:cubicBezTo>
                  <a:lnTo>
                    <a:pt x="102" y="343"/>
                  </a:lnTo>
                  <a:lnTo>
                    <a:pt x="0" y="1"/>
                  </a:lnTo>
                  <a:close/>
                  <a:moveTo>
                    <a:pt x="102" y="343"/>
                  </a:moveTo>
                  <a:lnTo>
                    <a:pt x="171" y="575"/>
                  </a:lnTo>
                  <a:cubicBezTo>
                    <a:pt x="148" y="493"/>
                    <a:pt x="124" y="416"/>
                    <a:pt x="102" y="3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5"/>
            <p:cNvSpPr/>
            <p:nvPr/>
          </p:nvSpPr>
          <p:spPr>
            <a:xfrm>
              <a:off x="591998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71" y="1117"/>
                    <a:pt x="357" y="1489"/>
                  </a:cubicBezTo>
                  <a:cubicBezTo>
                    <a:pt x="403" y="1613"/>
                    <a:pt x="465" y="1691"/>
                    <a:pt x="527" y="1691"/>
                  </a:cubicBezTo>
                  <a:lnTo>
                    <a:pt x="558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03" y="155"/>
                  </a:cubicBezTo>
                  <a:cubicBezTo>
                    <a:pt x="357" y="31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5"/>
            <p:cNvSpPr/>
            <p:nvPr/>
          </p:nvSpPr>
          <p:spPr>
            <a:xfrm>
              <a:off x="6037838" y="3827000"/>
              <a:ext cx="34550" cy="26425"/>
            </a:xfrm>
            <a:custGeom>
              <a:avLst/>
              <a:gdLst/>
              <a:ahLst/>
              <a:cxnLst/>
              <a:rect l="l" t="t" r="r" b="b"/>
              <a:pathLst>
                <a:path w="1382" h="1057" extrusionOk="0">
                  <a:moveTo>
                    <a:pt x="1336" y="1"/>
                  </a:moveTo>
                  <a:cubicBezTo>
                    <a:pt x="933" y="1"/>
                    <a:pt x="550" y="194"/>
                    <a:pt x="296" y="358"/>
                  </a:cubicBezTo>
                  <a:cubicBezTo>
                    <a:pt x="94" y="467"/>
                    <a:pt x="1" y="607"/>
                    <a:pt x="16" y="762"/>
                  </a:cubicBezTo>
                  <a:cubicBezTo>
                    <a:pt x="16" y="808"/>
                    <a:pt x="32" y="839"/>
                    <a:pt x="63" y="886"/>
                  </a:cubicBezTo>
                  <a:cubicBezTo>
                    <a:pt x="94" y="963"/>
                    <a:pt x="156" y="1010"/>
                    <a:pt x="218" y="1056"/>
                  </a:cubicBezTo>
                  <a:cubicBezTo>
                    <a:pt x="265" y="979"/>
                    <a:pt x="327" y="901"/>
                    <a:pt x="404" y="839"/>
                  </a:cubicBezTo>
                  <a:cubicBezTo>
                    <a:pt x="342" y="824"/>
                    <a:pt x="311" y="777"/>
                    <a:pt x="296" y="731"/>
                  </a:cubicBezTo>
                  <a:cubicBezTo>
                    <a:pt x="296" y="700"/>
                    <a:pt x="311" y="669"/>
                    <a:pt x="420" y="607"/>
                  </a:cubicBezTo>
                  <a:cubicBezTo>
                    <a:pt x="559" y="529"/>
                    <a:pt x="761" y="436"/>
                    <a:pt x="947" y="358"/>
                  </a:cubicBezTo>
                  <a:cubicBezTo>
                    <a:pt x="1087" y="234"/>
                    <a:pt x="1226" y="126"/>
                    <a:pt x="1381" y="2"/>
                  </a:cubicBezTo>
                  <a:cubicBezTo>
                    <a:pt x="1366" y="1"/>
                    <a:pt x="1351" y="1"/>
                    <a:pt x="13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5"/>
            <p:cNvSpPr/>
            <p:nvPr/>
          </p:nvSpPr>
          <p:spPr>
            <a:xfrm>
              <a:off x="6123538" y="4243850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777" y="285"/>
                  </a:moveTo>
                  <a:cubicBezTo>
                    <a:pt x="955" y="285"/>
                    <a:pt x="1137" y="293"/>
                    <a:pt x="1319" y="311"/>
                  </a:cubicBezTo>
                  <a:cubicBezTo>
                    <a:pt x="1412" y="342"/>
                    <a:pt x="1489" y="388"/>
                    <a:pt x="1489" y="419"/>
                  </a:cubicBezTo>
                  <a:cubicBezTo>
                    <a:pt x="1489" y="419"/>
                    <a:pt x="1474" y="450"/>
                    <a:pt x="1334" y="450"/>
                  </a:cubicBezTo>
                  <a:cubicBezTo>
                    <a:pt x="1241" y="466"/>
                    <a:pt x="1148" y="466"/>
                    <a:pt x="1055" y="466"/>
                  </a:cubicBezTo>
                  <a:cubicBezTo>
                    <a:pt x="761" y="466"/>
                    <a:pt x="528" y="435"/>
                    <a:pt x="373" y="342"/>
                  </a:cubicBezTo>
                  <a:cubicBezTo>
                    <a:pt x="357" y="342"/>
                    <a:pt x="357" y="311"/>
                    <a:pt x="326" y="311"/>
                  </a:cubicBezTo>
                  <a:cubicBezTo>
                    <a:pt x="357" y="295"/>
                    <a:pt x="373" y="295"/>
                    <a:pt x="404" y="295"/>
                  </a:cubicBezTo>
                  <a:cubicBezTo>
                    <a:pt x="526" y="289"/>
                    <a:pt x="651" y="285"/>
                    <a:pt x="777" y="285"/>
                  </a:cubicBezTo>
                  <a:close/>
                  <a:moveTo>
                    <a:pt x="373" y="1"/>
                  </a:moveTo>
                  <a:cubicBezTo>
                    <a:pt x="280" y="32"/>
                    <a:pt x="156" y="47"/>
                    <a:pt x="78" y="156"/>
                  </a:cubicBezTo>
                  <a:cubicBezTo>
                    <a:pt x="16" y="218"/>
                    <a:pt x="1" y="280"/>
                    <a:pt x="16" y="357"/>
                  </a:cubicBezTo>
                  <a:cubicBezTo>
                    <a:pt x="63" y="497"/>
                    <a:pt x="171" y="574"/>
                    <a:pt x="233" y="605"/>
                  </a:cubicBezTo>
                  <a:cubicBezTo>
                    <a:pt x="450" y="729"/>
                    <a:pt x="714" y="776"/>
                    <a:pt x="1055" y="776"/>
                  </a:cubicBezTo>
                  <a:cubicBezTo>
                    <a:pt x="1164" y="776"/>
                    <a:pt x="1257" y="760"/>
                    <a:pt x="1365" y="760"/>
                  </a:cubicBezTo>
                  <a:cubicBezTo>
                    <a:pt x="1489" y="745"/>
                    <a:pt x="1676" y="729"/>
                    <a:pt x="1753" y="574"/>
                  </a:cubicBezTo>
                  <a:cubicBezTo>
                    <a:pt x="1769" y="528"/>
                    <a:pt x="1769" y="497"/>
                    <a:pt x="1769" y="450"/>
                  </a:cubicBezTo>
                  <a:lnTo>
                    <a:pt x="1769" y="419"/>
                  </a:lnTo>
                  <a:cubicBezTo>
                    <a:pt x="1288" y="311"/>
                    <a:pt x="823" y="187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5"/>
            <p:cNvSpPr/>
            <p:nvPr/>
          </p:nvSpPr>
          <p:spPr>
            <a:xfrm>
              <a:off x="5912613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74" y="305"/>
                  </a:moveTo>
                  <a:cubicBezTo>
                    <a:pt x="605" y="305"/>
                    <a:pt x="652" y="367"/>
                    <a:pt x="683" y="445"/>
                  </a:cubicBezTo>
                  <a:cubicBezTo>
                    <a:pt x="853" y="802"/>
                    <a:pt x="977" y="1189"/>
                    <a:pt x="1040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52" y="1794"/>
                  </a:cubicBezTo>
                  <a:cubicBezTo>
                    <a:pt x="466" y="1422"/>
                    <a:pt x="295" y="941"/>
                    <a:pt x="419" y="491"/>
                  </a:cubicBezTo>
                  <a:cubicBezTo>
                    <a:pt x="450" y="383"/>
                    <a:pt x="512" y="305"/>
                    <a:pt x="574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435" y="1996"/>
                    <a:pt x="574" y="2260"/>
                    <a:pt x="822" y="2260"/>
                  </a:cubicBezTo>
                  <a:cubicBezTo>
                    <a:pt x="853" y="2260"/>
                    <a:pt x="915" y="2260"/>
                    <a:pt x="962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33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5"/>
            <p:cNvSpPr/>
            <p:nvPr/>
          </p:nvSpPr>
          <p:spPr>
            <a:xfrm>
              <a:off x="594866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6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73" y="900"/>
                    <a:pt x="1086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5"/>
            <p:cNvSpPr/>
            <p:nvPr/>
          </p:nvSpPr>
          <p:spPr>
            <a:xfrm>
              <a:off x="5936638" y="3866475"/>
              <a:ext cx="26025" cy="34250"/>
            </a:xfrm>
            <a:custGeom>
              <a:avLst/>
              <a:gdLst/>
              <a:ahLst/>
              <a:cxnLst/>
              <a:rect l="l" t="t" r="r" b="b"/>
              <a:pathLst>
                <a:path w="1041" h="1370" extrusionOk="0">
                  <a:moveTo>
                    <a:pt x="877" y="1"/>
                  </a:moveTo>
                  <a:cubicBezTo>
                    <a:pt x="831" y="1"/>
                    <a:pt x="783" y="23"/>
                    <a:pt x="745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9" y="1354"/>
                  </a:cubicBezTo>
                  <a:cubicBezTo>
                    <a:pt x="94" y="1370"/>
                    <a:pt x="110" y="1370"/>
                    <a:pt x="156" y="1370"/>
                  </a:cubicBezTo>
                  <a:cubicBezTo>
                    <a:pt x="203" y="1370"/>
                    <a:pt x="249" y="1354"/>
                    <a:pt x="265" y="1292"/>
                  </a:cubicBezTo>
                  <a:cubicBezTo>
                    <a:pt x="265" y="1292"/>
                    <a:pt x="652" y="641"/>
                    <a:pt x="978" y="253"/>
                  </a:cubicBezTo>
                  <a:cubicBezTo>
                    <a:pt x="1040" y="191"/>
                    <a:pt x="1025" y="98"/>
                    <a:pt x="963" y="36"/>
                  </a:cubicBezTo>
                  <a:cubicBezTo>
                    <a:pt x="938" y="11"/>
                    <a:pt x="908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5"/>
            <p:cNvSpPr/>
            <p:nvPr/>
          </p:nvSpPr>
          <p:spPr>
            <a:xfrm>
              <a:off x="5968438" y="3825775"/>
              <a:ext cx="33000" cy="33475"/>
            </a:xfrm>
            <a:custGeom>
              <a:avLst/>
              <a:gdLst/>
              <a:ahLst/>
              <a:cxnLst/>
              <a:rect l="l" t="t" r="r" b="b"/>
              <a:pathLst>
                <a:path w="1320" h="1339" extrusionOk="0">
                  <a:moveTo>
                    <a:pt x="1150" y="0"/>
                  </a:moveTo>
                  <a:cubicBezTo>
                    <a:pt x="1123" y="0"/>
                    <a:pt x="1096" y="10"/>
                    <a:pt x="1071" y="35"/>
                  </a:cubicBezTo>
                  <a:cubicBezTo>
                    <a:pt x="668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25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4" y="563"/>
                    <a:pt x="1242" y="252"/>
                  </a:cubicBezTo>
                  <a:cubicBezTo>
                    <a:pt x="1304" y="190"/>
                    <a:pt x="1319" y="113"/>
                    <a:pt x="1257" y="51"/>
                  </a:cubicBezTo>
                  <a:cubicBezTo>
                    <a:pt x="1229" y="23"/>
                    <a:pt x="1190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5"/>
            <p:cNvSpPr/>
            <p:nvPr/>
          </p:nvSpPr>
          <p:spPr>
            <a:xfrm>
              <a:off x="5976188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3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56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5"/>
            <p:cNvSpPr/>
            <p:nvPr/>
          </p:nvSpPr>
          <p:spPr>
            <a:xfrm>
              <a:off x="6137488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2" y="55"/>
                    <a:pt x="141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2" y="314"/>
                    <a:pt x="1707" y="350"/>
                  </a:cubicBezTo>
                  <a:lnTo>
                    <a:pt x="1754" y="350"/>
                  </a:lnTo>
                  <a:cubicBezTo>
                    <a:pt x="1816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6020013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1" y="105"/>
                    <a:pt x="16" y="214"/>
                    <a:pt x="78" y="245"/>
                  </a:cubicBezTo>
                  <a:cubicBezTo>
                    <a:pt x="109" y="260"/>
                    <a:pt x="823" y="849"/>
                    <a:pt x="1582" y="1191"/>
                  </a:cubicBezTo>
                  <a:cubicBezTo>
                    <a:pt x="1598" y="1191"/>
                    <a:pt x="1629" y="1222"/>
                    <a:pt x="1645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53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5906413" y="3994325"/>
              <a:ext cx="11250" cy="39000"/>
            </a:xfrm>
            <a:custGeom>
              <a:avLst/>
              <a:gdLst/>
              <a:ahLst/>
              <a:cxnLst/>
              <a:rect l="l" t="t" r="r" b="b"/>
              <a:pathLst>
                <a:path w="450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2" y="1405"/>
                  </a:cubicBezTo>
                  <a:cubicBezTo>
                    <a:pt x="310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6" y="3"/>
                    <a:pt x="282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60580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5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6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6177813" y="4261600"/>
              <a:ext cx="33000" cy="10575"/>
            </a:xfrm>
            <a:custGeom>
              <a:avLst/>
              <a:gdLst/>
              <a:ahLst/>
              <a:cxnLst/>
              <a:rect l="l" t="t" r="r" b="b"/>
              <a:pathLst>
                <a:path w="1320" h="423" extrusionOk="0">
                  <a:moveTo>
                    <a:pt x="1154" y="1"/>
                  </a:moveTo>
                  <a:cubicBezTo>
                    <a:pt x="1132" y="1"/>
                    <a:pt x="1109" y="6"/>
                    <a:pt x="1087" y="19"/>
                  </a:cubicBezTo>
                  <a:cubicBezTo>
                    <a:pt x="854" y="82"/>
                    <a:pt x="311" y="128"/>
                    <a:pt x="141" y="128"/>
                  </a:cubicBezTo>
                  <a:cubicBezTo>
                    <a:pt x="63" y="128"/>
                    <a:pt x="1" y="206"/>
                    <a:pt x="1" y="283"/>
                  </a:cubicBezTo>
                  <a:cubicBezTo>
                    <a:pt x="16" y="361"/>
                    <a:pt x="78" y="423"/>
                    <a:pt x="156" y="423"/>
                  </a:cubicBezTo>
                  <a:cubicBezTo>
                    <a:pt x="203" y="423"/>
                    <a:pt x="885" y="407"/>
                    <a:pt x="1211" y="283"/>
                  </a:cubicBezTo>
                  <a:cubicBezTo>
                    <a:pt x="1273" y="268"/>
                    <a:pt x="1319" y="159"/>
                    <a:pt x="1273" y="82"/>
                  </a:cubicBezTo>
                  <a:cubicBezTo>
                    <a:pt x="1262" y="37"/>
                    <a:pt x="1211" y="1"/>
                    <a:pt x="1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593626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71" y="1040"/>
                    <a:pt x="218" y="1055"/>
                    <a:pt x="280" y="1055"/>
                  </a:cubicBezTo>
                  <a:cubicBezTo>
                    <a:pt x="295" y="1055"/>
                    <a:pt x="326" y="1055"/>
                    <a:pt x="342" y="1040"/>
                  </a:cubicBezTo>
                  <a:cubicBezTo>
                    <a:pt x="419" y="993"/>
                    <a:pt x="435" y="915"/>
                    <a:pt x="419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59521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55" y="0"/>
                  </a:moveTo>
                  <a:cubicBezTo>
                    <a:pt x="93" y="62"/>
                    <a:pt x="78" y="109"/>
                    <a:pt x="47" y="155"/>
                  </a:cubicBezTo>
                  <a:cubicBezTo>
                    <a:pt x="0" y="264"/>
                    <a:pt x="31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311" y="310"/>
                    <a:pt x="342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5964963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2" y="5"/>
                  </a:lnTo>
                  <a:lnTo>
                    <a:pt x="62" y="36"/>
                  </a:lnTo>
                  <a:cubicBezTo>
                    <a:pt x="62" y="67"/>
                    <a:pt x="47" y="98"/>
                    <a:pt x="62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7" y="408"/>
                    <a:pt x="248" y="408"/>
                  </a:cubicBezTo>
                  <a:cubicBezTo>
                    <a:pt x="295" y="408"/>
                    <a:pt x="326" y="392"/>
                    <a:pt x="372" y="377"/>
                  </a:cubicBezTo>
                  <a:cubicBezTo>
                    <a:pt x="403" y="346"/>
                    <a:pt x="450" y="315"/>
                    <a:pt x="450" y="253"/>
                  </a:cubicBezTo>
                  <a:cubicBezTo>
                    <a:pt x="465" y="144"/>
                    <a:pt x="388" y="67"/>
                    <a:pt x="310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599946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6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297" y="31"/>
                    <a:pt x="236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601613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06" y="0"/>
                  </a:moveTo>
                  <a:cubicBezTo>
                    <a:pt x="172" y="0"/>
                    <a:pt x="138" y="9"/>
                    <a:pt x="109" y="28"/>
                  </a:cubicBezTo>
                  <a:cubicBezTo>
                    <a:pt x="16" y="90"/>
                    <a:pt x="0" y="199"/>
                    <a:pt x="31" y="292"/>
                  </a:cubicBezTo>
                  <a:cubicBezTo>
                    <a:pt x="78" y="354"/>
                    <a:pt x="124" y="401"/>
                    <a:pt x="202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19" y="199"/>
                    <a:pt x="419" y="168"/>
                    <a:pt x="388" y="106"/>
                  </a:cubicBezTo>
                  <a:cubicBezTo>
                    <a:pt x="356" y="42"/>
                    <a:pt x="280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60072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42" y="97"/>
                  </a:cubicBezTo>
                  <a:cubicBezTo>
                    <a:pt x="303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6047938" y="4199150"/>
              <a:ext cx="9700" cy="9825"/>
            </a:xfrm>
            <a:custGeom>
              <a:avLst/>
              <a:gdLst/>
              <a:ahLst/>
              <a:cxnLst/>
              <a:rect l="l" t="t" r="r" b="b"/>
              <a:pathLst>
                <a:path w="388" h="393" extrusionOk="0">
                  <a:moveTo>
                    <a:pt x="185" y="1"/>
                  </a:moveTo>
                  <a:cubicBezTo>
                    <a:pt x="134" y="1"/>
                    <a:pt x="88" y="29"/>
                    <a:pt x="62" y="67"/>
                  </a:cubicBezTo>
                  <a:cubicBezTo>
                    <a:pt x="16" y="129"/>
                    <a:pt x="0" y="207"/>
                    <a:pt x="16" y="253"/>
                  </a:cubicBezTo>
                  <a:cubicBezTo>
                    <a:pt x="47" y="346"/>
                    <a:pt x="140" y="393"/>
                    <a:pt x="233" y="393"/>
                  </a:cubicBezTo>
                  <a:cubicBezTo>
                    <a:pt x="279" y="393"/>
                    <a:pt x="295" y="393"/>
                    <a:pt x="310" y="377"/>
                  </a:cubicBezTo>
                  <a:lnTo>
                    <a:pt x="326" y="362"/>
                  </a:lnTo>
                  <a:lnTo>
                    <a:pt x="388" y="67"/>
                  </a:lnTo>
                  <a:lnTo>
                    <a:pt x="217" y="20"/>
                  </a:lnTo>
                  <a:lnTo>
                    <a:pt x="202" y="82"/>
                  </a:lnTo>
                  <a:lnTo>
                    <a:pt x="202" y="67"/>
                  </a:lnTo>
                  <a:lnTo>
                    <a:pt x="217" y="5"/>
                  </a:lnTo>
                  <a:cubicBezTo>
                    <a:pt x="206" y="2"/>
                    <a:pt x="195" y="1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6089813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93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6" y="357"/>
                  </a:cubicBezTo>
                  <a:cubicBezTo>
                    <a:pt x="481" y="311"/>
                    <a:pt x="497" y="264"/>
                    <a:pt x="481" y="218"/>
                  </a:cubicBezTo>
                  <a:cubicBezTo>
                    <a:pt x="435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601263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71" y="0"/>
                  </a:moveTo>
                  <a:cubicBezTo>
                    <a:pt x="109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27" y="419"/>
                  </a:lnTo>
                  <a:cubicBezTo>
                    <a:pt x="389" y="403"/>
                    <a:pt x="420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04" y="62"/>
                    <a:pt x="296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59645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3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6113063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8" y="47"/>
                    <a:pt x="327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6032813" y="3797550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24" y="280"/>
                    <a:pt x="140" y="280"/>
                  </a:cubicBezTo>
                  <a:cubicBezTo>
                    <a:pt x="186" y="280"/>
                    <a:pt x="217" y="249"/>
                    <a:pt x="264" y="234"/>
                  </a:cubicBezTo>
                  <a:cubicBezTo>
                    <a:pt x="311" y="172"/>
                    <a:pt x="342" y="79"/>
                    <a:pt x="295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60773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1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5927738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5"/>
            <p:cNvSpPr/>
            <p:nvPr/>
          </p:nvSpPr>
          <p:spPr>
            <a:xfrm>
              <a:off x="5926963" y="3910850"/>
              <a:ext cx="12425" cy="11200"/>
            </a:xfrm>
            <a:custGeom>
              <a:avLst/>
              <a:gdLst/>
              <a:ahLst/>
              <a:cxnLst/>
              <a:rect l="l" t="t" r="r" b="b"/>
              <a:pathLst>
                <a:path w="497" h="448" extrusionOk="0">
                  <a:moveTo>
                    <a:pt x="190" y="1"/>
                  </a:moveTo>
                  <a:cubicBezTo>
                    <a:pt x="150" y="1"/>
                    <a:pt x="112" y="9"/>
                    <a:pt x="78" y="29"/>
                  </a:cubicBezTo>
                  <a:lnTo>
                    <a:pt x="47" y="44"/>
                  </a:lnTo>
                  <a:cubicBezTo>
                    <a:pt x="0" y="137"/>
                    <a:pt x="0" y="261"/>
                    <a:pt x="47" y="355"/>
                  </a:cubicBezTo>
                  <a:cubicBezTo>
                    <a:pt x="109" y="401"/>
                    <a:pt x="186" y="448"/>
                    <a:pt x="279" y="448"/>
                  </a:cubicBezTo>
                  <a:lnTo>
                    <a:pt x="357" y="448"/>
                  </a:lnTo>
                  <a:cubicBezTo>
                    <a:pt x="481" y="370"/>
                    <a:pt x="497" y="199"/>
                    <a:pt x="419" y="106"/>
                  </a:cubicBezTo>
                  <a:cubicBezTo>
                    <a:pt x="366" y="43"/>
                    <a:pt x="276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5"/>
            <p:cNvSpPr/>
            <p:nvPr/>
          </p:nvSpPr>
          <p:spPr>
            <a:xfrm>
              <a:off x="593548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5"/>
            <p:cNvSpPr/>
            <p:nvPr/>
          </p:nvSpPr>
          <p:spPr>
            <a:xfrm>
              <a:off x="6322438" y="380687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" y="0"/>
                  </a:moveTo>
                  <a:cubicBezTo>
                    <a:pt x="32" y="31"/>
                    <a:pt x="94" y="78"/>
                    <a:pt x="125" y="93"/>
                  </a:cubicBezTo>
                  <a:cubicBezTo>
                    <a:pt x="94" y="62"/>
                    <a:pt x="48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5"/>
            <p:cNvSpPr/>
            <p:nvPr/>
          </p:nvSpPr>
          <p:spPr>
            <a:xfrm>
              <a:off x="6422488" y="4066275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47" y="0"/>
                  </a:moveTo>
                  <a:cubicBezTo>
                    <a:pt x="31" y="47"/>
                    <a:pt x="31" y="109"/>
                    <a:pt x="0" y="186"/>
                  </a:cubicBezTo>
                  <a:cubicBezTo>
                    <a:pt x="31" y="124"/>
                    <a:pt x="47" y="47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5"/>
            <p:cNvSpPr/>
            <p:nvPr/>
          </p:nvSpPr>
          <p:spPr>
            <a:xfrm>
              <a:off x="6368213" y="4183375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cubicBezTo>
                    <a:pt x="62" y="47"/>
                    <a:pt x="31" y="93"/>
                    <a:pt x="0" y="140"/>
                  </a:cubicBezTo>
                  <a:cubicBezTo>
                    <a:pt x="47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5"/>
            <p:cNvSpPr/>
            <p:nvPr/>
          </p:nvSpPr>
          <p:spPr>
            <a:xfrm>
              <a:off x="6345713" y="3826250"/>
              <a:ext cx="2750" cy="2750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1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5"/>
            <p:cNvSpPr/>
            <p:nvPr/>
          </p:nvSpPr>
          <p:spPr>
            <a:xfrm>
              <a:off x="6368213" y="3851075"/>
              <a:ext cx="2725" cy="3125"/>
            </a:xfrm>
            <a:custGeom>
              <a:avLst/>
              <a:gdLst/>
              <a:ahLst/>
              <a:cxnLst/>
              <a:rect l="l" t="t" r="r" b="b"/>
              <a:pathLst>
                <a:path w="109" h="125" extrusionOk="0">
                  <a:moveTo>
                    <a:pt x="0" y="0"/>
                  </a:moveTo>
                  <a:cubicBezTo>
                    <a:pt x="47" y="31"/>
                    <a:pt x="78" y="93"/>
                    <a:pt x="109" y="124"/>
                  </a:cubicBezTo>
                  <a:cubicBezTo>
                    <a:pt x="78" y="93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25"/>
            <p:cNvSpPr/>
            <p:nvPr/>
          </p:nvSpPr>
          <p:spPr>
            <a:xfrm>
              <a:off x="6322438" y="422912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25" y="0"/>
                  </a:moveTo>
                  <a:cubicBezTo>
                    <a:pt x="94" y="16"/>
                    <a:pt x="48" y="47"/>
                    <a:pt x="1" y="93"/>
                  </a:cubicBezTo>
                  <a:cubicBezTo>
                    <a:pt x="32" y="78"/>
                    <a:pt x="94" y="31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25"/>
            <p:cNvSpPr/>
            <p:nvPr/>
          </p:nvSpPr>
          <p:spPr>
            <a:xfrm>
              <a:off x="6334463" y="42186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123" y="13"/>
                    <a:pt x="107" y="28"/>
                    <a:pt x="92" y="42"/>
                  </a:cubicBezTo>
                  <a:lnTo>
                    <a:pt x="92" y="42"/>
                  </a:lnTo>
                  <a:cubicBezTo>
                    <a:pt x="109" y="29"/>
                    <a:pt x="125" y="15"/>
                    <a:pt x="140" y="0"/>
                  </a:cubicBezTo>
                  <a:close/>
                  <a:moveTo>
                    <a:pt x="92" y="42"/>
                  </a:moveTo>
                  <a:cubicBezTo>
                    <a:pt x="57" y="69"/>
                    <a:pt x="22" y="93"/>
                    <a:pt x="1" y="124"/>
                  </a:cubicBezTo>
                  <a:cubicBezTo>
                    <a:pt x="23" y="113"/>
                    <a:pt x="54" y="78"/>
                    <a:pt x="92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25"/>
            <p:cNvSpPr/>
            <p:nvPr/>
          </p:nvSpPr>
          <p:spPr>
            <a:xfrm>
              <a:off x="6345713" y="4208575"/>
              <a:ext cx="2750" cy="3125"/>
            </a:xfrm>
            <a:custGeom>
              <a:avLst/>
              <a:gdLst/>
              <a:ahLst/>
              <a:cxnLst/>
              <a:rect l="l" t="t" r="r" b="b"/>
              <a:pathLst>
                <a:path w="110" h="125" extrusionOk="0">
                  <a:moveTo>
                    <a:pt x="109" y="0"/>
                  </a:moveTo>
                  <a:lnTo>
                    <a:pt x="1" y="1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25"/>
            <p:cNvSpPr/>
            <p:nvPr/>
          </p:nvSpPr>
          <p:spPr>
            <a:xfrm>
              <a:off x="6377113" y="417135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09" y="0"/>
                  </a:moveTo>
                  <a:cubicBezTo>
                    <a:pt x="78" y="62"/>
                    <a:pt x="32" y="93"/>
                    <a:pt x="1" y="155"/>
                  </a:cubicBezTo>
                  <a:cubicBezTo>
                    <a:pt x="32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25"/>
            <p:cNvSpPr/>
            <p:nvPr/>
          </p:nvSpPr>
          <p:spPr>
            <a:xfrm>
              <a:off x="6402313" y="412870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0"/>
                  </a:moveTo>
                  <a:cubicBezTo>
                    <a:pt x="63" y="62"/>
                    <a:pt x="16" y="109"/>
                    <a:pt x="1" y="155"/>
                  </a:cubicBezTo>
                  <a:cubicBezTo>
                    <a:pt x="32" y="109"/>
                    <a:pt x="63" y="62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25"/>
            <p:cNvSpPr/>
            <p:nvPr/>
          </p:nvSpPr>
          <p:spPr>
            <a:xfrm>
              <a:off x="6310813" y="3797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5"/>
            <p:cNvSpPr/>
            <p:nvPr/>
          </p:nvSpPr>
          <p:spPr>
            <a:xfrm>
              <a:off x="6396113" y="4146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5"/>
            <p:cNvSpPr/>
            <p:nvPr/>
          </p:nvSpPr>
          <p:spPr>
            <a:xfrm>
              <a:off x="6413963" y="410000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0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5"/>
            <p:cNvSpPr/>
            <p:nvPr/>
          </p:nvSpPr>
          <p:spPr>
            <a:xfrm>
              <a:off x="6334088" y="3816175"/>
              <a:ext cx="3125" cy="2750"/>
            </a:xfrm>
            <a:custGeom>
              <a:avLst/>
              <a:gdLst/>
              <a:ahLst/>
              <a:cxnLst/>
              <a:rect l="l" t="t" r="r" b="b"/>
              <a:pathLst>
                <a:path w="125" h="110" extrusionOk="0">
                  <a:moveTo>
                    <a:pt x="0" y="0"/>
                  </a:moveTo>
                  <a:cubicBezTo>
                    <a:pt x="31" y="31"/>
                    <a:pt x="93" y="78"/>
                    <a:pt x="124" y="109"/>
                  </a:cubicBezTo>
                  <a:cubicBezTo>
                    <a:pt x="93" y="78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5"/>
            <p:cNvSpPr/>
            <p:nvPr/>
          </p:nvSpPr>
          <p:spPr>
            <a:xfrm>
              <a:off x="6419763" y="4085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5"/>
            <p:cNvSpPr/>
            <p:nvPr/>
          </p:nvSpPr>
          <p:spPr>
            <a:xfrm>
              <a:off x="6408538" y="411395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lnTo>
                    <a:pt x="78" y="1"/>
                  </a:lnTo>
                  <a:cubicBezTo>
                    <a:pt x="47" y="78"/>
                    <a:pt x="16" y="140"/>
                    <a:pt x="0" y="202"/>
                  </a:cubicBezTo>
                  <a:cubicBezTo>
                    <a:pt x="16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5"/>
            <p:cNvSpPr/>
            <p:nvPr/>
          </p:nvSpPr>
          <p:spPr>
            <a:xfrm>
              <a:off x="6385663" y="387550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0" y="1"/>
                  </a:moveTo>
                  <a:cubicBezTo>
                    <a:pt x="47" y="47"/>
                    <a:pt x="62" y="109"/>
                    <a:pt x="109" y="140"/>
                  </a:cubicBezTo>
                  <a:cubicBezTo>
                    <a:pt x="78" y="109"/>
                    <a:pt x="47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5"/>
            <p:cNvSpPr/>
            <p:nvPr/>
          </p:nvSpPr>
          <p:spPr>
            <a:xfrm>
              <a:off x="6413963" y="3933650"/>
              <a:ext cx="1575" cy="4675"/>
            </a:xfrm>
            <a:custGeom>
              <a:avLst/>
              <a:gdLst/>
              <a:ahLst/>
              <a:cxnLst/>
              <a:rect l="l" t="t" r="r" b="b"/>
              <a:pathLst>
                <a:path w="63" h="187" extrusionOk="0">
                  <a:moveTo>
                    <a:pt x="0" y="1"/>
                  </a:moveTo>
                  <a:lnTo>
                    <a:pt x="62" y="1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5"/>
            <p:cNvSpPr/>
            <p:nvPr/>
          </p:nvSpPr>
          <p:spPr>
            <a:xfrm>
              <a:off x="6396113" y="3892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5"/>
            <p:cNvSpPr/>
            <p:nvPr/>
          </p:nvSpPr>
          <p:spPr>
            <a:xfrm>
              <a:off x="6427138" y="3998425"/>
              <a:ext cx="425" cy="4675"/>
            </a:xfrm>
            <a:custGeom>
              <a:avLst/>
              <a:gdLst/>
              <a:ahLst/>
              <a:cxnLst/>
              <a:rect l="l" t="t" r="r" b="b"/>
              <a:pathLst>
                <a:path w="17" h="187" extrusionOk="0">
                  <a:moveTo>
                    <a:pt x="1" y="0"/>
                  </a:moveTo>
                  <a:cubicBezTo>
                    <a:pt x="1" y="78"/>
                    <a:pt x="16" y="124"/>
                    <a:pt x="16" y="186"/>
                  </a:cubicBezTo>
                  <a:cubicBezTo>
                    <a:pt x="16" y="124"/>
                    <a:pt x="1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5"/>
            <p:cNvSpPr/>
            <p:nvPr/>
          </p:nvSpPr>
          <p:spPr>
            <a:xfrm>
              <a:off x="6385663" y="415855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lnTo>
                    <a:pt x="109" y="0"/>
                  </a:lnTo>
                  <a:cubicBezTo>
                    <a:pt x="62" y="62"/>
                    <a:pt x="47" y="109"/>
                    <a:pt x="0" y="140"/>
                  </a:cubicBezTo>
                  <a:cubicBezTo>
                    <a:pt x="47" y="109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5"/>
            <p:cNvSpPr/>
            <p:nvPr/>
          </p:nvSpPr>
          <p:spPr>
            <a:xfrm>
              <a:off x="6425588" y="3982125"/>
              <a:ext cx="425" cy="5450"/>
            </a:xfrm>
            <a:custGeom>
              <a:avLst/>
              <a:gdLst/>
              <a:ahLst/>
              <a:cxnLst/>
              <a:rect l="l" t="t" r="r" b="b"/>
              <a:pathLst>
                <a:path w="17" h="218" extrusionOk="0">
                  <a:moveTo>
                    <a:pt x="1" y="1"/>
                  </a:moveTo>
                  <a:cubicBezTo>
                    <a:pt x="1" y="78"/>
                    <a:pt x="16" y="156"/>
                    <a:pt x="16" y="218"/>
                  </a:cubicBezTo>
                  <a:cubicBezTo>
                    <a:pt x="16" y="140"/>
                    <a:pt x="16" y="78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5"/>
            <p:cNvSpPr/>
            <p:nvPr/>
          </p:nvSpPr>
          <p:spPr>
            <a:xfrm>
              <a:off x="6419763" y="3952275"/>
              <a:ext cx="25" cy="400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1" y="0"/>
                  </a:moveTo>
                  <a:cubicBezTo>
                    <a:pt x="1" y="16"/>
                    <a:pt x="1" y="16"/>
                    <a:pt x="1" y="0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5"/>
            <p:cNvSpPr/>
            <p:nvPr/>
          </p:nvSpPr>
          <p:spPr>
            <a:xfrm>
              <a:off x="6402313" y="39053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cubicBezTo>
                    <a:pt x="16" y="47"/>
                    <a:pt x="47" y="109"/>
                    <a:pt x="79" y="156"/>
                  </a:cubicBezTo>
                  <a:cubicBezTo>
                    <a:pt x="63" y="109"/>
                    <a:pt x="32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5"/>
            <p:cNvSpPr/>
            <p:nvPr/>
          </p:nvSpPr>
          <p:spPr>
            <a:xfrm>
              <a:off x="6408538" y="3918925"/>
              <a:ext cx="1950" cy="4675"/>
            </a:xfrm>
            <a:custGeom>
              <a:avLst/>
              <a:gdLst/>
              <a:ahLst/>
              <a:cxnLst/>
              <a:rect l="l" t="t" r="r" b="b"/>
              <a:pathLst>
                <a:path w="78" h="187" extrusionOk="0">
                  <a:moveTo>
                    <a:pt x="0" y="0"/>
                  </a:moveTo>
                  <a:lnTo>
                    <a:pt x="0" y="0"/>
                  </a:lnTo>
                  <a:cubicBezTo>
                    <a:pt x="16" y="78"/>
                    <a:pt x="47" y="125"/>
                    <a:pt x="78" y="187"/>
                  </a:cubicBezTo>
                  <a:cubicBezTo>
                    <a:pt x="62" y="125"/>
                    <a:pt x="16" y="4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5"/>
            <p:cNvSpPr/>
            <p:nvPr/>
          </p:nvSpPr>
          <p:spPr>
            <a:xfrm>
              <a:off x="6422488" y="3967400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47"/>
                    <a:pt x="31" y="109"/>
                    <a:pt x="47" y="186"/>
                  </a:cubicBezTo>
                  <a:cubicBezTo>
                    <a:pt x="47" y="109"/>
                    <a:pt x="32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5"/>
            <p:cNvSpPr/>
            <p:nvPr/>
          </p:nvSpPr>
          <p:spPr>
            <a:xfrm>
              <a:off x="6427138" y="4034475"/>
              <a:ext cx="425" cy="5050"/>
            </a:xfrm>
            <a:custGeom>
              <a:avLst/>
              <a:gdLst/>
              <a:ahLst/>
              <a:cxnLst/>
              <a:rect l="l" t="t" r="r" b="b"/>
              <a:pathLst>
                <a:path w="17" h="202" extrusionOk="0">
                  <a:moveTo>
                    <a:pt x="16" y="0"/>
                  </a:moveTo>
                  <a:cubicBezTo>
                    <a:pt x="16" y="62"/>
                    <a:pt x="1" y="140"/>
                    <a:pt x="1" y="202"/>
                  </a:cubicBezTo>
                  <a:cubicBezTo>
                    <a:pt x="1" y="140"/>
                    <a:pt x="16" y="62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5"/>
            <p:cNvSpPr/>
            <p:nvPr/>
          </p:nvSpPr>
          <p:spPr>
            <a:xfrm>
              <a:off x="6425588" y="4050050"/>
              <a:ext cx="425" cy="5375"/>
            </a:xfrm>
            <a:custGeom>
              <a:avLst/>
              <a:gdLst/>
              <a:ahLst/>
              <a:cxnLst/>
              <a:rect l="l" t="t" r="r" b="b"/>
              <a:pathLst>
                <a:path w="17" h="215" extrusionOk="0">
                  <a:moveTo>
                    <a:pt x="16" y="0"/>
                  </a:moveTo>
                  <a:cubicBezTo>
                    <a:pt x="16" y="77"/>
                    <a:pt x="1" y="138"/>
                    <a:pt x="1" y="215"/>
                  </a:cubicBezTo>
                  <a:cubicBezTo>
                    <a:pt x="1" y="153"/>
                    <a:pt x="16" y="7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5"/>
            <p:cNvSpPr/>
            <p:nvPr/>
          </p:nvSpPr>
          <p:spPr>
            <a:xfrm>
              <a:off x="6377113" y="386310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" y="0"/>
                  </a:moveTo>
                  <a:cubicBezTo>
                    <a:pt x="32" y="62"/>
                    <a:pt x="78" y="93"/>
                    <a:pt x="109" y="155"/>
                  </a:cubicBezTo>
                  <a:cubicBezTo>
                    <a:pt x="78" y="93"/>
                    <a:pt x="32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5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5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5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5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5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5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5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5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5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5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5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5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5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5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5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5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5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5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5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5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5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5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5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5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5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5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5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5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5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5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5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5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5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5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5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5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5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5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5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5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5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5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5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5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5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5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5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5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5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5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5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5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5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5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5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5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5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5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5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5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5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5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5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5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5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5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5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5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5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5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5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5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5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5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5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5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5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5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4" name="Google Shape;7224;p25"/>
          <p:cNvGrpSpPr/>
          <p:nvPr/>
        </p:nvGrpSpPr>
        <p:grpSpPr>
          <a:xfrm>
            <a:off x="6625681" y="4070625"/>
            <a:ext cx="533175" cy="533175"/>
            <a:chOff x="6953688" y="3752575"/>
            <a:chExt cx="533175" cy="533175"/>
          </a:xfrm>
        </p:grpSpPr>
        <p:sp>
          <p:nvSpPr>
            <p:cNvPr id="7225" name="Google Shape;7225;p25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5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5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5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5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5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5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5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5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5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5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5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5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5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5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5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5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5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5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5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5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5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5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5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5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5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5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5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5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5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5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5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5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5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5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5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5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5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5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5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5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5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5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5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5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5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5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5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5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5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5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5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5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5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5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5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5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5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5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5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5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5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5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5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5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5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5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5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5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5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5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5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5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5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5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5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5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5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5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5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5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5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5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5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5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5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5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5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5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5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5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5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5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5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5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5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5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5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5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5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5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5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5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5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5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5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5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5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5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5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5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5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5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5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5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5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5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5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5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5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5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5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5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5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5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5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5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5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5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5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5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5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5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5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5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5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1" name="Google Shape;7361;p25"/>
          <p:cNvGrpSpPr/>
          <p:nvPr/>
        </p:nvGrpSpPr>
        <p:grpSpPr>
          <a:xfrm>
            <a:off x="5697894" y="4070825"/>
            <a:ext cx="533150" cy="532775"/>
            <a:chOff x="8012613" y="3770025"/>
            <a:chExt cx="533150" cy="532775"/>
          </a:xfrm>
        </p:grpSpPr>
        <p:sp>
          <p:nvSpPr>
            <p:cNvPr id="7362" name="Google Shape;7362;p25"/>
            <p:cNvSpPr/>
            <p:nvPr/>
          </p:nvSpPr>
          <p:spPr>
            <a:xfrm>
              <a:off x="8012613" y="4036025"/>
              <a:ext cx="800" cy="15525"/>
            </a:xfrm>
            <a:custGeom>
              <a:avLst/>
              <a:gdLst/>
              <a:ahLst/>
              <a:cxnLst/>
              <a:rect l="l" t="t" r="r" b="b"/>
              <a:pathLst>
                <a:path w="32" h="621" extrusionOk="0">
                  <a:moveTo>
                    <a:pt x="0" y="1"/>
                  </a:moveTo>
                  <a:cubicBezTo>
                    <a:pt x="0" y="218"/>
                    <a:pt x="0" y="435"/>
                    <a:pt x="31" y="621"/>
                  </a:cubicBezTo>
                  <a:cubicBezTo>
                    <a:pt x="31" y="404"/>
                    <a:pt x="0" y="20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5"/>
            <p:cNvSpPr/>
            <p:nvPr/>
          </p:nvSpPr>
          <p:spPr>
            <a:xfrm>
              <a:off x="8063788" y="4192300"/>
              <a:ext cx="6225" cy="8150"/>
            </a:xfrm>
            <a:custGeom>
              <a:avLst/>
              <a:gdLst/>
              <a:ahLst/>
              <a:cxnLst/>
              <a:rect l="l" t="t" r="r" b="b"/>
              <a:pathLst>
                <a:path w="249" h="326" extrusionOk="0">
                  <a:moveTo>
                    <a:pt x="1" y="0"/>
                  </a:moveTo>
                  <a:cubicBezTo>
                    <a:pt x="78" y="109"/>
                    <a:pt x="171" y="233"/>
                    <a:pt x="249" y="325"/>
                  </a:cubicBezTo>
                  <a:cubicBezTo>
                    <a:pt x="156" y="202"/>
                    <a:pt x="78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5"/>
            <p:cNvSpPr/>
            <p:nvPr/>
          </p:nvSpPr>
          <p:spPr>
            <a:xfrm>
              <a:off x="8054863" y="3883250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1" y="357"/>
                  </a:lnTo>
                  <a:cubicBezTo>
                    <a:pt x="78" y="264"/>
                    <a:pt x="156" y="125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5"/>
            <p:cNvSpPr/>
            <p:nvPr/>
          </p:nvSpPr>
          <p:spPr>
            <a:xfrm>
              <a:off x="8106838" y="423880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0" y="1"/>
                  </a:moveTo>
                  <a:cubicBezTo>
                    <a:pt x="93" y="94"/>
                    <a:pt x="217" y="187"/>
                    <a:pt x="326" y="265"/>
                  </a:cubicBezTo>
                  <a:cubicBezTo>
                    <a:pt x="217" y="172"/>
                    <a:pt x="109" y="9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8095188" y="422835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1" y="0"/>
                  </a:moveTo>
                  <a:cubicBezTo>
                    <a:pt x="94" y="109"/>
                    <a:pt x="218" y="202"/>
                    <a:pt x="311" y="295"/>
                  </a:cubicBezTo>
                  <a:cubicBezTo>
                    <a:pt x="218" y="202"/>
                    <a:pt x="94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5"/>
            <p:cNvSpPr/>
            <p:nvPr/>
          </p:nvSpPr>
          <p:spPr>
            <a:xfrm>
              <a:off x="8279763" y="4267450"/>
              <a:ext cx="29100" cy="5125"/>
            </a:xfrm>
            <a:custGeom>
              <a:avLst/>
              <a:gdLst/>
              <a:ahLst/>
              <a:cxnLst/>
              <a:rect l="l" t="t" r="r" b="b"/>
              <a:pathLst>
                <a:path w="1164" h="205" extrusionOk="0">
                  <a:moveTo>
                    <a:pt x="655" y="0"/>
                  </a:moveTo>
                  <a:cubicBezTo>
                    <a:pt x="495" y="0"/>
                    <a:pt x="336" y="16"/>
                    <a:pt x="186" y="49"/>
                  </a:cubicBezTo>
                  <a:cubicBezTo>
                    <a:pt x="78" y="65"/>
                    <a:pt x="0" y="127"/>
                    <a:pt x="0" y="142"/>
                  </a:cubicBezTo>
                  <a:cubicBezTo>
                    <a:pt x="0" y="142"/>
                    <a:pt x="31" y="189"/>
                    <a:pt x="155" y="189"/>
                  </a:cubicBezTo>
                  <a:cubicBezTo>
                    <a:pt x="264" y="204"/>
                    <a:pt x="357" y="204"/>
                    <a:pt x="450" y="204"/>
                  </a:cubicBezTo>
                  <a:cubicBezTo>
                    <a:pt x="745" y="204"/>
                    <a:pt x="977" y="173"/>
                    <a:pt x="1133" y="65"/>
                  </a:cubicBezTo>
                  <a:cubicBezTo>
                    <a:pt x="1148" y="65"/>
                    <a:pt x="1148" y="49"/>
                    <a:pt x="1164" y="49"/>
                  </a:cubicBezTo>
                  <a:cubicBezTo>
                    <a:pt x="1148" y="34"/>
                    <a:pt x="1133" y="34"/>
                    <a:pt x="1071" y="34"/>
                  </a:cubicBezTo>
                  <a:cubicBezTo>
                    <a:pt x="934" y="12"/>
                    <a:pt x="794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5"/>
            <p:cNvSpPr/>
            <p:nvPr/>
          </p:nvSpPr>
          <p:spPr>
            <a:xfrm>
              <a:off x="8013763" y="4004625"/>
              <a:ext cx="1200" cy="10475"/>
            </a:xfrm>
            <a:custGeom>
              <a:avLst/>
              <a:gdLst/>
              <a:ahLst/>
              <a:cxnLst/>
              <a:rect l="l" t="t" r="r" b="b"/>
              <a:pathLst>
                <a:path w="48" h="419" extrusionOk="0">
                  <a:moveTo>
                    <a:pt x="47" y="0"/>
                  </a:moveTo>
                  <a:cubicBezTo>
                    <a:pt x="16" y="140"/>
                    <a:pt x="1" y="295"/>
                    <a:pt x="1" y="419"/>
                  </a:cubicBezTo>
                  <a:cubicBezTo>
                    <a:pt x="16" y="295"/>
                    <a:pt x="16" y="14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5"/>
            <p:cNvSpPr/>
            <p:nvPr/>
          </p:nvSpPr>
          <p:spPr>
            <a:xfrm>
              <a:off x="8045188" y="38960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4" y="1"/>
                  </a:moveTo>
                  <a:cubicBezTo>
                    <a:pt x="201" y="171"/>
                    <a:pt x="78" y="326"/>
                    <a:pt x="0" y="497"/>
                  </a:cubicBezTo>
                  <a:cubicBezTo>
                    <a:pt x="78" y="342"/>
                    <a:pt x="201" y="17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5"/>
            <p:cNvSpPr/>
            <p:nvPr/>
          </p:nvSpPr>
          <p:spPr>
            <a:xfrm>
              <a:off x="8012813" y="4020125"/>
              <a:ext cx="600" cy="15525"/>
            </a:xfrm>
            <a:custGeom>
              <a:avLst/>
              <a:gdLst/>
              <a:ahLst/>
              <a:cxnLst/>
              <a:rect l="l" t="t" r="r" b="b"/>
              <a:pathLst>
                <a:path w="24" h="621" extrusionOk="0">
                  <a:moveTo>
                    <a:pt x="23" y="0"/>
                  </a:moveTo>
                  <a:cubicBezTo>
                    <a:pt x="15" y="112"/>
                    <a:pt x="11" y="216"/>
                    <a:pt x="10" y="319"/>
                  </a:cubicBezTo>
                  <a:lnTo>
                    <a:pt x="10" y="319"/>
                  </a:lnTo>
                  <a:cubicBezTo>
                    <a:pt x="15" y="216"/>
                    <a:pt x="23" y="110"/>
                    <a:pt x="23" y="0"/>
                  </a:cubicBezTo>
                  <a:close/>
                  <a:moveTo>
                    <a:pt x="10" y="319"/>
                  </a:moveTo>
                  <a:cubicBezTo>
                    <a:pt x="4" y="421"/>
                    <a:pt x="0" y="521"/>
                    <a:pt x="8" y="621"/>
                  </a:cubicBezTo>
                  <a:cubicBezTo>
                    <a:pt x="8" y="515"/>
                    <a:pt x="8" y="417"/>
                    <a:pt x="10" y="3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5"/>
            <p:cNvSpPr/>
            <p:nvPr/>
          </p:nvSpPr>
          <p:spPr>
            <a:xfrm>
              <a:off x="8379788" y="385300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71" y="156"/>
                    <a:pt x="342" y="311"/>
                    <a:pt x="528" y="482"/>
                  </a:cubicBezTo>
                  <a:cubicBezTo>
                    <a:pt x="559" y="466"/>
                    <a:pt x="621" y="420"/>
                    <a:pt x="637" y="358"/>
                  </a:cubicBezTo>
                  <a:cubicBezTo>
                    <a:pt x="637" y="342"/>
                    <a:pt x="621" y="311"/>
                    <a:pt x="528" y="249"/>
                  </a:cubicBezTo>
                  <a:cubicBezTo>
                    <a:pt x="389" y="156"/>
                    <a:pt x="18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5"/>
            <p:cNvSpPr/>
            <p:nvPr/>
          </p:nvSpPr>
          <p:spPr>
            <a:xfrm>
              <a:off x="8038188" y="39092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265" y="1"/>
                  </a:moveTo>
                  <a:cubicBezTo>
                    <a:pt x="172" y="171"/>
                    <a:pt x="94" y="342"/>
                    <a:pt x="1" y="513"/>
                  </a:cubicBezTo>
                  <a:cubicBezTo>
                    <a:pt x="94" y="342"/>
                    <a:pt x="187" y="171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5"/>
            <p:cNvSpPr/>
            <p:nvPr/>
          </p:nvSpPr>
          <p:spPr>
            <a:xfrm>
              <a:off x="8054863" y="4179100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78" y="140"/>
                    <a:pt x="156" y="249"/>
                    <a:pt x="233" y="34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5"/>
            <p:cNvSpPr/>
            <p:nvPr/>
          </p:nvSpPr>
          <p:spPr>
            <a:xfrm>
              <a:off x="8021513" y="4102325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02"/>
                    <a:pt x="94" y="388"/>
                    <a:pt x="172" y="5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5"/>
            <p:cNvSpPr/>
            <p:nvPr/>
          </p:nvSpPr>
          <p:spPr>
            <a:xfrm>
              <a:off x="8095188" y="3835950"/>
              <a:ext cx="7775" cy="7400"/>
            </a:xfrm>
            <a:custGeom>
              <a:avLst/>
              <a:gdLst/>
              <a:ahLst/>
              <a:cxnLst/>
              <a:rect l="l" t="t" r="r" b="b"/>
              <a:pathLst>
                <a:path w="311" h="296" extrusionOk="0">
                  <a:moveTo>
                    <a:pt x="311" y="0"/>
                  </a:moveTo>
                  <a:lnTo>
                    <a:pt x="311" y="0"/>
                  </a:lnTo>
                  <a:cubicBezTo>
                    <a:pt x="202" y="94"/>
                    <a:pt x="94" y="187"/>
                    <a:pt x="1" y="295"/>
                  </a:cubicBezTo>
                  <a:cubicBezTo>
                    <a:pt x="94" y="187"/>
                    <a:pt x="218" y="94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5"/>
            <p:cNvSpPr/>
            <p:nvPr/>
          </p:nvSpPr>
          <p:spPr>
            <a:xfrm>
              <a:off x="8018038" y="4087600"/>
              <a:ext cx="3500" cy="14375"/>
            </a:xfrm>
            <a:custGeom>
              <a:avLst/>
              <a:gdLst/>
              <a:ahLst/>
              <a:cxnLst/>
              <a:rect l="l" t="t" r="r" b="b"/>
              <a:pathLst>
                <a:path w="140" h="575" extrusionOk="0">
                  <a:moveTo>
                    <a:pt x="0" y="0"/>
                  </a:moveTo>
                  <a:cubicBezTo>
                    <a:pt x="47" y="202"/>
                    <a:pt x="78" y="403"/>
                    <a:pt x="140" y="574"/>
                  </a:cubicBezTo>
                  <a:cubicBezTo>
                    <a:pt x="78" y="388"/>
                    <a:pt x="47" y="18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5"/>
            <p:cNvSpPr/>
            <p:nvPr/>
          </p:nvSpPr>
          <p:spPr>
            <a:xfrm>
              <a:off x="8015713" y="4072475"/>
              <a:ext cx="1575" cy="10500"/>
            </a:xfrm>
            <a:custGeom>
              <a:avLst/>
              <a:gdLst/>
              <a:ahLst/>
              <a:cxnLst/>
              <a:rect l="l" t="t" r="r" b="b"/>
              <a:pathLst>
                <a:path w="63" h="420" extrusionOk="0">
                  <a:moveTo>
                    <a:pt x="0" y="0"/>
                  </a:moveTo>
                  <a:cubicBezTo>
                    <a:pt x="16" y="140"/>
                    <a:pt x="47" y="295"/>
                    <a:pt x="62" y="419"/>
                  </a:cubicBezTo>
                  <a:cubicBezTo>
                    <a:pt x="47" y="295"/>
                    <a:pt x="16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5"/>
            <p:cNvSpPr/>
            <p:nvPr/>
          </p:nvSpPr>
          <p:spPr>
            <a:xfrm>
              <a:off x="8013763" y="4056575"/>
              <a:ext cx="1200" cy="10500"/>
            </a:xfrm>
            <a:custGeom>
              <a:avLst/>
              <a:gdLst/>
              <a:ahLst/>
              <a:cxnLst/>
              <a:rect l="l" t="t" r="r" b="b"/>
              <a:pathLst>
                <a:path w="48" h="420" extrusionOk="0">
                  <a:moveTo>
                    <a:pt x="1" y="0"/>
                  </a:moveTo>
                  <a:cubicBezTo>
                    <a:pt x="16" y="124"/>
                    <a:pt x="16" y="280"/>
                    <a:pt x="47" y="419"/>
                  </a:cubicBezTo>
                  <a:cubicBezTo>
                    <a:pt x="16" y="280"/>
                    <a:pt x="16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5"/>
            <p:cNvSpPr/>
            <p:nvPr/>
          </p:nvSpPr>
          <p:spPr>
            <a:xfrm>
              <a:off x="8063788" y="3871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56" y="125"/>
                    <a:pt x="78" y="218"/>
                    <a:pt x="1" y="327"/>
                  </a:cubicBezTo>
                  <a:cubicBezTo>
                    <a:pt x="78" y="218"/>
                    <a:pt x="171" y="125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5"/>
            <p:cNvSpPr/>
            <p:nvPr/>
          </p:nvSpPr>
          <p:spPr>
            <a:xfrm>
              <a:off x="8072313" y="3846025"/>
              <a:ext cx="20200" cy="21750"/>
            </a:xfrm>
            <a:custGeom>
              <a:avLst/>
              <a:gdLst/>
              <a:ahLst/>
              <a:cxnLst/>
              <a:rect l="l" t="t" r="r" b="b"/>
              <a:pathLst>
                <a:path w="808" h="870" extrusionOk="0">
                  <a:moveTo>
                    <a:pt x="807" y="1"/>
                  </a:moveTo>
                  <a:cubicBezTo>
                    <a:pt x="528" y="280"/>
                    <a:pt x="264" y="559"/>
                    <a:pt x="1" y="869"/>
                  </a:cubicBezTo>
                  <a:cubicBezTo>
                    <a:pt x="264" y="559"/>
                    <a:pt x="528" y="280"/>
                    <a:pt x="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5"/>
            <p:cNvSpPr/>
            <p:nvPr/>
          </p:nvSpPr>
          <p:spPr>
            <a:xfrm>
              <a:off x="8031988" y="413605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" y="1"/>
                  </a:moveTo>
                  <a:cubicBezTo>
                    <a:pt x="63" y="125"/>
                    <a:pt x="125" y="249"/>
                    <a:pt x="187" y="389"/>
                  </a:cubicBezTo>
                  <a:cubicBezTo>
                    <a:pt x="125" y="249"/>
                    <a:pt x="6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5"/>
            <p:cNvSpPr/>
            <p:nvPr/>
          </p:nvSpPr>
          <p:spPr>
            <a:xfrm>
              <a:off x="8038588" y="41496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0" y="1"/>
                  </a:moveTo>
                  <a:cubicBezTo>
                    <a:pt x="78" y="171"/>
                    <a:pt x="171" y="342"/>
                    <a:pt x="264" y="513"/>
                  </a:cubicBezTo>
                  <a:cubicBezTo>
                    <a:pt x="171" y="342"/>
                    <a:pt x="78" y="17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5"/>
            <p:cNvSpPr/>
            <p:nvPr/>
          </p:nvSpPr>
          <p:spPr>
            <a:xfrm>
              <a:off x="8045188" y="416320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0" y="1"/>
                  </a:moveTo>
                  <a:lnTo>
                    <a:pt x="0" y="1"/>
                  </a:lnTo>
                  <a:cubicBezTo>
                    <a:pt x="55" y="111"/>
                    <a:pt x="134" y="229"/>
                    <a:pt x="208" y="349"/>
                  </a:cubicBezTo>
                  <a:lnTo>
                    <a:pt x="208" y="349"/>
                  </a:lnTo>
                  <a:cubicBezTo>
                    <a:pt x="143" y="236"/>
                    <a:pt x="75" y="118"/>
                    <a:pt x="0" y="1"/>
                  </a:cubicBezTo>
                  <a:close/>
                  <a:moveTo>
                    <a:pt x="208" y="349"/>
                  </a:moveTo>
                  <a:cubicBezTo>
                    <a:pt x="237" y="399"/>
                    <a:pt x="266" y="449"/>
                    <a:pt x="295" y="497"/>
                  </a:cubicBezTo>
                  <a:cubicBezTo>
                    <a:pt x="268" y="447"/>
                    <a:pt x="238" y="398"/>
                    <a:pt x="208" y="3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5"/>
            <p:cNvSpPr/>
            <p:nvPr/>
          </p:nvSpPr>
          <p:spPr>
            <a:xfrm>
              <a:off x="8026963" y="4121325"/>
              <a:ext cx="3500" cy="10100"/>
            </a:xfrm>
            <a:custGeom>
              <a:avLst/>
              <a:gdLst/>
              <a:ahLst/>
              <a:cxnLst/>
              <a:rect l="l" t="t" r="r" b="b"/>
              <a:pathLst>
                <a:path w="140" h="404" extrusionOk="0">
                  <a:moveTo>
                    <a:pt x="0" y="0"/>
                  </a:moveTo>
                  <a:lnTo>
                    <a:pt x="0" y="0"/>
                  </a:lnTo>
                  <a:cubicBezTo>
                    <a:pt x="31" y="140"/>
                    <a:pt x="93" y="280"/>
                    <a:pt x="140" y="404"/>
                  </a:cubicBezTo>
                  <a:cubicBezTo>
                    <a:pt x="93" y="249"/>
                    <a:pt x="62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5"/>
            <p:cNvSpPr/>
            <p:nvPr/>
          </p:nvSpPr>
          <p:spPr>
            <a:xfrm>
              <a:off x="8118463" y="381500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466" y="1"/>
                  </a:moveTo>
                  <a:lnTo>
                    <a:pt x="466" y="1"/>
                  </a:lnTo>
                  <a:cubicBezTo>
                    <a:pt x="311" y="94"/>
                    <a:pt x="155" y="218"/>
                    <a:pt x="0" y="358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5"/>
            <p:cNvSpPr/>
            <p:nvPr/>
          </p:nvSpPr>
          <p:spPr>
            <a:xfrm>
              <a:off x="8106838" y="382625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326" y="1"/>
                  </a:moveTo>
                  <a:cubicBezTo>
                    <a:pt x="217" y="78"/>
                    <a:pt x="93" y="171"/>
                    <a:pt x="0" y="264"/>
                  </a:cubicBezTo>
                  <a:cubicBezTo>
                    <a:pt x="124" y="171"/>
                    <a:pt x="217" y="94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5"/>
            <p:cNvSpPr/>
            <p:nvPr/>
          </p:nvSpPr>
          <p:spPr>
            <a:xfrm>
              <a:off x="8072338" y="4203925"/>
              <a:ext cx="20175" cy="21725"/>
            </a:xfrm>
            <a:custGeom>
              <a:avLst/>
              <a:gdLst/>
              <a:ahLst/>
              <a:cxnLst/>
              <a:rect l="l" t="t" r="r" b="b"/>
              <a:pathLst>
                <a:path w="807" h="869" extrusionOk="0">
                  <a:moveTo>
                    <a:pt x="0" y="1"/>
                  </a:moveTo>
                  <a:cubicBezTo>
                    <a:pt x="264" y="311"/>
                    <a:pt x="512" y="590"/>
                    <a:pt x="806" y="869"/>
                  </a:cubicBezTo>
                  <a:cubicBezTo>
                    <a:pt x="527" y="590"/>
                    <a:pt x="264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5"/>
            <p:cNvSpPr/>
            <p:nvPr/>
          </p:nvSpPr>
          <p:spPr>
            <a:xfrm>
              <a:off x="8015713" y="3988725"/>
              <a:ext cx="1575" cy="10475"/>
            </a:xfrm>
            <a:custGeom>
              <a:avLst/>
              <a:gdLst/>
              <a:ahLst/>
              <a:cxnLst/>
              <a:rect l="l" t="t" r="r" b="b"/>
              <a:pathLst>
                <a:path w="63" h="419" extrusionOk="0">
                  <a:moveTo>
                    <a:pt x="62" y="0"/>
                  </a:moveTo>
                  <a:cubicBezTo>
                    <a:pt x="47" y="124"/>
                    <a:pt x="16" y="279"/>
                    <a:pt x="0" y="419"/>
                  </a:cubicBezTo>
                  <a:cubicBezTo>
                    <a:pt x="16" y="279"/>
                    <a:pt x="47" y="124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5"/>
            <p:cNvSpPr/>
            <p:nvPr/>
          </p:nvSpPr>
          <p:spPr>
            <a:xfrm>
              <a:off x="8027338" y="3940650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40" y="0"/>
                  </a:moveTo>
                  <a:cubicBezTo>
                    <a:pt x="78" y="140"/>
                    <a:pt x="47" y="264"/>
                    <a:pt x="1" y="403"/>
                  </a:cubicBezTo>
                  <a:cubicBezTo>
                    <a:pt x="47" y="264"/>
                    <a:pt x="78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5"/>
            <p:cNvSpPr/>
            <p:nvPr/>
          </p:nvSpPr>
          <p:spPr>
            <a:xfrm>
              <a:off x="8118063" y="3770025"/>
              <a:ext cx="427700" cy="532775"/>
            </a:xfrm>
            <a:custGeom>
              <a:avLst/>
              <a:gdLst/>
              <a:ahLst/>
              <a:cxnLst/>
              <a:rect l="l" t="t" r="r" b="b"/>
              <a:pathLst>
                <a:path w="17108" h="21311" extrusionOk="0">
                  <a:moveTo>
                    <a:pt x="1" y="19140"/>
                  </a:moveTo>
                  <a:cubicBezTo>
                    <a:pt x="87" y="19204"/>
                    <a:pt x="174" y="19268"/>
                    <a:pt x="262" y="19330"/>
                  </a:cubicBezTo>
                  <a:lnTo>
                    <a:pt x="262" y="19330"/>
                  </a:lnTo>
                  <a:cubicBezTo>
                    <a:pt x="173" y="19265"/>
                    <a:pt x="87" y="19200"/>
                    <a:pt x="1" y="19140"/>
                  </a:cubicBezTo>
                  <a:close/>
                  <a:moveTo>
                    <a:pt x="262" y="19330"/>
                  </a:moveTo>
                  <a:cubicBezTo>
                    <a:pt x="333" y="19381"/>
                    <a:pt x="406" y="19433"/>
                    <a:pt x="482" y="19481"/>
                  </a:cubicBezTo>
                  <a:cubicBezTo>
                    <a:pt x="482" y="19481"/>
                    <a:pt x="482" y="19481"/>
                    <a:pt x="482" y="19481"/>
                  </a:cubicBezTo>
                  <a:lnTo>
                    <a:pt x="482" y="19481"/>
                  </a:lnTo>
                  <a:cubicBezTo>
                    <a:pt x="408" y="19432"/>
                    <a:pt x="335" y="19381"/>
                    <a:pt x="262" y="19330"/>
                  </a:cubicBezTo>
                  <a:close/>
                  <a:moveTo>
                    <a:pt x="6553" y="0"/>
                  </a:moveTo>
                  <a:cubicBezTo>
                    <a:pt x="6525" y="0"/>
                    <a:pt x="6497" y="1"/>
                    <a:pt x="6468" y="1"/>
                  </a:cubicBezTo>
                  <a:cubicBezTo>
                    <a:pt x="4266" y="1"/>
                    <a:pt x="2203" y="683"/>
                    <a:pt x="497" y="1815"/>
                  </a:cubicBezTo>
                  <a:lnTo>
                    <a:pt x="497" y="1815"/>
                  </a:lnTo>
                  <a:cubicBezTo>
                    <a:pt x="1645" y="1319"/>
                    <a:pt x="2917" y="1040"/>
                    <a:pt x="4266" y="1040"/>
                  </a:cubicBezTo>
                  <a:cubicBezTo>
                    <a:pt x="6437" y="1040"/>
                    <a:pt x="8423" y="1769"/>
                    <a:pt x="10036" y="2979"/>
                  </a:cubicBezTo>
                  <a:cubicBezTo>
                    <a:pt x="10050" y="2978"/>
                    <a:pt x="10065" y="2978"/>
                    <a:pt x="10080" y="2978"/>
                  </a:cubicBezTo>
                  <a:cubicBezTo>
                    <a:pt x="10467" y="2978"/>
                    <a:pt x="10837" y="3171"/>
                    <a:pt x="11121" y="3335"/>
                  </a:cubicBezTo>
                  <a:cubicBezTo>
                    <a:pt x="11323" y="3444"/>
                    <a:pt x="11416" y="3584"/>
                    <a:pt x="11400" y="3739"/>
                  </a:cubicBezTo>
                  <a:cubicBezTo>
                    <a:pt x="11400" y="3785"/>
                    <a:pt x="11369" y="3816"/>
                    <a:pt x="11354" y="3863"/>
                  </a:cubicBezTo>
                  <a:cubicBezTo>
                    <a:pt x="11323" y="3940"/>
                    <a:pt x="11261" y="3987"/>
                    <a:pt x="11199" y="4033"/>
                  </a:cubicBezTo>
                  <a:cubicBezTo>
                    <a:pt x="12843" y="5755"/>
                    <a:pt x="13851" y="8081"/>
                    <a:pt x="13851" y="10656"/>
                  </a:cubicBezTo>
                  <a:cubicBezTo>
                    <a:pt x="13851" y="14797"/>
                    <a:pt x="11261" y="18318"/>
                    <a:pt x="7601" y="19682"/>
                  </a:cubicBezTo>
                  <a:cubicBezTo>
                    <a:pt x="7694" y="19698"/>
                    <a:pt x="7802" y="19713"/>
                    <a:pt x="7880" y="19807"/>
                  </a:cubicBezTo>
                  <a:cubicBezTo>
                    <a:pt x="7942" y="19869"/>
                    <a:pt x="7957" y="19931"/>
                    <a:pt x="7942" y="20008"/>
                  </a:cubicBezTo>
                  <a:cubicBezTo>
                    <a:pt x="7911" y="20148"/>
                    <a:pt x="7787" y="20225"/>
                    <a:pt x="7725" y="20256"/>
                  </a:cubicBezTo>
                  <a:cubicBezTo>
                    <a:pt x="7523" y="20380"/>
                    <a:pt x="7244" y="20427"/>
                    <a:pt x="6918" y="20427"/>
                  </a:cubicBezTo>
                  <a:cubicBezTo>
                    <a:pt x="6794" y="20427"/>
                    <a:pt x="6701" y="20411"/>
                    <a:pt x="6608" y="20411"/>
                  </a:cubicBezTo>
                  <a:cubicBezTo>
                    <a:pt x="6468" y="20396"/>
                    <a:pt x="6298" y="20380"/>
                    <a:pt x="6220" y="20225"/>
                  </a:cubicBezTo>
                  <a:cubicBezTo>
                    <a:pt x="6205" y="20179"/>
                    <a:pt x="6205" y="20148"/>
                    <a:pt x="6205" y="20101"/>
                  </a:cubicBezTo>
                  <a:lnTo>
                    <a:pt x="6205" y="20070"/>
                  </a:lnTo>
                  <a:cubicBezTo>
                    <a:pt x="5569" y="20179"/>
                    <a:pt x="4902" y="20256"/>
                    <a:pt x="4251" y="20256"/>
                  </a:cubicBezTo>
                  <a:cubicBezTo>
                    <a:pt x="2901" y="20256"/>
                    <a:pt x="1645" y="19962"/>
                    <a:pt x="482" y="19481"/>
                  </a:cubicBezTo>
                  <a:lnTo>
                    <a:pt x="482" y="19481"/>
                  </a:lnTo>
                  <a:cubicBezTo>
                    <a:pt x="2192" y="20626"/>
                    <a:pt x="4245" y="21311"/>
                    <a:pt x="6453" y="21311"/>
                  </a:cubicBezTo>
                  <a:cubicBezTo>
                    <a:pt x="12347" y="21311"/>
                    <a:pt x="17108" y="16534"/>
                    <a:pt x="17108" y="10640"/>
                  </a:cubicBezTo>
                  <a:cubicBezTo>
                    <a:pt x="17108" y="4775"/>
                    <a:pt x="12392" y="0"/>
                    <a:pt x="6553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5"/>
            <p:cNvSpPr/>
            <p:nvPr/>
          </p:nvSpPr>
          <p:spPr>
            <a:xfrm>
              <a:off x="8230138" y="4278600"/>
              <a:ext cx="32200" cy="10650"/>
            </a:xfrm>
            <a:custGeom>
              <a:avLst/>
              <a:gdLst/>
              <a:ahLst/>
              <a:cxnLst/>
              <a:rect l="l" t="t" r="r" b="b"/>
              <a:pathLst>
                <a:path w="1288" h="426" extrusionOk="0">
                  <a:moveTo>
                    <a:pt x="150" y="1"/>
                  </a:moveTo>
                  <a:cubicBezTo>
                    <a:pt x="92" y="1"/>
                    <a:pt x="40" y="24"/>
                    <a:pt x="16" y="84"/>
                  </a:cubicBezTo>
                  <a:cubicBezTo>
                    <a:pt x="0" y="161"/>
                    <a:pt x="16" y="239"/>
                    <a:pt x="93" y="286"/>
                  </a:cubicBezTo>
                  <a:cubicBezTo>
                    <a:pt x="403" y="394"/>
                    <a:pt x="1117" y="425"/>
                    <a:pt x="1132" y="425"/>
                  </a:cubicBezTo>
                  <a:cubicBezTo>
                    <a:pt x="1210" y="425"/>
                    <a:pt x="1272" y="363"/>
                    <a:pt x="1272" y="286"/>
                  </a:cubicBezTo>
                  <a:cubicBezTo>
                    <a:pt x="1287" y="208"/>
                    <a:pt x="1241" y="130"/>
                    <a:pt x="1163" y="130"/>
                  </a:cubicBezTo>
                  <a:cubicBezTo>
                    <a:pt x="962" y="130"/>
                    <a:pt x="419" y="84"/>
                    <a:pt x="202" y="6"/>
                  </a:cubicBezTo>
                  <a:cubicBezTo>
                    <a:pt x="184" y="3"/>
                    <a:pt x="167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5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96" y="1"/>
                  </a:moveTo>
                  <a:cubicBezTo>
                    <a:pt x="557" y="1"/>
                    <a:pt x="31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32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5" y="294"/>
                    <a:pt x="812" y="294"/>
                  </a:cubicBezTo>
                  <a:cubicBezTo>
                    <a:pt x="1267" y="294"/>
                    <a:pt x="1722" y="335"/>
                    <a:pt x="1722" y="335"/>
                  </a:cubicBezTo>
                  <a:cubicBezTo>
                    <a:pt x="1800" y="335"/>
                    <a:pt x="1877" y="288"/>
                    <a:pt x="1877" y="195"/>
                  </a:cubicBezTo>
                  <a:cubicBezTo>
                    <a:pt x="1893" y="133"/>
                    <a:pt x="1846" y="71"/>
                    <a:pt x="1769" y="56"/>
                  </a:cubicBezTo>
                  <a:cubicBezTo>
                    <a:pt x="1738" y="56"/>
                    <a:pt x="1273" y="1"/>
                    <a:pt x="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5"/>
            <p:cNvSpPr/>
            <p:nvPr/>
          </p:nvSpPr>
          <p:spPr>
            <a:xfrm>
              <a:off x="8315813" y="3798775"/>
              <a:ext cx="12050" cy="12775"/>
            </a:xfrm>
            <a:custGeom>
              <a:avLst/>
              <a:gdLst/>
              <a:ahLst/>
              <a:cxnLst/>
              <a:rect l="l" t="t" r="r" b="b"/>
              <a:pathLst>
                <a:path w="482" h="511" extrusionOk="0">
                  <a:moveTo>
                    <a:pt x="230" y="1"/>
                  </a:moveTo>
                  <a:cubicBezTo>
                    <a:pt x="216" y="1"/>
                    <a:pt x="201" y="4"/>
                    <a:pt x="187" y="14"/>
                  </a:cubicBezTo>
                  <a:cubicBezTo>
                    <a:pt x="156" y="14"/>
                    <a:pt x="109" y="45"/>
                    <a:pt x="78" y="92"/>
                  </a:cubicBezTo>
                  <a:cubicBezTo>
                    <a:pt x="1" y="185"/>
                    <a:pt x="16" y="324"/>
                    <a:pt x="94" y="417"/>
                  </a:cubicBezTo>
                  <a:cubicBezTo>
                    <a:pt x="140" y="479"/>
                    <a:pt x="202" y="510"/>
                    <a:pt x="280" y="510"/>
                  </a:cubicBezTo>
                  <a:cubicBezTo>
                    <a:pt x="326" y="510"/>
                    <a:pt x="373" y="495"/>
                    <a:pt x="404" y="479"/>
                  </a:cubicBezTo>
                  <a:lnTo>
                    <a:pt x="420" y="448"/>
                  </a:lnTo>
                  <a:cubicBezTo>
                    <a:pt x="482" y="386"/>
                    <a:pt x="482" y="309"/>
                    <a:pt x="466" y="231"/>
                  </a:cubicBezTo>
                  <a:cubicBezTo>
                    <a:pt x="451" y="154"/>
                    <a:pt x="389" y="76"/>
                    <a:pt x="326" y="30"/>
                  </a:cubicBezTo>
                  <a:cubicBezTo>
                    <a:pt x="294" y="19"/>
                    <a:pt x="262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5"/>
            <p:cNvSpPr/>
            <p:nvPr/>
          </p:nvSpPr>
          <p:spPr>
            <a:xfrm>
              <a:off x="8338688" y="378942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0"/>
                  </a:moveTo>
                  <a:lnTo>
                    <a:pt x="327" y="16"/>
                  </a:lnTo>
                  <a:cubicBezTo>
                    <a:pt x="202" y="31"/>
                    <a:pt x="32" y="78"/>
                    <a:pt x="16" y="217"/>
                  </a:cubicBezTo>
                  <a:cubicBezTo>
                    <a:pt x="1" y="248"/>
                    <a:pt x="16" y="310"/>
                    <a:pt x="32" y="342"/>
                  </a:cubicBezTo>
                  <a:cubicBezTo>
                    <a:pt x="78" y="404"/>
                    <a:pt x="125" y="450"/>
                    <a:pt x="187" y="450"/>
                  </a:cubicBezTo>
                  <a:lnTo>
                    <a:pt x="249" y="450"/>
                  </a:lnTo>
                  <a:cubicBezTo>
                    <a:pt x="327" y="450"/>
                    <a:pt x="389" y="419"/>
                    <a:pt x="451" y="373"/>
                  </a:cubicBezTo>
                  <a:lnTo>
                    <a:pt x="482" y="342"/>
                  </a:lnTo>
                  <a:lnTo>
                    <a:pt x="497" y="93"/>
                  </a:lnTo>
                  <a:lnTo>
                    <a:pt x="435" y="93"/>
                  </a:lnTo>
                  <a:cubicBezTo>
                    <a:pt x="420" y="93"/>
                    <a:pt x="404" y="78"/>
                    <a:pt x="404" y="62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5"/>
            <p:cNvSpPr/>
            <p:nvPr/>
          </p:nvSpPr>
          <p:spPr>
            <a:xfrm>
              <a:off x="8383663" y="4216175"/>
              <a:ext cx="9725" cy="9875"/>
            </a:xfrm>
            <a:custGeom>
              <a:avLst/>
              <a:gdLst/>
              <a:ahLst/>
              <a:cxnLst/>
              <a:rect l="l" t="t" r="r" b="b"/>
              <a:pathLst>
                <a:path w="389" h="395" extrusionOk="0">
                  <a:moveTo>
                    <a:pt x="213" y="1"/>
                  </a:moveTo>
                  <a:cubicBezTo>
                    <a:pt x="200" y="1"/>
                    <a:pt x="186" y="3"/>
                    <a:pt x="172" y="6"/>
                  </a:cubicBezTo>
                  <a:lnTo>
                    <a:pt x="187" y="68"/>
                  </a:lnTo>
                  <a:lnTo>
                    <a:pt x="187" y="84"/>
                  </a:lnTo>
                  <a:lnTo>
                    <a:pt x="172" y="22"/>
                  </a:lnTo>
                  <a:lnTo>
                    <a:pt x="1" y="68"/>
                  </a:lnTo>
                  <a:lnTo>
                    <a:pt x="47" y="363"/>
                  </a:lnTo>
                  <a:lnTo>
                    <a:pt x="78" y="379"/>
                  </a:lnTo>
                  <a:cubicBezTo>
                    <a:pt x="94" y="379"/>
                    <a:pt x="125" y="394"/>
                    <a:pt x="156" y="394"/>
                  </a:cubicBezTo>
                  <a:cubicBezTo>
                    <a:pt x="234" y="394"/>
                    <a:pt x="327" y="363"/>
                    <a:pt x="358" y="255"/>
                  </a:cubicBezTo>
                  <a:cubicBezTo>
                    <a:pt x="389" y="208"/>
                    <a:pt x="373" y="130"/>
                    <a:pt x="327" y="68"/>
                  </a:cubicBezTo>
                  <a:cubicBezTo>
                    <a:pt x="291" y="21"/>
                    <a:pt x="256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5"/>
            <p:cNvSpPr/>
            <p:nvPr/>
          </p:nvSpPr>
          <p:spPr>
            <a:xfrm>
              <a:off x="8399188" y="3814225"/>
              <a:ext cx="7775" cy="6625"/>
            </a:xfrm>
            <a:custGeom>
              <a:avLst/>
              <a:gdLst/>
              <a:ahLst/>
              <a:cxnLst/>
              <a:rect l="l" t="t" r="r" b="b"/>
              <a:pathLst>
                <a:path w="311" h="265" extrusionOk="0">
                  <a:moveTo>
                    <a:pt x="47" y="1"/>
                  </a:moveTo>
                  <a:lnTo>
                    <a:pt x="31" y="16"/>
                  </a:lnTo>
                  <a:cubicBezTo>
                    <a:pt x="0" y="78"/>
                    <a:pt x="16" y="172"/>
                    <a:pt x="78" y="234"/>
                  </a:cubicBezTo>
                  <a:cubicBezTo>
                    <a:pt x="109" y="249"/>
                    <a:pt x="155" y="265"/>
                    <a:pt x="186" y="265"/>
                  </a:cubicBezTo>
                  <a:cubicBezTo>
                    <a:pt x="202" y="265"/>
                    <a:pt x="248" y="265"/>
                    <a:pt x="264" y="249"/>
                  </a:cubicBezTo>
                  <a:lnTo>
                    <a:pt x="311" y="234"/>
                  </a:lnTo>
                  <a:lnTo>
                    <a:pt x="311" y="32"/>
                  </a:lnTo>
                  <a:lnTo>
                    <a:pt x="248" y="4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5"/>
            <p:cNvSpPr/>
            <p:nvPr/>
          </p:nvSpPr>
          <p:spPr>
            <a:xfrm>
              <a:off x="8416238" y="3823150"/>
              <a:ext cx="12050" cy="10875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80" y="1"/>
                  </a:moveTo>
                  <a:cubicBezTo>
                    <a:pt x="171" y="1"/>
                    <a:pt x="78" y="63"/>
                    <a:pt x="32" y="140"/>
                  </a:cubicBezTo>
                  <a:cubicBezTo>
                    <a:pt x="16" y="202"/>
                    <a:pt x="1" y="264"/>
                    <a:pt x="32" y="311"/>
                  </a:cubicBezTo>
                  <a:cubicBezTo>
                    <a:pt x="47" y="373"/>
                    <a:pt x="94" y="419"/>
                    <a:pt x="156" y="435"/>
                  </a:cubicBezTo>
                  <a:lnTo>
                    <a:pt x="171" y="435"/>
                  </a:lnTo>
                  <a:lnTo>
                    <a:pt x="482" y="342"/>
                  </a:lnTo>
                  <a:lnTo>
                    <a:pt x="466" y="280"/>
                  </a:lnTo>
                  <a:lnTo>
                    <a:pt x="466" y="218"/>
                  </a:lnTo>
                  <a:cubicBezTo>
                    <a:pt x="466" y="156"/>
                    <a:pt x="482" y="109"/>
                    <a:pt x="420" y="47"/>
                  </a:cubicBezTo>
                  <a:cubicBezTo>
                    <a:pt x="404" y="32"/>
                    <a:pt x="357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5"/>
            <p:cNvSpPr/>
            <p:nvPr/>
          </p:nvSpPr>
          <p:spPr>
            <a:xfrm>
              <a:off x="8436413" y="3868125"/>
              <a:ext cx="27925" cy="26775"/>
            </a:xfrm>
            <a:custGeom>
              <a:avLst/>
              <a:gdLst/>
              <a:ahLst/>
              <a:cxnLst/>
              <a:rect l="l" t="t" r="r" b="b"/>
              <a:pathLst>
                <a:path w="1117" h="1071" extrusionOk="0">
                  <a:moveTo>
                    <a:pt x="155" y="1"/>
                  </a:moveTo>
                  <a:cubicBezTo>
                    <a:pt x="120" y="1"/>
                    <a:pt x="86" y="16"/>
                    <a:pt x="62" y="47"/>
                  </a:cubicBezTo>
                  <a:cubicBezTo>
                    <a:pt x="0" y="109"/>
                    <a:pt x="0" y="202"/>
                    <a:pt x="78" y="264"/>
                  </a:cubicBezTo>
                  <a:cubicBezTo>
                    <a:pt x="326" y="497"/>
                    <a:pt x="869" y="1040"/>
                    <a:pt x="869" y="1040"/>
                  </a:cubicBezTo>
                  <a:cubicBezTo>
                    <a:pt x="884" y="1055"/>
                    <a:pt x="931" y="1071"/>
                    <a:pt x="962" y="1071"/>
                  </a:cubicBezTo>
                  <a:cubicBezTo>
                    <a:pt x="1008" y="1071"/>
                    <a:pt x="1039" y="1055"/>
                    <a:pt x="1070" y="1040"/>
                  </a:cubicBezTo>
                  <a:cubicBezTo>
                    <a:pt x="1117" y="978"/>
                    <a:pt x="1117" y="885"/>
                    <a:pt x="1070" y="823"/>
                  </a:cubicBezTo>
                  <a:cubicBezTo>
                    <a:pt x="1039" y="807"/>
                    <a:pt x="528" y="280"/>
                    <a:pt x="248" y="47"/>
                  </a:cubicBezTo>
                  <a:cubicBezTo>
                    <a:pt x="225" y="16"/>
                    <a:pt x="190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5"/>
            <p:cNvSpPr/>
            <p:nvPr/>
          </p:nvSpPr>
          <p:spPr>
            <a:xfrm>
              <a:off x="8439888" y="3842725"/>
              <a:ext cx="33000" cy="33175"/>
            </a:xfrm>
            <a:custGeom>
              <a:avLst/>
              <a:gdLst/>
              <a:ahLst/>
              <a:cxnLst/>
              <a:rect l="l" t="t" r="r" b="b"/>
              <a:pathLst>
                <a:path w="1320" h="1327" extrusionOk="0">
                  <a:moveTo>
                    <a:pt x="157" y="0"/>
                  </a:moveTo>
                  <a:cubicBezTo>
                    <a:pt x="117" y="0"/>
                    <a:pt x="80" y="20"/>
                    <a:pt x="63" y="55"/>
                  </a:cubicBezTo>
                  <a:cubicBezTo>
                    <a:pt x="1" y="117"/>
                    <a:pt x="16" y="210"/>
                    <a:pt x="78" y="257"/>
                  </a:cubicBezTo>
                  <a:cubicBezTo>
                    <a:pt x="466" y="582"/>
                    <a:pt x="1040" y="1280"/>
                    <a:pt x="1040" y="1280"/>
                  </a:cubicBezTo>
                  <a:cubicBezTo>
                    <a:pt x="1055" y="1311"/>
                    <a:pt x="1118" y="1327"/>
                    <a:pt x="1164" y="1327"/>
                  </a:cubicBezTo>
                  <a:cubicBezTo>
                    <a:pt x="1195" y="1327"/>
                    <a:pt x="1211" y="1311"/>
                    <a:pt x="1257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63"/>
                    <a:pt x="652" y="365"/>
                    <a:pt x="249" y="40"/>
                  </a:cubicBezTo>
                  <a:cubicBezTo>
                    <a:pt x="222" y="12"/>
                    <a:pt x="189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5"/>
            <p:cNvSpPr/>
            <p:nvPr/>
          </p:nvSpPr>
          <p:spPr>
            <a:xfrm>
              <a:off x="8467813" y="4098900"/>
              <a:ext cx="8950" cy="10050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129" y="0"/>
                  </a:moveTo>
                  <a:cubicBezTo>
                    <a:pt x="100" y="0"/>
                    <a:pt x="72" y="9"/>
                    <a:pt x="47" y="29"/>
                  </a:cubicBezTo>
                  <a:lnTo>
                    <a:pt x="32" y="44"/>
                  </a:lnTo>
                  <a:lnTo>
                    <a:pt x="32" y="60"/>
                  </a:lnTo>
                  <a:cubicBezTo>
                    <a:pt x="1" y="122"/>
                    <a:pt x="1" y="215"/>
                    <a:pt x="32" y="293"/>
                  </a:cubicBezTo>
                  <a:cubicBezTo>
                    <a:pt x="47" y="355"/>
                    <a:pt x="125" y="401"/>
                    <a:pt x="187" y="401"/>
                  </a:cubicBezTo>
                  <a:cubicBezTo>
                    <a:pt x="218" y="401"/>
                    <a:pt x="233" y="370"/>
                    <a:pt x="264" y="370"/>
                  </a:cubicBezTo>
                  <a:cubicBezTo>
                    <a:pt x="342" y="262"/>
                    <a:pt x="357" y="169"/>
                    <a:pt x="295" y="91"/>
                  </a:cubicBezTo>
                  <a:cubicBezTo>
                    <a:pt x="253" y="38"/>
                    <a:pt x="19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5"/>
            <p:cNvSpPr/>
            <p:nvPr/>
          </p:nvSpPr>
          <p:spPr>
            <a:xfrm>
              <a:off x="8477513" y="3883575"/>
              <a:ext cx="26775" cy="33825"/>
            </a:xfrm>
            <a:custGeom>
              <a:avLst/>
              <a:gdLst/>
              <a:ahLst/>
              <a:cxnLst/>
              <a:rect l="l" t="t" r="r" b="b"/>
              <a:pathLst>
                <a:path w="1071" h="1353" extrusionOk="0">
                  <a:moveTo>
                    <a:pt x="169" y="1"/>
                  </a:moveTo>
                  <a:cubicBezTo>
                    <a:pt x="134" y="1"/>
                    <a:pt x="98" y="13"/>
                    <a:pt x="62" y="34"/>
                  </a:cubicBezTo>
                  <a:cubicBezTo>
                    <a:pt x="0" y="81"/>
                    <a:pt x="0" y="174"/>
                    <a:pt x="47" y="220"/>
                  </a:cubicBezTo>
                  <a:cubicBezTo>
                    <a:pt x="373" y="608"/>
                    <a:pt x="760" y="1244"/>
                    <a:pt x="760" y="1275"/>
                  </a:cubicBezTo>
                  <a:cubicBezTo>
                    <a:pt x="776" y="1306"/>
                    <a:pt x="838" y="1352"/>
                    <a:pt x="884" y="1352"/>
                  </a:cubicBezTo>
                  <a:cubicBezTo>
                    <a:pt x="900" y="1352"/>
                    <a:pt x="931" y="1352"/>
                    <a:pt x="962" y="1321"/>
                  </a:cubicBezTo>
                  <a:cubicBezTo>
                    <a:pt x="1055" y="1290"/>
                    <a:pt x="1070" y="1213"/>
                    <a:pt x="1039" y="1135"/>
                  </a:cubicBezTo>
                  <a:cubicBezTo>
                    <a:pt x="1008" y="1120"/>
                    <a:pt x="652" y="453"/>
                    <a:pt x="279" y="50"/>
                  </a:cubicBezTo>
                  <a:cubicBezTo>
                    <a:pt x="246" y="16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5"/>
            <p:cNvSpPr/>
            <p:nvPr/>
          </p:nvSpPr>
          <p:spPr>
            <a:xfrm>
              <a:off x="8480213" y="393715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6" y="0"/>
                  </a:moveTo>
                  <a:lnTo>
                    <a:pt x="16" y="47"/>
                  </a:lnTo>
                  <a:cubicBezTo>
                    <a:pt x="16" y="94"/>
                    <a:pt x="1" y="171"/>
                    <a:pt x="32" y="249"/>
                  </a:cubicBezTo>
                  <a:cubicBezTo>
                    <a:pt x="47" y="311"/>
                    <a:pt x="125" y="373"/>
                    <a:pt x="202" y="373"/>
                  </a:cubicBezTo>
                  <a:lnTo>
                    <a:pt x="249" y="373"/>
                  </a:lnTo>
                  <a:cubicBezTo>
                    <a:pt x="327" y="357"/>
                    <a:pt x="389" y="249"/>
                    <a:pt x="358" y="171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5"/>
            <p:cNvSpPr/>
            <p:nvPr/>
          </p:nvSpPr>
          <p:spPr>
            <a:xfrm>
              <a:off x="8501163" y="3927400"/>
              <a:ext cx="12825" cy="11325"/>
            </a:xfrm>
            <a:custGeom>
              <a:avLst/>
              <a:gdLst/>
              <a:ahLst/>
              <a:cxnLst/>
              <a:rect l="l" t="t" r="r" b="b"/>
              <a:pathLst>
                <a:path w="513" h="453" extrusionOk="0">
                  <a:moveTo>
                    <a:pt x="293" y="1"/>
                  </a:moveTo>
                  <a:cubicBezTo>
                    <a:pt x="216" y="1"/>
                    <a:pt x="139" y="32"/>
                    <a:pt x="93" y="96"/>
                  </a:cubicBezTo>
                  <a:cubicBezTo>
                    <a:pt x="0" y="220"/>
                    <a:pt x="47" y="375"/>
                    <a:pt x="140" y="452"/>
                  </a:cubicBezTo>
                  <a:lnTo>
                    <a:pt x="217" y="452"/>
                  </a:lnTo>
                  <a:cubicBezTo>
                    <a:pt x="311" y="452"/>
                    <a:pt x="388" y="406"/>
                    <a:pt x="450" y="328"/>
                  </a:cubicBezTo>
                  <a:cubicBezTo>
                    <a:pt x="512" y="251"/>
                    <a:pt x="512" y="127"/>
                    <a:pt x="450" y="49"/>
                  </a:cubicBezTo>
                  <a:cubicBezTo>
                    <a:pt x="405" y="17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5"/>
            <p:cNvSpPr/>
            <p:nvPr/>
          </p:nvSpPr>
          <p:spPr>
            <a:xfrm>
              <a:off x="8523263" y="4011200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1"/>
                  </a:moveTo>
                  <a:lnTo>
                    <a:pt x="124" y="1"/>
                  </a:lnTo>
                  <a:cubicBezTo>
                    <a:pt x="47" y="32"/>
                    <a:pt x="0" y="109"/>
                    <a:pt x="16" y="187"/>
                  </a:cubicBezTo>
                  <a:cubicBezTo>
                    <a:pt x="16" y="187"/>
                    <a:pt x="83" y="637"/>
                    <a:pt x="89" y="1063"/>
                  </a:cubicBezTo>
                  <a:lnTo>
                    <a:pt x="89" y="1063"/>
                  </a:lnTo>
                  <a:lnTo>
                    <a:pt x="124" y="1"/>
                  </a:lnTo>
                  <a:close/>
                  <a:moveTo>
                    <a:pt x="89" y="1063"/>
                  </a:moveTo>
                  <a:lnTo>
                    <a:pt x="78" y="1397"/>
                  </a:lnTo>
                  <a:cubicBezTo>
                    <a:pt x="88" y="1293"/>
                    <a:pt x="91" y="1179"/>
                    <a:pt x="89" y="1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5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16" y="78"/>
                  </a:lnTo>
                  <a:cubicBezTo>
                    <a:pt x="16" y="140"/>
                    <a:pt x="0" y="202"/>
                    <a:pt x="16" y="280"/>
                  </a:cubicBezTo>
                  <a:cubicBezTo>
                    <a:pt x="31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404"/>
                    <a:pt x="357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5"/>
            <p:cNvSpPr/>
            <p:nvPr/>
          </p:nvSpPr>
          <p:spPr>
            <a:xfrm>
              <a:off x="8494188" y="406445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814" y="1"/>
                  </a:moveTo>
                  <a:cubicBezTo>
                    <a:pt x="787" y="1"/>
                    <a:pt x="759" y="4"/>
                    <a:pt x="729" y="11"/>
                  </a:cubicBezTo>
                  <a:cubicBezTo>
                    <a:pt x="559" y="42"/>
                    <a:pt x="481" y="182"/>
                    <a:pt x="419" y="306"/>
                  </a:cubicBezTo>
                  <a:cubicBezTo>
                    <a:pt x="233" y="694"/>
                    <a:pt x="93" y="1112"/>
                    <a:pt x="31" y="1562"/>
                  </a:cubicBezTo>
                  <a:cubicBezTo>
                    <a:pt x="0" y="1857"/>
                    <a:pt x="155" y="2136"/>
                    <a:pt x="403" y="2244"/>
                  </a:cubicBezTo>
                  <a:cubicBezTo>
                    <a:pt x="450" y="2260"/>
                    <a:pt x="496" y="2260"/>
                    <a:pt x="543" y="2260"/>
                  </a:cubicBezTo>
                  <a:cubicBezTo>
                    <a:pt x="791" y="2260"/>
                    <a:pt x="931" y="1981"/>
                    <a:pt x="962" y="1888"/>
                  </a:cubicBezTo>
                  <a:cubicBezTo>
                    <a:pt x="1179" y="1485"/>
                    <a:pt x="1381" y="942"/>
                    <a:pt x="1225" y="399"/>
                  </a:cubicBezTo>
                  <a:cubicBezTo>
                    <a:pt x="1170" y="206"/>
                    <a:pt x="1030" y="1"/>
                    <a:pt x="8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5"/>
            <p:cNvSpPr/>
            <p:nvPr/>
          </p:nvSpPr>
          <p:spPr>
            <a:xfrm>
              <a:off x="8493013" y="4034075"/>
              <a:ext cx="11275" cy="26400"/>
            </a:xfrm>
            <a:custGeom>
              <a:avLst/>
              <a:gdLst/>
              <a:ahLst/>
              <a:cxnLst/>
              <a:rect l="l" t="t" r="r" b="b"/>
              <a:pathLst>
                <a:path w="451" h="1056" extrusionOk="0">
                  <a:moveTo>
                    <a:pt x="264" y="1"/>
                  </a:moveTo>
                  <a:cubicBezTo>
                    <a:pt x="171" y="1"/>
                    <a:pt x="125" y="78"/>
                    <a:pt x="125" y="156"/>
                  </a:cubicBezTo>
                  <a:cubicBezTo>
                    <a:pt x="125" y="156"/>
                    <a:pt x="156" y="590"/>
                    <a:pt x="47" y="838"/>
                  </a:cubicBezTo>
                  <a:cubicBezTo>
                    <a:pt x="1" y="916"/>
                    <a:pt x="47" y="993"/>
                    <a:pt x="125" y="1024"/>
                  </a:cubicBezTo>
                  <a:cubicBezTo>
                    <a:pt x="140" y="1024"/>
                    <a:pt x="156" y="1055"/>
                    <a:pt x="171" y="1055"/>
                  </a:cubicBezTo>
                  <a:cubicBezTo>
                    <a:pt x="233" y="1055"/>
                    <a:pt x="295" y="1009"/>
                    <a:pt x="311" y="978"/>
                  </a:cubicBezTo>
                  <a:cubicBezTo>
                    <a:pt x="450" y="637"/>
                    <a:pt x="419" y="171"/>
                    <a:pt x="419" y="140"/>
                  </a:cubicBezTo>
                  <a:cubicBezTo>
                    <a:pt x="419" y="63"/>
                    <a:pt x="326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5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16" y="94"/>
                    <a:pt x="1" y="140"/>
                    <a:pt x="1" y="187"/>
                  </a:cubicBezTo>
                  <a:cubicBezTo>
                    <a:pt x="32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32"/>
                  </a:lnTo>
                  <a:lnTo>
                    <a:pt x="419" y="32"/>
                  </a:lnTo>
                  <a:cubicBezTo>
                    <a:pt x="373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5"/>
            <p:cNvSpPr/>
            <p:nvPr/>
          </p:nvSpPr>
          <p:spPr>
            <a:xfrm>
              <a:off x="8463938" y="4185700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373" y="0"/>
                  </a:moveTo>
                  <a:cubicBezTo>
                    <a:pt x="311" y="0"/>
                    <a:pt x="218" y="0"/>
                    <a:pt x="156" y="16"/>
                  </a:cubicBezTo>
                  <a:cubicBezTo>
                    <a:pt x="78" y="62"/>
                    <a:pt x="0" y="140"/>
                    <a:pt x="31" y="233"/>
                  </a:cubicBezTo>
                  <a:cubicBezTo>
                    <a:pt x="47" y="295"/>
                    <a:pt x="62" y="341"/>
                    <a:pt x="109" y="372"/>
                  </a:cubicBezTo>
                  <a:cubicBezTo>
                    <a:pt x="140" y="388"/>
                    <a:pt x="187" y="419"/>
                    <a:pt x="218" y="419"/>
                  </a:cubicBezTo>
                  <a:cubicBezTo>
                    <a:pt x="233" y="419"/>
                    <a:pt x="280" y="419"/>
                    <a:pt x="295" y="388"/>
                  </a:cubicBezTo>
                  <a:cubicBezTo>
                    <a:pt x="388" y="357"/>
                    <a:pt x="466" y="279"/>
                    <a:pt x="450" y="155"/>
                  </a:cubicBezTo>
                  <a:lnTo>
                    <a:pt x="419" y="155"/>
                  </a:lnTo>
                  <a:cubicBezTo>
                    <a:pt x="435" y="124"/>
                    <a:pt x="419" y="62"/>
                    <a:pt x="419" y="47"/>
                  </a:cubicBez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5"/>
            <p:cNvSpPr/>
            <p:nvPr/>
          </p:nvSpPr>
          <p:spPr>
            <a:xfrm>
              <a:off x="8447663" y="4127150"/>
              <a:ext cx="45000" cy="48100"/>
            </a:xfrm>
            <a:custGeom>
              <a:avLst/>
              <a:gdLst/>
              <a:ahLst/>
              <a:cxnLst/>
              <a:rect l="l" t="t" r="r" b="b"/>
              <a:pathLst>
                <a:path w="1800" h="1924" extrusionOk="0">
                  <a:moveTo>
                    <a:pt x="1318" y="0"/>
                  </a:moveTo>
                  <a:cubicBezTo>
                    <a:pt x="1194" y="217"/>
                    <a:pt x="1086" y="419"/>
                    <a:pt x="993" y="636"/>
                  </a:cubicBezTo>
                  <a:lnTo>
                    <a:pt x="791" y="217"/>
                  </a:lnTo>
                  <a:cubicBezTo>
                    <a:pt x="768" y="160"/>
                    <a:pt x="719" y="128"/>
                    <a:pt x="664" y="128"/>
                  </a:cubicBezTo>
                  <a:cubicBezTo>
                    <a:pt x="645" y="128"/>
                    <a:pt x="625" y="132"/>
                    <a:pt x="605" y="140"/>
                  </a:cubicBezTo>
                  <a:cubicBezTo>
                    <a:pt x="527" y="171"/>
                    <a:pt x="496" y="248"/>
                    <a:pt x="527" y="326"/>
                  </a:cubicBezTo>
                  <a:lnTo>
                    <a:pt x="729" y="807"/>
                  </a:lnTo>
                  <a:cubicBezTo>
                    <a:pt x="543" y="915"/>
                    <a:pt x="326" y="1008"/>
                    <a:pt x="140" y="1117"/>
                  </a:cubicBezTo>
                  <a:cubicBezTo>
                    <a:pt x="16" y="1179"/>
                    <a:pt x="0" y="1256"/>
                    <a:pt x="31" y="1334"/>
                  </a:cubicBezTo>
                  <a:cubicBezTo>
                    <a:pt x="47" y="1396"/>
                    <a:pt x="109" y="1412"/>
                    <a:pt x="171" y="1412"/>
                  </a:cubicBezTo>
                  <a:cubicBezTo>
                    <a:pt x="186" y="1412"/>
                    <a:pt x="217" y="1412"/>
                    <a:pt x="248" y="1396"/>
                  </a:cubicBezTo>
                  <a:cubicBezTo>
                    <a:pt x="419" y="1303"/>
                    <a:pt x="574" y="1225"/>
                    <a:pt x="760" y="1148"/>
                  </a:cubicBezTo>
                  <a:lnTo>
                    <a:pt x="760" y="1148"/>
                  </a:lnTo>
                  <a:cubicBezTo>
                    <a:pt x="651" y="1380"/>
                    <a:pt x="574" y="1613"/>
                    <a:pt x="496" y="1846"/>
                  </a:cubicBezTo>
                  <a:lnTo>
                    <a:pt x="776" y="1923"/>
                  </a:lnTo>
                  <a:cubicBezTo>
                    <a:pt x="838" y="1753"/>
                    <a:pt x="884" y="1567"/>
                    <a:pt x="962" y="1396"/>
                  </a:cubicBezTo>
                  <a:lnTo>
                    <a:pt x="1086" y="1644"/>
                  </a:lnTo>
                  <a:cubicBezTo>
                    <a:pt x="1101" y="1706"/>
                    <a:pt x="1163" y="1722"/>
                    <a:pt x="1225" y="1722"/>
                  </a:cubicBezTo>
                  <a:cubicBezTo>
                    <a:pt x="1241" y="1722"/>
                    <a:pt x="1256" y="1722"/>
                    <a:pt x="1272" y="1706"/>
                  </a:cubicBezTo>
                  <a:cubicBezTo>
                    <a:pt x="1349" y="1660"/>
                    <a:pt x="1380" y="1582"/>
                    <a:pt x="1349" y="1505"/>
                  </a:cubicBezTo>
                  <a:lnTo>
                    <a:pt x="1117" y="993"/>
                  </a:lnTo>
                  <a:cubicBezTo>
                    <a:pt x="1148" y="962"/>
                    <a:pt x="1148" y="931"/>
                    <a:pt x="1163" y="915"/>
                  </a:cubicBezTo>
                  <a:cubicBezTo>
                    <a:pt x="1334" y="838"/>
                    <a:pt x="1504" y="729"/>
                    <a:pt x="1706" y="652"/>
                  </a:cubicBezTo>
                  <a:cubicBezTo>
                    <a:pt x="1784" y="621"/>
                    <a:pt x="1799" y="543"/>
                    <a:pt x="1784" y="465"/>
                  </a:cubicBezTo>
                  <a:cubicBezTo>
                    <a:pt x="1748" y="405"/>
                    <a:pt x="1693" y="382"/>
                    <a:pt x="1634" y="382"/>
                  </a:cubicBezTo>
                  <a:cubicBezTo>
                    <a:pt x="1617" y="382"/>
                    <a:pt x="1599" y="384"/>
                    <a:pt x="1582" y="388"/>
                  </a:cubicBezTo>
                  <a:cubicBezTo>
                    <a:pt x="1504" y="419"/>
                    <a:pt x="1427" y="465"/>
                    <a:pt x="1380" y="481"/>
                  </a:cubicBezTo>
                  <a:cubicBezTo>
                    <a:pt x="1427" y="372"/>
                    <a:pt x="1489" y="248"/>
                    <a:pt x="1567" y="140"/>
                  </a:cubicBezTo>
                  <a:lnTo>
                    <a:pt x="1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5"/>
            <p:cNvSpPr/>
            <p:nvPr/>
          </p:nvSpPr>
          <p:spPr>
            <a:xfrm>
              <a:off x="8431763" y="4227700"/>
              <a:ext cx="9700" cy="9575"/>
            </a:xfrm>
            <a:custGeom>
              <a:avLst/>
              <a:gdLst/>
              <a:ahLst/>
              <a:cxnLst/>
              <a:rect l="l" t="t" r="r" b="b"/>
              <a:pathLst>
                <a:path w="388" h="383" extrusionOk="0">
                  <a:moveTo>
                    <a:pt x="198" y="1"/>
                  </a:moveTo>
                  <a:cubicBezTo>
                    <a:pt x="136" y="1"/>
                    <a:pt x="71" y="29"/>
                    <a:pt x="31" y="88"/>
                  </a:cubicBezTo>
                  <a:cubicBezTo>
                    <a:pt x="0" y="135"/>
                    <a:pt x="0" y="181"/>
                    <a:pt x="16" y="243"/>
                  </a:cubicBezTo>
                  <a:cubicBezTo>
                    <a:pt x="31" y="321"/>
                    <a:pt x="109" y="383"/>
                    <a:pt x="202" y="383"/>
                  </a:cubicBezTo>
                  <a:cubicBezTo>
                    <a:pt x="248" y="383"/>
                    <a:pt x="279" y="367"/>
                    <a:pt x="295" y="336"/>
                  </a:cubicBezTo>
                  <a:cubicBezTo>
                    <a:pt x="357" y="305"/>
                    <a:pt x="388" y="243"/>
                    <a:pt x="388" y="181"/>
                  </a:cubicBezTo>
                  <a:cubicBezTo>
                    <a:pt x="388" y="135"/>
                    <a:pt x="357" y="73"/>
                    <a:pt x="295" y="26"/>
                  </a:cubicBezTo>
                  <a:cubicBezTo>
                    <a:pt x="267" y="9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5"/>
            <p:cNvSpPr/>
            <p:nvPr/>
          </p:nvSpPr>
          <p:spPr>
            <a:xfrm>
              <a:off x="8423988" y="4179475"/>
              <a:ext cx="9350" cy="9725"/>
            </a:xfrm>
            <a:custGeom>
              <a:avLst/>
              <a:gdLst/>
              <a:ahLst/>
              <a:cxnLst/>
              <a:rect l="l" t="t" r="r" b="b"/>
              <a:pathLst>
                <a:path w="374" h="389" extrusionOk="0">
                  <a:moveTo>
                    <a:pt x="218" y="1"/>
                  </a:moveTo>
                  <a:cubicBezTo>
                    <a:pt x="172" y="1"/>
                    <a:pt x="110" y="16"/>
                    <a:pt x="78" y="78"/>
                  </a:cubicBezTo>
                  <a:cubicBezTo>
                    <a:pt x="16" y="156"/>
                    <a:pt x="1" y="218"/>
                    <a:pt x="16" y="280"/>
                  </a:cubicBezTo>
                  <a:cubicBezTo>
                    <a:pt x="32" y="327"/>
                    <a:pt x="94" y="373"/>
                    <a:pt x="156" y="389"/>
                  </a:cubicBezTo>
                  <a:lnTo>
                    <a:pt x="203" y="389"/>
                  </a:lnTo>
                  <a:cubicBezTo>
                    <a:pt x="249" y="389"/>
                    <a:pt x="311" y="373"/>
                    <a:pt x="327" y="358"/>
                  </a:cubicBezTo>
                  <a:cubicBezTo>
                    <a:pt x="358" y="311"/>
                    <a:pt x="373" y="249"/>
                    <a:pt x="373" y="172"/>
                  </a:cubicBezTo>
                  <a:cubicBezTo>
                    <a:pt x="358" y="125"/>
                    <a:pt x="327" y="63"/>
                    <a:pt x="280" y="47"/>
                  </a:cubicBezTo>
                  <a:lnTo>
                    <a:pt x="265" y="78"/>
                  </a:lnTo>
                  <a:lnTo>
                    <a:pt x="218" y="63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5"/>
            <p:cNvSpPr/>
            <p:nvPr/>
          </p:nvSpPr>
          <p:spPr>
            <a:xfrm>
              <a:off x="8413913" y="4216175"/>
              <a:ext cx="10500" cy="9875"/>
            </a:xfrm>
            <a:custGeom>
              <a:avLst/>
              <a:gdLst/>
              <a:ahLst/>
              <a:cxnLst/>
              <a:rect l="l" t="t" r="r" b="b"/>
              <a:pathLst>
                <a:path w="420" h="395" extrusionOk="0">
                  <a:moveTo>
                    <a:pt x="206" y="0"/>
                  </a:moveTo>
                  <a:cubicBezTo>
                    <a:pt x="140" y="0"/>
                    <a:pt x="75" y="35"/>
                    <a:pt x="32" y="99"/>
                  </a:cubicBezTo>
                  <a:cubicBezTo>
                    <a:pt x="1" y="146"/>
                    <a:pt x="1" y="208"/>
                    <a:pt x="1" y="255"/>
                  </a:cubicBezTo>
                  <a:cubicBezTo>
                    <a:pt x="32" y="317"/>
                    <a:pt x="63" y="348"/>
                    <a:pt x="109" y="379"/>
                  </a:cubicBezTo>
                  <a:cubicBezTo>
                    <a:pt x="125" y="394"/>
                    <a:pt x="156" y="394"/>
                    <a:pt x="187" y="394"/>
                  </a:cubicBezTo>
                  <a:cubicBezTo>
                    <a:pt x="280" y="394"/>
                    <a:pt x="342" y="363"/>
                    <a:pt x="373" y="301"/>
                  </a:cubicBezTo>
                  <a:cubicBezTo>
                    <a:pt x="419" y="208"/>
                    <a:pt x="388" y="84"/>
                    <a:pt x="295" y="22"/>
                  </a:cubicBezTo>
                  <a:cubicBezTo>
                    <a:pt x="267" y="7"/>
                    <a:pt x="236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5"/>
            <p:cNvSpPr/>
            <p:nvPr/>
          </p:nvSpPr>
          <p:spPr>
            <a:xfrm>
              <a:off x="8375913" y="4234850"/>
              <a:ext cx="45400" cy="30350"/>
            </a:xfrm>
            <a:custGeom>
              <a:avLst/>
              <a:gdLst/>
              <a:ahLst/>
              <a:cxnLst/>
              <a:rect l="l" t="t" r="r" b="b"/>
              <a:pathLst>
                <a:path w="1816" h="1214" extrusionOk="0">
                  <a:moveTo>
                    <a:pt x="1646" y="0"/>
                  </a:moveTo>
                  <a:cubicBezTo>
                    <a:pt x="1619" y="0"/>
                    <a:pt x="1592" y="10"/>
                    <a:pt x="1567" y="35"/>
                  </a:cubicBezTo>
                  <a:cubicBezTo>
                    <a:pt x="1567" y="35"/>
                    <a:pt x="838" y="624"/>
                    <a:pt x="109" y="950"/>
                  </a:cubicBezTo>
                  <a:cubicBezTo>
                    <a:pt x="32" y="981"/>
                    <a:pt x="1" y="1058"/>
                    <a:pt x="32" y="1136"/>
                  </a:cubicBezTo>
                  <a:cubicBezTo>
                    <a:pt x="63" y="1198"/>
                    <a:pt x="109" y="1214"/>
                    <a:pt x="171" y="1214"/>
                  </a:cubicBezTo>
                  <a:cubicBezTo>
                    <a:pt x="187" y="1214"/>
                    <a:pt x="218" y="1214"/>
                    <a:pt x="233" y="1198"/>
                  </a:cubicBezTo>
                  <a:cubicBezTo>
                    <a:pt x="993" y="857"/>
                    <a:pt x="1707" y="267"/>
                    <a:pt x="1738" y="252"/>
                  </a:cubicBezTo>
                  <a:cubicBezTo>
                    <a:pt x="1800" y="190"/>
                    <a:pt x="1815" y="112"/>
                    <a:pt x="1753" y="50"/>
                  </a:cubicBezTo>
                  <a:cubicBezTo>
                    <a:pt x="1725" y="22"/>
                    <a:pt x="1686" y="0"/>
                    <a:pt x="1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5"/>
            <p:cNvSpPr/>
            <p:nvPr/>
          </p:nvSpPr>
          <p:spPr>
            <a:xfrm>
              <a:off x="8349163" y="4275675"/>
              <a:ext cx="14750" cy="12400"/>
            </a:xfrm>
            <a:custGeom>
              <a:avLst/>
              <a:gdLst/>
              <a:ahLst/>
              <a:cxnLst/>
              <a:rect l="l" t="t" r="r" b="b"/>
              <a:pathLst>
                <a:path w="590" h="496" extrusionOk="0">
                  <a:moveTo>
                    <a:pt x="301" y="1"/>
                  </a:moveTo>
                  <a:cubicBezTo>
                    <a:pt x="254" y="1"/>
                    <a:pt x="209" y="15"/>
                    <a:pt x="171" y="46"/>
                  </a:cubicBezTo>
                  <a:cubicBezTo>
                    <a:pt x="63" y="108"/>
                    <a:pt x="1" y="247"/>
                    <a:pt x="47" y="356"/>
                  </a:cubicBezTo>
                  <a:cubicBezTo>
                    <a:pt x="63" y="403"/>
                    <a:pt x="78" y="434"/>
                    <a:pt x="94" y="465"/>
                  </a:cubicBezTo>
                  <a:cubicBezTo>
                    <a:pt x="109" y="480"/>
                    <a:pt x="140" y="480"/>
                    <a:pt x="156" y="480"/>
                  </a:cubicBezTo>
                  <a:cubicBezTo>
                    <a:pt x="202" y="496"/>
                    <a:pt x="233" y="496"/>
                    <a:pt x="264" y="496"/>
                  </a:cubicBezTo>
                  <a:cubicBezTo>
                    <a:pt x="373" y="496"/>
                    <a:pt x="450" y="480"/>
                    <a:pt x="497" y="418"/>
                  </a:cubicBezTo>
                  <a:cubicBezTo>
                    <a:pt x="559" y="387"/>
                    <a:pt x="590" y="310"/>
                    <a:pt x="590" y="232"/>
                  </a:cubicBezTo>
                  <a:cubicBezTo>
                    <a:pt x="590" y="170"/>
                    <a:pt x="559" y="108"/>
                    <a:pt x="497" y="77"/>
                  </a:cubicBezTo>
                  <a:cubicBezTo>
                    <a:pt x="441" y="31"/>
                    <a:pt x="369" y="1"/>
                    <a:pt x="3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5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50" y="0"/>
                  </a:moveTo>
                  <a:cubicBezTo>
                    <a:pt x="1229" y="0"/>
                    <a:pt x="1210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13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288" y="295"/>
                    <a:pt x="1319" y="279"/>
                  </a:cubicBezTo>
                  <a:cubicBezTo>
                    <a:pt x="1396" y="233"/>
                    <a:pt x="1427" y="140"/>
                    <a:pt x="1381" y="77"/>
                  </a:cubicBezTo>
                  <a:cubicBezTo>
                    <a:pt x="1349" y="24"/>
                    <a:pt x="1296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5"/>
            <p:cNvSpPr/>
            <p:nvPr/>
          </p:nvSpPr>
          <p:spPr>
            <a:xfrm>
              <a:off x="8017638" y="3969725"/>
              <a:ext cx="3525" cy="14375"/>
            </a:xfrm>
            <a:custGeom>
              <a:avLst/>
              <a:gdLst/>
              <a:ahLst/>
              <a:cxnLst/>
              <a:rect l="l" t="t" r="r" b="b"/>
              <a:pathLst>
                <a:path w="141" h="575" extrusionOk="0">
                  <a:moveTo>
                    <a:pt x="140" y="0"/>
                  </a:moveTo>
                  <a:cubicBezTo>
                    <a:pt x="78" y="186"/>
                    <a:pt x="47" y="388"/>
                    <a:pt x="1" y="574"/>
                  </a:cubicBezTo>
                  <a:cubicBezTo>
                    <a:pt x="63" y="372"/>
                    <a:pt x="94" y="171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5"/>
            <p:cNvSpPr/>
            <p:nvPr/>
          </p:nvSpPr>
          <p:spPr>
            <a:xfrm>
              <a:off x="8508138" y="414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5"/>
            <p:cNvSpPr/>
            <p:nvPr/>
          </p:nvSpPr>
          <p:spPr>
            <a:xfrm>
              <a:off x="8031988" y="392590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87" y="1"/>
                  </a:moveTo>
                  <a:cubicBezTo>
                    <a:pt x="125" y="140"/>
                    <a:pt x="63" y="264"/>
                    <a:pt x="1" y="388"/>
                  </a:cubicBezTo>
                  <a:cubicBezTo>
                    <a:pt x="63" y="264"/>
                    <a:pt x="125" y="140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5"/>
            <p:cNvSpPr/>
            <p:nvPr/>
          </p:nvSpPr>
          <p:spPr>
            <a:xfrm>
              <a:off x="8021138" y="3954600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71" y="0"/>
                  </a:moveTo>
                  <a:lnTo>
                    <a:pt x="0" y="5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5"/>
            <p:cNvSpPr/>
            <p:nvPr/>
          </p:nvSpPr>
          <p:spPr>
            <a:xfrm>
              <a:off x="8501163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512" y="1"/>
                  </a:moveTo>
                  <a:cubicBezTo>
                    <a:pt x="481" y="32"/>
                    <a:pt x="435" y="63"/>
                    <a:pt x="373" y="156"/>
                  </a:cubicBezTo>
                  <a:cubicBezTo>
                    <a:pt x="202" y="528"/>
                    <a:pt x="78" y="916"/>
                    <a:pt x="31" y="1319"/>
                  </a:cubicBezTo>
                  <a:cubicBezTo>
                    <a:pt x="0" y="1474"/>
                    <a:pt x="78" y="1629"/>
                    <a:pt x="217" y="1691"/>
                  </a:cubicBezTo>
                  <a:lnTo>
                    <a:pt x="264" y="1691"/>
                  </a:lnTo>
                  <a:cubicBezTo>
                    <a:pt x="326" y="1691"/>
                    <a:pt x="373" y="1614"/>
                    <a:pt x="435" y="1505"/>
                  </a:cubicBezTo>
                  <a:cubicBezTo>
                    <a:pt x="605" y="1133"/>
                    <a:pt x="776" y="652"/>
                    <a:pt x="667" y="202"/>
                  </a:cubicBezTo>
                  <a:cubicBezTo>
                    <a:pt x="621" y="78"/>
                    <a:pt x="574" y="1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5"/>
            <p:cNvSpPr/>
            <p:nvPr/>
          </p:nvSpPr>
          <p:spPr>
            <a:xfrm>
              <a:off x="8368563" y="3843675"/>
              <a:ext cx="34525" cy="26025"/>
            </a:xfrm>
            <a:custGeom>
              <a:avLst/>
              <a:gdLst/>
              <a:ahLst/>
              <a:cxnLst/>
              <a:rect l="l" t="t" r="r" b="b"/>
              <a:pathLst>
                <a:path w="1381" h="1041" extrusionOk="0">
                  <a:moveTo>
                    <a:pt x="48" y="1"/>
                  </a:moveTo>
                  <a:cubicBezTo>
                    <a:pt x="32" y="1"/>
                    <a:pt x="16" y="1"/>
                    <a:pt x="0" y="2"/>
                  </a:cubicBezTo>
                  <a:cubicBezTo>
                    <a:pt x="155" y="110"/>
                    <a:pt x="295" y="234"/>
                    <a:pt x="419" y="343"/>
                  </a:cubicBezTo>
                  <a:cubicBezTo>
                    <a:pt x="620" y="420"/>
                    <a:pt x="807" y="529"/>
                    <a:pt x="946" y="607"/>
                  </a:cubicBezTo>
                  <a:cubicBezTo>
                    <a:pt x="1070" y="653"/>
                    <a:pt x="1086" y="700"/>
                    <a:pt x="1086" y="715"/>
                  </a:cubicBezTo>
                  <a:cubicBezTo>
                    <a:pt x="1070" y="777"/>
                    <a:pt x="1024" y="808"/>
                    <a:pt x="977" y="839"/>
                  </a:cubicBezTo>
                  <a:cubicBezTo>
                    <a:pt x="1055" y="917"/>
                    <a:pt x="1101" y="994"/>
                    <a:pt x="1163" y="1041"/>
                  </a:cubicBezTo>
                  <a:cubicBezTo>
                    <a:pt x="1225" y="1010"/>
                    <a:pt x="1272" y="948"/>
                    <a:pt x="1318" y="870"/>
                  </a:cubicBezTo>
                  <a:cubicBezTo>
                    <a:pt x="1334" y="839"/>
                    <a:pt x="1349" y="793"/>
                    <a:pt x="1349" y="762"/>
                  </a:cubicBezTo>
                  <a:cubicBezTo>
                    <a:pt x="1380" y="607"/>
                    <a:pt x="1272" y="467"/>
                    <a:pt x="1086" y="343"/>
                  </a:cubicBezTo>
                  <a:cubicBezTo>
                    <a:pt x="818" y="179"/>
                    <a:pt x="435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5"/>
            <p:cNvSpPr/>
            <p:nvPr/>
          </p:nvSpPr>
          <p:spPr>
            <a:xfrm>
              <a:off x="8273163" y="4260525"/>
              <a:ext cx="43450" cy="19400"/>
            </a:xfrm>
            <a:custGeom>
              <a:avLst/>
              <a:gdLst/>
              <a:ahLst/>
              <a:cxnLst/>
              <a:rect l="l" t="t" r="r" b="b"/>
              <a:pathLst>
                <a:path w="1738" h="776" extrusionOk="0">
                  <a:moveTo>
                    <a:pt x="1036" y="287"/>
                  </a:moveTo>
                  <a:cubicBezTo>
                    <a:pt x="1147" y="287"/>
                    <a:pt x="1257" y="294"/>
                    <a:pt x="1366" y="311"/>
                  </a:cubicBezTo>
                  <a:cubicBezTo>
                    <a:pt x="1412" y="326"/>
                    <a:pt x="1428" y="326"/>
                    <a:pt x="1459" y="326"/>
                  </a:cubicBezTo>
                  <a:cubicBezTo>
                    <a:pt x="1428" y="326"/>
                    <a:pt x="1428" y="342"/>
                    <a:pt x="1412" y="342"/>
                  </a:cubicBezTo>
                  <a:cubicBezTo>
                    <a:pt x="1241" y="450"/>
                    <a:pt x="1024" y="481"/>
                    <a:pt x="730" y="481"/>
                  </a:cubicBezTo>
                  <a:cubicBezTo>
                    <a:pt x="637" y="481"/>
                    <a:pt x="544" y="466"/>
                    <a:pt x="435" y="466"/>
                  </a:cubicBezTo>
                  <a:cubicBezTo>
                    <a:pt x="326" y="450"/>
                    <a:pt x="295" y="419"/>
                    <a:pt x="295" y="419"/>
                  </a:cubicBezTo>
                  <a:cubicBezTo>
                    <a:pt x="295" y="404"/>
                    <a:pt x="373" y="342"/>
                    <a:pt x="466" y="326"/>
                  </a:cubicBezTo>
                  <a:cubicBezTo>
                    <a:pt x="652" y="307"/>
                    <a:pt x="845" y="287"/>
                    <a:pt x="1036" y="287"/>
                  </a:cubicBezTo>
                  <a:close/>
                  <a:moveTo>
                    <a:pt x="1397" y="0"/>
                  </a:moveTo>
                  <a:cubicBezTo>
                    <a:pt x="947" y="171"/>
                    <a:pt x="482" y="311"/>
                    <a:pt x="1" y="404"/>
                  </a:cubicBezTo>
                  <a:lnTo>
                    <a:pt x="1" y="450"/>
                  </a:lnTo>
                  <a:cubicBezTo>
                    <a:pt x="1" y="481"/>
                    <a:pt x="1" y="512"/>
                    <a:pt x="16" y="559"/>
                  </a:cubicBezTo>
                  <a:cubicBezTo>
                    <a:pt x="78" y="714"/>
                    <a:pt x="264" y="729"/>
                    <a:pt x="404" y="760"/>
                  </a:cubicBezTo>
                  <a:cubicBezTo>
                    <a:pt x="497" y="776"/>
                    <a:pt x="621" y="776"/>
                    <a:pt x="714" y="776"/>
                  </a:cubicBezTo>
                  <a:cubicBezTo>
                    <a:pt x="1071" y="776"/>
                    <a:pt x="1319" y="714"/>
                    <a:pt x="1536" y="605"/>
                  </a:cubicBezTo>
                  <a:cubicBezTo>
                    <a:pt x="1583" y="559"/>
                    <a:pt x="1722" y="481"/>
                    <a:pt x="1738" y="342"/>
                  </a:cubicBezTo>
                  <a:cubicBezTo>
                    <a:pt x="1738" y="295"/>
                    <a:pt x="1722" y="218"/>
                    <a:pt x="1691" y="156"/>
                  </a:cubicBezTo>
                  <a:cubicBezTo>
                    <a:pt x="1629" y="62"/>
                    <a:pt x="1490" y="31"/>
                    <a:pt x="13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5"/>
            <p:cNvSpPr/>
            <p:nvPr/>
          </p:nvSpPr>
          <p:spPr>
            <a:xfrm>
              <a:off x="8494563" y="406445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810" y="1"/>
                  </a:moveTo>
                  <a:cubicBezTo>
                    <a:pt x="784" y="1"/>
                    <a:pt x="757" y="4"/>
                    <a:pt x="730" y="11"/>
                  </a:cubicBezTo>
                  <a:cubicBezTo>
                    <a:pt x="575" y="42"/>
                    <a:pt x="481" y="182"/>
                    <a:pt x="419" y="306"/>
                  </a:cubicBezTo>
                  <a:cubicBezTo>
                    <a:pt x="218" y="709"/>
                    <a:pt x="94" y="1112"/>
                    <a:pt x="32" y="1562"/>
                  </a:cubicBezTo>
                  <a:cubicBezTo>
                    <a:pt x="1" y="1857"/>
                    <a:pt x="156" y="2136"/>
                    <a:pt x="404" y="2244"/>
                  </a:cubicBezTo>
                  <a:cubicBezTo>
                    <a:pt x="450" y="2260"/>
                    <a:pt x="497" y="2260"/>
                    <a:pt x="544" y="2260"/>
                  </a:cubicBezTo>
                  <a:cubicBezTo>
                    <a:pt x="792" y="2260"/>
                    <a:pt x="931" y="1981"/>
                    <a:pt x="978" y="1888"/>
                  </a:cubicBezTo>
                  <a:cubicBezTo>
                    <a:pt x="1148" y="1485"/>
                    <a:pt x="1366" y="942"/>
                    <a:pt x="1210" y="399"/>
                  </a:cubicBezTo>
                  <a:cubicBezTo>
                    <a:pt x="1155" y="206"/>
                    <a:pt x="1015" y="1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5"/>
            <p:cNvSpPr/>
            <p:nvPr/>
          </p:nvSpPr>
          <p:spPr>
            <a:xfrm>
              <a:off x="8501938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497" y="1"/>
                  </a:moveTo>
                  <a:cubicBezTo>
                    <a:pt x="466" y="1"/>
                    <a:pt x="419" y="63"/>
                    <a:pt x="388" y="140"/>
                  </a:cubicBezTo>
                  <a:cubicBezTo>
                    <a:pt x="218" y="513"/>
                    <a:pt x="78" y="900"/>
                    <a:pt x="31" y="1304"/>
                  </a:cubicBezTo>
                  <a:cubicBezTo>
                    <a:pt x="0" y="1474"/>
                    <a:pt x="78" y="1629"/>
                    <a:pt x="202" y="1691"/>
                  </a:cubicBezTo>
                  <a:lnTo>
                    <a:pt x="249" y="1691"/>
                  </a:lnTo>
                  <a:cubicBezTo>
                    <a:pt x="295" y="1691"/>
                    <a:pt x="357" y="1614"/>
                    <a:pt x="419" y="1505"/>
                  </a:cubicBezTo>
                  <a:cubicBezTo>
                    <a:pt x="605" y="1133"/>
                    <a:pt x="776" y="652"/>
                    <a:pt x="652" y="202"/>
                  </a:cubicBezTo>
                  <a:cubicBezTo>
                    <a:pt x="621" y="78"/>
                    <a:pt x="559" y="1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5"/>
            <p:cNvSpPr/>
            <p:nvPr/>
          </p:nvSpPr>
          <p:spPr>
            <a:xfrm>
              <a:off x="8447663" y="4127525"/>
              <a:ext cx="44600" cy="48100"/>
            </a:xfrm>
            <a:custGeom>
              <a:avLst/>
              <a:gdLst/>
              <a:ahLst/>
              <a:cxnLst/>
              <a:rect l="l" t="t" r="r" b="b"/>
              <a:pathLst>
                <a:path w="1784" h="1924" extrusionOk="0">
                  <a:moveTo>
                    <a:pt x="1272" y="1"/>
                  </a:moveTo>
                  <a:cubicBezTo>
                    <a:pt x="1163" y="218"/>
                    <a:pt x="1039" y="435"/>
                    <a:pt x="946" y="652"/>
                  </a:cubicBezTo>
                  <a:lnTo>
                    <a:pt x="760" y="218"/>
                  </a:lnTo>
                  <a:cubicBezTo>
                    <a:pt x="726" y="162"/>
                    <a:pt x="676" y="122"/>
                    <a:pt x="622" y="122"/>
                  </a:cubicBezTo>
                  <a:cubicBezTo>
                    <a:pt x="601" y="122"/>
                    <a:pt x="580" y="127"/>
                    <a:pt x="558" y="140"/>
                  </a:cubicBezTo>
                  <a:cubicBezTo>
                    <a:pt x="481" y="187"/>
                    <a:pt x="434" y="264"/>
                    <a:pt x="481" y="342"/>
                  </a:cubicBezTo>
                  <a:lnTo>
                    <a:pt x="698" y="823"/>
                  </a:lnTo>
                  <a:cubicBezTo>
                    <a:pt x="496" y="916"/>
                    <a:pt x="295" y="1040"/>
                    <a:pt x="93" y="1133"/>
                  </a:cubicBezTo>
                  <a:cubicBezTo>
                    <a:pt x="16" y="1164"/>
                    <a:pt x="0" y="1241"/>
                    <a:pt x="0" y="1350"/>
                  </a:cubicBezTo>
                  <a:cubicBezTo>
                    <a:pt x="31" y="1397"/>
                    <a:pt x="78" y="1428"/>
                    <a:pt x="124" y="1428"/>
                  </a:cubicBezTo>
                  <a:cubicBezTo>
                    <a:pt x="171" y="1428"/>
                    <a:pt x="186" y="1428"/>
                    <a:pt x="202" y="1397"/>
                  </a:cubicBezTo>
                  <a:cubicBezTo>
                    <a:pt x="357" y="1319"/>
                    <a:pt x="543" y="1226"/>
                    <a:pt x="713" y="1148"/>
                  </a:cubicBezTo>
                  <a:lnTo>
                    <a:pt x="713" y="1148"/>
                  </a:lnTo>
                  <a:cubicBezTo>
                    <a:pt x="620" y="1381"/>
                    <a:pt x="543" y="1614"/>
                    <a:pt x="465" y="1846"/>
                  </a:cubicBezTo>
                  <a:lnTo>
                    <a:pt x="729" y="1924"/>
                  </a:lnTo>
                  <a:cubicBezTo>
                    <a:pt x="791" y="1753"/>
                    <a:pt x="869" y="1583"/>
                    <a:pt x="931" y="1397"/>
                  </a:cubicBezTo>
                  <a:lnTo>
                    <a:pt x="1039" y="1660"/>
                  </a:lnTo>
                  <a:cubicBezTo>
                    <a:pt x="1070" y="1691"/>
                    <a:pt x="1117" y="1738"/>
                    <a:pt x="1179" y="1738"/>
                  </a:cubicBezTo>
                  <a:cubicBezTo>
                    <a:pt x="1194" y="1738"/>
                    <a:pt x="1210" y="1707"/>
                    <a:pt x="1241" y="1707"/>
                  </a:cubicBezTo>
                  <a:cubicBezTo>
                    <a:pt x="1318" y="1676"/>
                    <a:pt x="1349" y="1598"/>
                    <a:pt x="1318" y="1521"/>
                  </a:cubicBezTo>
                  <a:lnTo>
                    <a:pt x="1086" y="993"/>
                  </a:lnTo>
                  <a:cubicBezTo>
                    <a:pt x="1101" y="978"/>
                    <a:pt x="1101" y="931"/>
                    <a:pt x="1117" y="916"/>
                  </a:cubicBezTo>
                  <a:cubicBezTo>
                    <a:pt x="1318" y="838"/>
                    <a:pt x="1489" y="745"/>
                    <a:pt x="1660" y="668"/>
                  </a:cubicBezTo>
                  <a:cubicBezTo>
                    <a:pt x="1737" y="621"/>
                    <a:pt x="1784" y="543"/>
                    <a:pt x="1737" y="466"/>
                  </a:cubicBezTo>
                  <a:cubicBezTo>
                    <a:pt x="1714" y="408"/>
                    <a:pt x="1666" y="377"/>
                    <a:pt x="1610" y="377"/>
                  </a:cubicBezTo>
                  <a:cubicBezTo>
                    <a:pt x="1591" y="377"/>
                    <a:pt x="1571" y="380"/>
                    <a:pt x="1551" y="388"/>
                  </a:cubicBezTo>
                  <a:cubicBezTo>
                    <a:pt x="1473" y="419"/>
                    <a:pt x="1411" y="450"/>
                    <a:pt x="1334" y="497"/>
                  </a:cubicBezTo>
                  <a:cubicBezTo>
                    <a:pt x="1411" y="373"/>
                    <a:pt x="1473" y="264"/>
                    <a:pt x="1535" y="14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5"/>
            <p:cNvSpPr/>
            <p:nvPr/>
          </p:nvSpPr>
          <p:spPr>
            <a:xfrm>
              <a:off x="8477888" y="3883425"/>
              <a:ext cx="26400" cy="33975"/>
            </a:xfrm>
            <a:custGeom>
              <a:avLst/>
              <a:gdLst/>
              <a:ahLst/>
              <a:cxnLst/>
              <a:rect l="l" t="t" r="r" b="b"/>
              <a:pathLst>
                <a:path w="1056" h="1359" extrusionOk="0">
                  <a:moveTo>
                    <a:pt x="173" y="1"/>
                  </a:moveTo>
                  <a:cubicBezTo>
                    <a:pt x="139" y="1"/>
                    <a:pt x="106" y="13"/>
                    <a:pt x="78" y="40"/>
                  </a:cubicBezTo>
                  <a:cubicBezTo>
                    <a:pt x="32" y="71"/>
                    <a:pt x="1" y="180"/>
                    <a:pt x="63" y="226"/>
                  </a:cubicBezTo>
                  <a:cubicBezTo>
                    <a:pt x="389" y="614"/>
                    <a:pt x="776" y="1281"/>
                    <a:pt x="776" y="1281"/>
                  </a:cubicBezTo>
                  <a:cubicBezTo>
                    <a:pt x="807" y="1343"/>
                    <a:pt x="838" y="1358"/>
                    <a:pt x="900" y="1358"/>
                  </a:cubicBezTo>
                  <a:cubicBezTo>
                    <a:pt x="931" y="1358"/>
                    <a:pt x="962" y="1358"/>
                    <a:pt x="978" y="1343"/>
                  </a:cubicBezTo>
                  <a:cubicBezTo>
                    <a:pt x="1040" y="1296"/>
                    <a:pt x="1055" y="1219"/>
                    <a:pt x="1055" y="1141"/>
                  </a:cubicBezTo>
                  <a:cubicBezTo>
                    <a:pt x="1040" y="1126"/>
                    <a:pt x="652" y="459"/>
                    <a:pt x="295" y="56"/>
                  </a:cubicBezTo>
                  <a:cubicBezTo>
                    <a:pt x="261" y="21"/>
                    <a:pt x="21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5"/>
            <p:cNvSpPr/>
            <p:nvPr/>
          </p:nvSpPr>
          <p:spPr>
            <a:xfrm>
              <a:off x="8439888" y="3842725"/>
              <a:ext cx="33000" cy="33575"/>
            </a:xfrm>
            <a:custGeom>
              <a:avLst/>
              <a:gdLst/>
              <a:ahLst/>
              <a:cxnLst/>
              <a:rect l="l" t="t" r="r" b="b"/>
              <a:pathLst>
                <a:path w="1320" h="1343" extrusionOk="0">
                  <a:moveTo>
                    <a:pt x="162" y="0"/>
                  </a:moveTo>
                  <a:cubicBezTo>
                    <a:pt x="125" y="0"/>
                    <a:pt x="89" y="20"/>
                    <a:pt x="63" y="55"/>
                  </a:cubicBezTo>
                  <a:cubicBezTo>
                    <a:pt x="1" y="117"/>
                    <a:pt x="16" y="195"/>
                    <a:pt x="78" y="257"/>
                  </a:cubicBezTo>
                  <a:cubicBezTo>
                    <a:pt x="466" y="567"/>
                    <a:pt x="1040" y="1280"/>
                    <a:pt x="1040" y="1280"/>
                  </a:cubicBezTo>
                  <a:cubicBezTo>
                    <a:pt x="1087" y="1311"/>
                    <a:pt x="1118" y="1342"/>
                    <a:pt x="1164" y="1342"/>
                  </a:cubicBezTo>
                  <a:cubicBezTo>
                    <a:pt x="1180" y="1342"/>
                    <a:pt x="1226" y="1342"/>
                    <a:pt x="1242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79"/>
                    <a:pt x="652" y="381"/>
                    <a:pt x="249" y="40"/>
                  </a:cubicBezTo>
                  <a:cubicBezTo>
                    <a:pt x="222" y="12"/>
                    <a:pt x="192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5"/>
            <p:cNvSpPr/>
            <p:nvPr/>
          </p:nvSpPr>
          <p:spPr>
            <a:xfrm>
              <a:off x="8436788" y="3868075"/>
              <a:ext cx="27950" cy="26825"/>
            </a:xfrm>
            <a:custGeom>
              <a:avLst/>
              <a:gdLst/>
              <a:ahLst/>
              <a:cxnLst/>
              <a:rect l="l" t="t" r="r" b="b"/>
              <a:pathLst>
                <a:path w="1118" h="1073" extrusionOk="0">
                  <a:moveTo>
                    <a:pt x="158" y="1"/>
                  </a:moveTo>
                  <a:cubicBezTo>
                    <a:pt x="118" y="1"/>
                    <a:pt x="81" y="16"/>
                    <a:pt x="47" y="49"/>
                  </a:cubicBezTo>
                  <a:cubicBezTo>
                    <a:pt x="1" y="127"/>
                    <a:pt x="1" y="204"/>
                    <a:pt x="63" y="266"/>
                  </a:cubicBezTo>
                  <a:cubicBezTo>
                    <a:pt x="311" y="499"/>
                    <a:pt x="854" y="1042"/>
                    <a:pt x="854" y="1042"/>
                  </a:cubicBezTo>
                  <a:cubicBezTo>
                    <a:pt x="869" y="1057"/>
                    <a:pt x="916" y="1073"/>
                    <a:pt x="962" y="1073"/>
                  </a:cubicBezTo>
                  <a:cubicBezTo>
                    <a:pt x="993" y="1073"/>
                    <a:pt x="1040" y="1057"/>
                    <a:pt x="1055" y="1042"/>
                  </a:cubicBezTo>
                  <a:cubicBezTo>
                    <a:pt x="1117" y="980"/>
                    <a:pt x="1117" y="887"/>
                    <a:pt x="1055" y="825"/>
                  </a:cubicBezTo>
                  <a:lnTo>
                    <a:pt x="264" y="34"/>
                  </a:lnTo>
                  <a:cubicBezTo>
                    <a:pt x="228" y="12"/>
                    <a:pt x="19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5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81" y="1"/>
                  </a:moveTo>
                  <a:cubicBezTo>
                    <a:pt x="544" y="1"/>
                    <a:pt x="30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16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3" y="294"/>
                    <a:pt x="809" y="294"/>
                  </a:cubicBezTo>
                  <a:cubicBezTo>
                    <a:pt x="1261" y="294"/>
                    <a:pt x="1712" y="335"/>
                    <a:pt x="1722" y="335"/>
                  </a:cubicBezTo>
                  <a:cubicBezTo>
                    <a:pt x="1800" y="335"/>
                    <a:pt x="1877" y="288"/>
                    <a:pt x="1893" y="195"/>
                  </a:cubicBezTo>
                  <a:cubicBezTo>
                    <a:pt x="1893" y="133"/>
                    <a:pt x="1831" y="56"/>
                    <a:pt x="1753" y="56"/>
                  </a:cubicBezTo>
                  <a:cubicBezTo>
                    <a:pt x="1733" y="56"/>
                    <a:pt x="1257" y="1"/>
                    <a:pt x="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5"/>
            <p:cNvSpPr/>
            <p:nvPr/>
          </p:nvSpPr>
          <p:spPr>
            <a:xfrm>
              <a:off x="8375913" y="4234725"/>
              <a:ext cx="45000" cy="30475"/>
            </a:xfrm>
            <a:custGeom>
              <a:avLst/>
              <a:gdLst/>
              <a:ahLst/>
              <a:cxnLst/>
              <a:rect l="l" t="t" r="r" b="b"/>
              <a:pathLst>
                <a:path w="1800" h="1219" extrusionOk="0">
                  <a:moveTo>
                    <a:pt x="1643" y="0"/>
                  </a:moveTo>
                  <a:cubicBezTo>
                    <a:pt x="1612" y="0"/>
                    <a:pt x="1579" y="13"/>
                    <a:pt x="1552" y="40"/>
                  </a:cubicBezTo>
                  <a:cubicBezTo>
                    <a:pt x="1552" y="40"/>
                    <a:pt x="807" y="629"/>
                    <a:pt x="94" y="955"/>
                  </a:cubicBezTo>
                  <a:cubicBezTo>
                    <a:pt x="32" y="986"/>
                    <a:pt x="1" y="1063"/>
                    <a:pt x="16" y="1141"/>
                  </a:cubicBezTo>
                  <a:cubicBezTo>
                    <a:pt x="63" y="1188"/>
                    <a:pt x="94" y="1219"/>
                    <a:pt x="156" y="1219"/>
                  </a:cubicBezTo>
                  <a:cubicBezTo>
                    <a:pt x="171" y="1219"/>
                    <a:pt x="187" y="1203"/>
                    <a:pt x="218" y="1203"/>
                  </a:cubicBezTo>
                  <a:cubicBezTo>
                    <a:pt x="962" y="862"/>
                    <a:pt x="1691" y="272"/>
                    <a:pt x="1722" y="257"/>
                  </a:cubicBezTo>
                  <a:cubicBezTo>
                    <a:pt x="1784" y="210"/>
                    <a:pt x="1800" y="117"/>
                    <a:pt x="1738" y="55"/>
                  </a:cubicBezTo>
                  <a:cubicBezTo>
                    <a:pt x="1720" y="20"/>
                    <a:pt x="1683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5"/>
            <p:cNvSpPr/>
            <p:nvPr/>
          </p:nvSpPr>
          <p:spPr>
            <a:xfrm>
              <a:off x="8523263" y="4010825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0"/>
                  </a:moveTo>
                  <a:cubicBezTo>
                    <a:pt x="62" y="16"/>
                    <a:pt x="0" y="93"/>
                    <a:pt x="16" y="171"/>
                  </a:cubicBezTo>
                  <a:cubicBezTo>
                    <a:pt x="16" y="171"/>
                    <a:pt x="83" y="631"/>
                    <a:pt x="89" y="1062"/>
                  </a:cubicBezTo>
                  <a:lnTo>
                    <a:pt x="89" y="1062"/>
                  </a:lnTo>
                  <a:lnTo>
                    <a:pt x="124" y="0"/>
                  </a:lnTo>
                  <a:close/>
                  <a:moveTo>
                    <a:pt x="89" y="1062"/>
                  </a:moveTo>
                  <a:lnTo>
                    <a:pt x="78" y="1396"/>
                  </a:lnTo>
                  <a:cubicBezTo>
                    <a:pt x="88" y="1293"/>
                    <a:pt x="91" y="1179"/>
                    <a:pt x="89" y="10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5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67" y="0"/>
                  </a:moveTo>
                  <a:cubicBezTo>
                    <a:pt x="1244" y="0"/>
                    <a:pt x="1219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44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303" y="295"/>
                    <a:pt x="1319" y="279"/>
                  </a:cubicBezTo>
                  <a:cubicBezTo>
                    <a:pt x="1396" y="233"/>
                    <a:pt x="1427" y="155"/>
                    <a:pt x="1381" y="77"/>
                  </a:cubicBezTo>
                  <a:cubicBezTo>
                    <a:pt x="1360" y="24"/>
                    <a:pt x="1317" y="0"/>
                    <a:pt x="12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5"/>
            <p:cNvSpPr/>
            <p:nvPr/>
          </p:nvSpPr>
          <p:spPr>
            <a:xfrm>
              <a:off x="8230138" y="4278450"/>
              <a:ext cx="32975" cy="10800"/>
            </a:xfrm>
            <a:custGeom>
              <a:avLst/>
              <a:gdLst/>
              <a:ahLst/>
              <a:cxnLst/>
              <a:rect l="l" t="t" r="r" b="b"/>
              <a:pathLst>
                <a:path w="1319" h="432" extrusionOk="0">
                  <a:moveTo>
                    <a:pt x="156" y="1"/>
                  </a:moveTo>
                  <a:cubicBezTo>
                    <a:pt x="97" y="1"/>
                    <a:pt x="43" y="32"/>
                    <a:pt x="31" y="90"/>
                  </a:cubicBezTo>
                  <a:cubicBezTo>
                    <a:pt x="0" y="167"/>
                    <a:pt x="31" y="261"/>
                    <a:pt x="109" y="292"/>
                  </a:cubicBezTo>
                  <a:cubicBezTo>
                    <a:pt x="419" y="400"/>
                    <a:pt x="1117" y="431"/>
                    <a:pt x="1163" y="431"/>
                  </a:cubicBezTo>
                  <a:cubicBezTo>
                    <a:pt x="1241" y="431"/>
                    <a:pt x="1287" y="369"/>
                    <a:pt x="1318" y="292"/>
                  </a:cubicBezTo>
                  <a:cubicBezTo>
                    <a:pt x="1318" y="214"/>
                    <a:pt x="1256" y="136"/>
                    <a:pt x="1179" y="136"/>
                  </a:cubicBezTo>
                  <a:cubicBezTo>
                    <a:pt x="993" y="136"/>
                    <a:pt x="465" y="90"/>
                    <a:pt x="217" y="12"/>
                  </a:cubicBezTo>
                  <a:cubicBezTo>
                    <a:pt x="197" y="4"/>
                    <a:pt x="176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5"/>
            <p:cNvSpPr/>
            <p:nvPr/>
          </p:nvSpPr>
          <p:spPr>
            <a:xfrm>
              <a:off x="8493788" y="403407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233" y="1"/>
                  </a:moveTo>
                  <a:cubicBezTo>
                    <a:pt x="140" y="1"/>
                    <a:pt x="94" y="78"/>
                    <a:pt x="94" y="156"/>
                  </a:cubicBezTo>
                  <a:cubicBezTo>
                    <a:pt x="94" y="156"/>
                    <a:pt x="125" y="590"/>
                    <a:pt x="16" y="838"/>
                  </a:cubicBezTo>
                  <a:cubicBezTo>
                    <a:pt x="1" y="916"/>
                    <a:pt x="16" y="993"/>
                    <a:pt x="94" y="1024"/>
                  </a:cubicBezTo>
                  <a:cubicBezTo>
                    <a:pt x="109" y="1055"/>
                    <a:pt x="125" y="1055"/>
                    <a:pt x="140" y="1055"/>
                  </a:cubicBezTo>
                  <a:cubicBezTo>
                    <a:pt x="202" y="1055"/>
                    <a:pt x="264" y="1024"/>
                    <a:pt x="280" y="978"/>
                  </a:cubicBezTo>
                  <a:cubicBezTo>
                    <a:pt x="419" y="637"/>
                    <a:pt x="388" y="156"/>
                    <a:pt x="388" y="140"/>
                  </a:cubicBezTo>
                  <a:cubicBezTo>
                    <a:pt x="388" y="63"/>
                    <a:pt x="311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5"/>
            <p:cNvSpPr/>
            <p:nvPr/>
          </p:nvSpPr>
          <p:spPr>
            <a:xfrm>
              <a:off x="8479438" y="3937150"/>
              <a:ext cx="9350" cy="9325"/>
            </a:xfrm>
            <a:custGeom>
              <a:avLst/>
              <a:gdLst/>
              <a:ahLst/>
              <a:cxnLst/>
              <a:rect l="l" t="t" r="r" b="b"/>
              <a:pathLst>
                <a:path w="374" h="373" extrusionOk="0">
                  <a:moveTo>
                    <a:pt x="1" y="0"/>
                  </a:moveTo>
                  <a:lnTo>
                    <a:pt x="1" y="47"/>
                  </a:lnTo>
                  <a:cubicBezTo>
                    <a:pt x="1" y="125"/>
                    <a:pt x="1" y="171"/>
                    <a:pt x="16" y="249"/>
                  </a:cubicBezTo>
                  <a:cubicBezTo>
                    <a:pt x="63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327" y="357"/>
                    <a:pt x="373" y="249"/>
                    <a:pt x="311" y="156"/>
                  </a:cubicBezTo>
                  <a:cubicBezTo>
                    <a:pt x="296" y="94"/>
                    <a:pt x="280" y="62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5"/>
            <p:cNvSpPr/>
            <p:nvPr/>
          </p:nvSpPr>
          <p:spPr>
            <a:xfrm>
              <a:off x="8463938" y="4186200"/>
              <a:ext cx="11650" cy="10375"/>
            </a:xfrm>
            <a:custGeom>
              <a:avLst/>
              <a:gdLst/>
              <a:ahLst/>
              <a:cxnLst/>
              <a:rect l="l" t="t" r="r" b="b"/>
              <a:pathLst>
                <a:path w="466" h="415" extrusionOk="0">
                  <a:moveTo>
                    <a:pt x="254" y="1"/>
                  </a:moveTo>
                  <a:cubicBezTo>
                    <a:pt x="222" y="1"/>
                    <a:pt x="189" y="7"/>
                    <a:pt x="156" y="27"/>
                  </a:cubicBezTo>
                  <a:cubicBezTo>
                    <a:pt x="78" y="58"/>
                    <a:pt x="0" y="135"/>
                    <a:pt x="31" y="259"/>
                  </a:cubicBezTo>
                  <a:cubicBezTo>
                    <a:pt x="31" y="321"/>
                    <a:pt x="62" y="352"/>
                    <a:pt x="109" y="368"/>
                  </a:cubicBezTo>
                  <a:cubicBezTo>
                    <a:pt x="140" y="399"/>
                    <a:pt x="171" y="414"/>
                    <a:pt x="218" y="414"/>
                  </a:cubicBezTo>
                  <a:cubicBezTo>
                    <a:pt x="264" y="414"/>
                    <a:pt x="280" y="399"/>
                    <a:pt x="295" y="399"/>
                  </a:cubicBezTo>
                  <a:cubicBezTo>
                    <a:pt x="388" y="352"/>
                    <a:pt x="466" y="259"/>
                    <a:pt x="450" y="166"/>
                  </a:cubicBezTo>
                  <a:lnTo>
                    <a:pt x="419" y="166"/>
                  </a:lnTo>
                  <a:cubicBezTo>
                    <a:pt x="435" y="104"/>
                    <a:pt x="419" y="58"/>
                    <a:pt x="419" y="42"/>
                  </a:cubicBezTo>
                  <a:lnTo>
                    <a:pt x="419" y="11"/>
                  </a:lnTo>
                  <a:lnTo>
                    <a:pt x="373" y="11"/>
                  </a:lnTo>
                  <a:cubicBezTo>
                    <a:pt x="337" y="11"/>
                    <a:pt x="297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5"/>
            <p:cNvSpPr/>
            <p:nvPr/>
          </p:nvSpPr>
          <p:spPr>
            <a:xfrm>
              <a:off x="8431763" y="4227800"/>
              <a:ext cx="9700" cy="9475"/>
            </a:xfrm>
            <a:custGeom>
              <a:avLst/>
              <a:gdLst/>
              <a:ahLst/>
              <a:cxnLst/>
              <a:rect l="l" t="t" r="r" b="b"/>
              <a:pathLst>
                <a:path w="388" h="379" extrusionOk="0">
                  <a:moveTo>
                    <a:pt x="220" y="0"/>
                  </a:moveTo>
                  <a:cubicBezTo>
                    <a:pt x="160" y="0"/>
                    <a:pt x="89" y="31"/>
                    <a:pt x="47" y="84"/>
                  </a:cubicBezTo>
                  <a:cubicBezTo>
                    <a:pt x="16" y="146"/>
                    <a:pt x="0" y="177"/>
                    <a:pt x="16" y="239"/>
                  </a:cubicBezTo>
                  <a:cubicBezTo>
                    <a:pt x="31" y="317"/>
                    <a:pt x="109" y="379"/>
                    <a:pt x="202" y="379"/>
                  </a:cubicBezTo>
                  <a:cubicBezTo>
                    <a:pt x="248" y="379"/>
                    <a:pt x="279" y="348"/>
                    <a:pt x="295" y="332"/>
                  </a:cubicBezTo>
                  <a:cubicBezTo>
                    <a:pt x="341" y="301"/>
                    <a:pt x="388" y="239"/>
                    <a:pt x="388" y="177"/>
                  </a:cubicBezTo>
                  <a:cubicBezTo>
                    <a:pt x="388" y="131"/>
                    <a:pt x="341" y="69"/>
                    <a:pt x="295" y="22"/>
                  </a:cubicBezTo>
                  <a:cubicBezTo>
                    <a:pt x="275" y="7"/>
                    <a:pt x="249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5"/>
            <p:cNvSpPr/>
            <p:nvPr/>
          </p:nvSpPr>
          <p:spPr>
            <a:xfrm>
              <a:off x="8414313" y="4216175"/>
              <a:ext cx="10475" cy="9875"/>
            </a:xfrm>
            <a:custGeom>
              <a:avLst/>
              <a:gdLst/>
              <a:ahLst/>
              <a:cxnLst/>
              <a:rect l="l" t="t" r="r" b="b"/>
              <a:pathLst>
                <a:path w="419" h="395" extrusionOk="0">
                  <a:moveTo>
                    <a:pt x="208" y="0"/>
                  </a:moveTo>
                  <a:cubicBezTo>
                    <a:pt x="132" y="0"/>
                    <a:pt x="63" y="35"/>
                    <a:pt x="31" y="99"/>
                  </a:cubicBezTo>
                  <a:cubicBezTo>
                    <a:pt x="0" y="161"/>
                    <a:pt x="0" y="208"/>
                    <a:pt x="16" y="255"/>
                  </a:cubicBezTo>
                  <a:cubicBezTo>
                    <a:pt x="31" y="317"/>
                    <a:pt x="78" y="363"/>
                    <a:pt x="109" y="379"/>
                  </a:cubicBezTo>
                  <a:cubicBezTo>
                    <a:pt x="124" y="394"/>
                    <a:pt x="171" y="394"/>
                    <a:pt x="202" y="394"/>
                  </a:cubicBezTo>
                  <a:cubicBezTo>
                    <a:pt x="279" y="394"/>
                    <a:pt x="341" y="363"/>
                    <a:pt x="388" y="301"/>
                  </a:cubicBezTo>
                  <a:cubicBezTo>
                    <a:pt x="419" y="208"/>
                    <a:pt x="403" y="84"/>
                    <a:pt x="310" y="22"/>
                  </a:cubicBezTo>
                  <a:cubicBezTo>
                    <a:pt x="277" y="7"/>
                    <a:pt x="242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5"/>
            <p:cNvSpPr/>
            <p:nvPr/>
          </p:nvSpPr>
          <p:spPr>
            <a:xfrm>
              <a:off x="8423213" y="4179875"/>
              <a:ext cx="10125" cy="9725"/>
            </a:xfrm>
            <a:custGeom>
              <a:avLst/>
              <a:gdLst/>
              <a:ahLst/>
              <a:cxnLst/>
              <a:rect l="l" t="t" r="r" b="b"/>
              <a:pathLst>
                <a:path w="405" h="389" extrusionOk="0">
                  <a:moveTo>
                    <a:pt x="234" y="0"/>
                  </a:moveTo>
                  <a:cubicBezTo>
                    <a:pt x="187" y="0"/>
                    <a:pt x="125" y="31"/>
                    <a:pt x="63" y="109"/>
                  </a:cubicBezTo>
                  <a:cubicBezTo>
                    <a:pt x="32" y="156"/>
                    <a:pt x="1" y="218"/>
                    <a:pt x="32" y="280"/>
                  </a:cubicBezTo>
                  <a:cubicBezTo>
                    <a:pt x="47" y="342"/>
                    <a:pt x="109" y="373"/>
                    <a:pt x="156" y="388"/>
                  </a:cubicBezTo>
                  <a:lnTo>
                    <a:pt x="218" y="388"/>
                  </a:lnTo>
                  <a:cubicBezTo>
                    <a:pt x="249" y="388"/>
                    <a:pt x="296" y="373"/>
                    <a:pt x="342" y="357"/>
                  </a:cubicBezTo>
                  <a:cubicBezTo>
                    <a:pt x="373" y="311"/>
                    <a:pt x="404" y="233"/>
                    <a:pt x="389" y="187"/>
                  </a:cubicBezTo>
                  <a:cubicBezTo>
                    <a:pt x="389" y="125"/>
                    <a:pt x="358" y="62"/>
                    <a:pt x="296" y="47"/>
                  </a:cubicBezTo>
                  <a:lnTo>
                    <a:pt x="280" y="78"/>
                  </a:lnTo>
                  <a:lnTo>
                    <a:pt x="234" y="6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5"/>
            <p:cNvSpPr/>
            <p:nvPr/>
          </p:nvSpPr>
          <p:spPr>
            <a:xfrm>
              <a:off x="8383663" y="4215675"/>
              <a:ext cx="9725" cy="9975"/>
            </a:xfrm>
            <a:custGeom>
              <a:avLst/>
              <a:gdLst/>
              <a:ahLst/>
              <a:cxnLst/>
              <a:rect l="l" t="t" r="r" b="b"/>
              <a:pathLst>
                <a:path w="389" h="399" extrusionOk="0">
                  <a:moveTo>
                    <a:pt x="214" y="1"/>
                  </a:moveTo>
                  <a:cubicBezTo>
                    <a:pt x="200" y="1"/>
                    <a:pt x="186" y="4"/>
                    <a:pt x="172" y="11"/>
                  </a:cubicBezTo>
                  <a:lnTo>
                    <a:pt x="187" y="57"/>
                  </a:lnTo>
                  <a:lnTo>
                    <a:pt x="187" y="88"/>
                  </a:lnTo>
                  <a:lnTo>
                    <a:pt x="172" y="26"/>
                  </a:lnTo>
                  <a:lnTo>
                    <a:pt x="1" y="73"/>
                  </a:lnTo>
                  <a:lnTo>
                    <a:pt x="63" y="352"/>
                  </a:lnTo>
                  <a:lnTo>
                    <a:pt x="78" y="383"/>
                  </a:lnTo>
                  <a:cubicBezTo>
                    <a:pt x="94" y="399"/>
                    <a:pt x="110" y="399"/>
                    <a:pt x="156" y="399"/>
                  </a:cubicBezTo>
                  <a:cubicBezTo>
                    <a:pt x="234" y="399"/>
                    <a:pt x="327" y="352"/>
                    <a:pt x="373" y="259"/>
                  </a:cubicBezTo>
                  <a:cubicBezTo>
                    <a:pt x="389" y="197"/>
                    <a:pt x="373" y="119"/>
                    <a:pt x="327" y="57"/>
                  </a:cubicBezTo>
                  <a:cubicBezTo>
                    <a:pt x="303" y="34"/>
                    <a:pt x="261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5"/>
            <p:cNvSpPr/>
            <p:nvPr/>
          </p:nvSpPr>
          <p:spPr>
            <a:xfrm>
              <a:off x="8338688" y="37898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1"/>
                  </a:moveTo>
                  <a:lnTo>
                    <a:pt x="327" y="16"/>
                  </a:lnTo>
                  <a:cubicBezTo>
                    <a:pt x="202" y="47"/>
                    <a:pt x="47" y="78"/>
                    <a:pt x="16" y="218"/>
                  </a:cubicBezTo>
                  <a:cubicBezTo>
                    <a:pt x="1" y="249"/>
                    <a:pt x="16" y="311"/>
                    <a:pt x="32" y="358"/>
                  </a:cubicBezTo>
                  <a:cubicBezTo>
                    <a:pt x="78" y="389"/>
                    <a:pt x="125" y="435"/>
                    <a:pt x="187" y="451"/>
                  </a:cubicBezTo>
                  <a:lnTo>
                    <a:pt x="249" y="451"/>
                  </a:lnTo>
                  <a:cubicBezTo>
                    <a:pt x="327" y="451"/>
                    <a:pt x="404" y="435"/>
                    <a:pt x="482" y="404"/>
                  </a:cubicBezTo>
                  <a:lnTo>
                    <a:pt x="497" y="389"/>
                  </a:lnTo>
                  <a:lnTo>
                    <a:pt x="497" y="94"/>
                  </a:lnTo>
                  <a:lnTo>
                    <a:pt x="435" y="94"/>
                  </a:lnTo>
                  <a:cubicBezTo>
                    <a:pt x="420" y="94"/>
                    <a:pt x="404" y="78"/>
                    <a:pt x="404" y="63"/>
                  </a:cubicBezTo>
                  <a:lnTo>
                    <a:pt x="4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5"/>
            <p:cNvSpPr/>
            <p:nvPr/>
          </p:nvSpPr>
          <p:spPr>
            <a:xfrm>
              <a:off x="8416638" y="38239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264" y="1"/>
                  </a:moveTo>
                  <a:cubicBezTo>
                    <a:pt x="171" y="1"/>
                    <a:pt x="62" y="47"/>
                    <a:pt x="16" y="125"/>
                  </a:cubicBezTo>
                  <a:cubicBezTo>
                    <a:pt x="0" y="171"/>
                    <a:pt x="0" y="249"/>
                    <a:pt x="16" y="311"/>
                  </a:cubicBezTo>
                  <a:cubicBezTo>
                    <a:pt x="31" y="357"/>
                    <a:pt x="78" y="404"/>
                    <a:pt x="140" y="419"/>
                  </a:cubicBezTo>
                  <a:lnTo>
                    <a:pt x="155" y="419"/>
                  </a:lnTo>
                  <a:lnTo>
                    <a:pt x="466" y="326"/>
                  </a:lnTo>
                  <a:lnTo>
                    <a:pt x="450" y="280"/>
                  </a:lnTo>
                  <a:lnTo>
                    <a:pt x="450" y="202"/>
                  </a:lnTo>
                  <a:cubicBezTo>
                    <a:pt x="450" y="156"/>
                    <a:pt x="466" y="94"/>
                    <a:pt x="404" y="32"/>
                  </a:cubicBezTo>
                  <a:cubicBezTo>
                    <a:pt x="388" y="16"/>
                    <a:pt x="341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5"/>
            <p:cNvSpPr/>
            <p:nvPr/>
          </p:nvSpPr>
          <p:spPr>
            <a:xfrm>
              <a:off x="8467438" y="4098300"/>
              <a:ext cx="8925" cy="9875"/>
            </a:xfrm>
            <a:custGeom>
              <a:avLst/>
              <a:gdLst/>
              <a:ahLst/>
              <a:cxnLst/>
              <a:rect l="l" t="t" r="r" b="b"/>
              <a:pathLst>
                <a:path w="357" h="395" extrusionOk="0">
                  <a:moveTo>
                    <a:pt x="150" y="0"/>
                  </a:moveTo>
                  <a:cubicBezTo>
                    <a:pt x="118" y="0"/>
                    <a:pt x="87" y="7"/>
                    <a:pt x="62" y="22"/>
                  </a:cubicBezTo>
                  <a:lnTo>
                    <a:pt x="47" y="53"/>
                  </a:lnTo>
                  <a:lnTo>
                    <a:pt x="47" y="68"/>
                  </a:lnTo>
                  <a:cubicBezTo>
                    <a:pt x="16" y="146"/>
                    <a:pt x="0" y="224"/>
                    <a:pt x="47" y="301"/>
                  </a:cubicBezTo>
                  <a:cubicBezTo>
                    <a:pt x="62" y="363"/>
                    <a:pt x="140" y="394"/>
                    <a:pt x="202" y="394"/>
                  </a:cubicBezTo>
                  <a:cubicBezTo>
                    <a:pt x="233" y="394"/>
                    <a:pt x="279" y="394"/>
                    <a:pt x="279" y="363"/>
                  </a:cubicBezTo>
                  <a:cubicBezTo>
                    <a:pt x="357" y="286"/>
                    <a:pt x="357" y="162"/>
                    <a:pt x="310" y="84"/>
                  </a:cubicBezTo>
                  <a:cubicBezTo>
                    <a:pt x="289" y="31"/>
                    <a:pt x="218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5"/>
            <p:cNvSpPr/>
            <p:nvPr/>
          </p:nvSpPr>
          <p:spPr>
            <a:xfrm>
              <a:off x="8316213" y="3799125"/>
              <a:ext cx="11650" cy="12425"/>
            </a:xfrm>
            <a:custGeom>
              <a:avLst/>
              <a:gdLst/>
              <a:ahLst/>
              <a:cxnLst/>
              <a:rect l="l" t="t" r="r" b="b"/>
              <a:pathLst>
                <a:path w="466" h="497" extrusionOk="0">
                  <a:moveTo>
                    <a:pt x="171" y="0"/>
                  </a:moveTo>
                  <a:cubicBezTo>
                    <a:pt x="140" y="16"/>
                    <a:pt x="93" y="31"/>
                    <a:pt x="62" y="78"/>
                  </a:cubicBezTo>
                  <a:cubicBezTo>
                    <a:pt x="0" y="171"/>
                    <a:pt x="0" y="310"/>
                    <a:pt x="78" y="403"/>
                  </a:cubicBezTo>
                  <a:cubicBezTo>
                    <a:pt x="124" y="465"/>
                    <a:pt x="202" y="496"/>
                    <a:pt x="279" y="496"/>
                  </a:cubicBezTo>
                  <a:cubicBezTo>
                    <a:pt x="310" y="496"/>
                    <a:pt x="357" y="481"/>
                    <a:pt x="388" y="465"/>
                  </a:cubicBezTo>
                  <a:cubicBezTo>
                    <a:pt x="466" y="372"/>
                    <a:pt x="466" y="295"/>
                    <a:pt x="450" y="217"/>
                  </a:cubicBezTo>
                  <a:cubicBezTo>
                    <a:pt x="435" y="109"/>
                    <a:pt x="373" y="62"/>
                    <a:pt x="310" y="16"/>
                  </a:cubicBezTo>
                  <a:cubicBezTo>
                    <a:pt x="279" y="0"/>
                    <a:pt x="21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5"/>
            <p:cNvSpPr/>
            <p:nvPr/>
          </p:nvSpPr>
          <p:spPr>
            <a:xfrm>
              <a:off x="8399963" y="3814625"/>
              <a:ext cx="8550" cy="6625"/>
            </a:xfrm>
            <a:custGeom>
              <a:avLst/>
              <a:gdLst/>
              <a:ahLst/>
              <a:cxnLst/>
              <a:rect l="l" t="t" r="r" b="b"/>
              <a:pathLst>
                <a:path w="342" h="265" extrusionOk="0">
                  <a:moveTo>
                    <a:pt x="62" y="0"/>
                  </a:moveTo>
                  <a:lnTo>
                    <a:pt x="47" y="16"/>
                  </a:lnTo>
                  <a:cubicBezTo>
                    <a:pt x="0" y="78"/>
                    <a:pt x="31" y="171"/>
                    <a:pt x="78" y="233"/>
                  </a:cubicBezTo>
                  <a:cubicBezTo>
                    <a:pt x="124" y="249"/>
                    <a:pt x="155" y="264"/>
                    <a:pt x="202" y="264"/>
                  </a:cubicBezTo>
                  <a:cubicBezTo>
                    <a:pt x="217" y="264"/>
                    <a:pt x="264" y="249"/>
                    <a:pt x="280" y="249"/>
                  </a:cubicBezTo>
                  <a:lnTo>
                    <a:pt x="342" y="249"/>
                  </a:lnTo>
                  <a:lnTo>
                    <a:pt x="342" y="62"/>
                  </a:lnTo>
                  <a:lnTo>
                    <a:pt x="264" y="62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5"/>
            <p:cNvSpPr/>
            <p:nvPr/>
          </p:nvSpPr>
          <p:spPr>
            <a:xfrm>
              <a:off x="8349163" y="4276025"/>
              <a:ext cx="13975" cy="12050"/>
            </a:xfrm>
            <a:custGeom>
              <a:avLst/>
              <a:gdLst/>
              <a:ahLst/>
              <a:cxnLst/>
              <a:rect l="l" t="t" r="r" b="b"/>
              <a:pathLst>
                <a:path w="559" h="482" extrusionOk="0">
                  <a:moveTo>
                    <a:pt x="301" y="0"/>
                  </a:moveTo>
                  <a:cubicBezTo>
                    <a:pt x="249" y="0"/>
                    <a:pt x="196" y="12"/>
                    <a:pt x="156" y="32"/>
                  </a:cubicBezTo>
                  <a:cubicBezTo>
                    <a:pt x="63" y="94"/>
                    <a:pt x="1" y="233"/>
                    <a:pt x="16" y="342"/>
                  </a:cubicBezTo>
                  <a:cubicBezTo>
                    <a:pt x="16" y="389"/>
                    <a:pt x="47" y="420"/>
                    <a:pt x="78" y="435"/>
                  </a:cubicBezTo>
                  <a:cubicBezTo>
                    <a:pt x="94" y="435"/>
                    <a:pt x="125" y="466"/>
                    <a:pt x="140" y="466"/>
                  </a:cubicBezTo>
                  <a:cubicBezTo>
                    <a:pt x="171" y="482"/>
                    <a:pt x="218" y="482"/>
                    <a:pt x="249" y="482"/>
                  </a:cubicBezTo>
                  <a:cubicBezTo>
                    <a:pt x="357" y="482"/>
                    <a:pt x="435" y="466"/>
                    <a:pt x="481" y="404"/>
                  </a:cubicBezTo>
                  <a:cubicBezTo>
                    <a:pt x="543" y="358"/>
                    <a:pt x="559" y="280"/>
                    <a:pt x="559" y="218"/>
                  </a:cubicBezTo>
                  <a:cubicBezTo>
                    <a:pt x="559" y="156"/>
                    <a:pt x="528" y="94"/>
                    <a:pt x="481" y="63"/>
                  </a:cubicBezTo>
                  <a:cubicBezTo>
                    <a:pt x="438" y="19"/>
                    <a:pt x="369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5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0" y="78"/>
                  </a:lnTo>
                  <a:cubicBezTo>
                    <a:pt x="0" y="140"/>
                    <a:pt x="0" y="218"/>
                    <a:pt x="16" y="264"/>
                  </a:cubicBezTo>
                  <a:cubicBezTo>
                    <a:pt x="47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389"/>
                    <a:pt x="342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5"/>
            <p:cNvSpPr/>
            <p:nvPr/>
          </p:nvSpPr>
          <p:spPr>
            <a:xfrm>
              <a:off x="8501538" y="3927300"/>
              <a:ext cx="12450" cy="11425"/>
            </a:xfrm>
            <a:custGeom>
              <a:avLst/>
              <a:gdLst/>
              <a:ahLst/>
              <a:cxnLst/>
              <a:rect l="l" t="t" r="r" b="b"/>
              <a:pathLst>
                <a:path w="498" h="457" extrusionOk="0">
                  <a:moveTo>
                    <a:pt x="309" y="1"/>
                  </a:moveTo>
                  <a:cubicBezTo>
                    <a:pt x="222" y="1"/>
                    <a:pt x="132" y="36"/>
                    <a:pt x="78" y="100"/>
                  </a:cubicBezTo>
                  <a:cubicBezTo>
                    <a:pt x="1" y="208"/>
                    <a:pt x="16" y="379"/>
                    <a:pt x="125" y="456"/>
                  </a:cubicBezTo>
                  <a:lnTo>
                    <a:pt x="202" y="456"/>
                  </a:lnTo>
                  <a:cubicBezTo>
                    <a:pt x="311" y="456"/>
                    <a:pt x="389" y="410"/>
                    <a:pt x="435" y="363"/>
                  </a:cubicBezTo>
                  <a:cubicBezTo>
                    <a:pt x="497" y="255"/>
                    <a:pt x="497" y="146"/>
                    <a:pt x="435" y="53"/>
                  </a:cubicBezTo>
                  <a:lnTo>
                    <a:pt x="420" y="22"/>
                  </a:lnTo>
                  <a:cubicBezTo>
                    <a:pt x="386" y="8"/>
                    <a:pt x="348" y="1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5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32" y="94"/>
                    <a:pt x="1" y="156"/>
                    <a:pt x="1" y="202"/>
                  </a:cubicBezTo>
                  <a:cubicBezTo>
                    <a:pt x="1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47"/>
                  </a:lnTo>
                  <a:lnTo>
                    <a:pt x="419" y="47"/>
                  </a:lnTo>
                  <a:cubicBezTo>
                    <a:pt x="357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5"/>
            <p:cNvSpPr/>
            <p:nvPr/>
          </p:nvSpPr>
          <p:spPr>
            <a:xfrm>
              <a:off x="8114963" y="3823150"/>
              <a:ext cx="3525" cy="2750"/>
            </a:xfrm>
            <a:custGeom>
              <a:avLst/>
              <a:gdLst/>
              <a:ahLst/>
              <a:cxnLst/>
              <a:rect l="l" t="t" r="r" b="b"/>
              <a:pathLst>
                <a:path w="141" h="110" extrusionOk="0">
                  <a:moveTo>
                    <a:pt x="140" y="1"/>
                  </a:moveTo>
                  <a:lnTo>
                    <a:pt x="140" y="1"/>
                  </a:lnTo>
                  <a:cubicBezTo>
                    <a:pt x="78" y="47"/>
                    <a:pt x="47" y="78"/>
                    <a:pt x="1" y="109"/>
                  </a:cubicBezTo>
                  <a:cubicBezTo>
                    <a:pt x="47" y="78"/>
                    <a:pt x="109" y="4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5"/>
            <p:cNvSpPr/>
            <p:nvPr/>
          </p:nvSpPr>
          <p:spPr>
            <a:xfrm>
              <a:off x="8017263" y="4082950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0" y="0"/>
                  </a:moveTo>
                  <a:cubicBezTo>
                    <a:pt x="16" y="62"/>
                    <a:pt x="16" y="124"/>
                    <a:pt x="31" y="202"/>
                  </a:cubicBezTo>
                  <a:cubicBezTo>
                    <a:pt x="16" y="124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5"/>
            <p:cNvSpPr/>
            <p:nvPr/>
          </p:nvSpPr>
          <p:spPr>
            <a:xfrm>
              <a:off x="8069988" y="4200425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0"/>
                  </a:moveTo>
                  <a:cubicBezTo>
                    <a:pt x="32" y="31"/>
                    <a:pt x="63" y="94"/>
                    <a:pt x="94" y="140"/>
                  </a:cubicBezTo>
                  <a:cubicBezTo>
                    <a:pt x="78" y="94"/>
                    <a:pt x="47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5"/>
            <p:cNvSpPr/>
            <p:nvPr/>
          </p:nvSpPr>
          <p:spPr>
            <a:xfrm>
              <a:off x="8092488" y="3843325"/>
              <a:ext cx="2725" cy="2725"/>
            </a:xfrm>
            <a:custGeom>
              <a:avLst/>
              <a:gdLst/>
              <a:ahLst/>
              <a:cxnLst/>
              <a:rect l="l" t="t" r="r" b="b"/>
              <a:pathLst>
                <a:path w="109" h="109" extrusionOk="0">
                  <a:moveTo>
                    <a:pt x="109" y="0"/>
                  </a:moveTo>
                  <a:lnTo>
                    <a:pt x="0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5"/>
            <p:cNvSpPr/>
            <p:nvPr/>
          </p:nvSpPr>
          <p:spPr>
            <a:xfrm>
              <a:off x="8069988" y="3867750"/>
              <a:ext cx="2350" cy="3500"/>
            </a:xfrm>
            <a:custGeom>
              <a:avLst/>
              <a:gdLst/>
              <a:ahLst/>
              <a:cxnLst/>
              <a:rect l="l" t="t" r="r" b="b"/>
              <a:pathLst>
                <a:path w="94" h="140" extrusionOk="0">
                  <a:moveTo>
                    <a:pt x="94" y="0"/>
                  </a:moveTo>
                  <a:cubicBezTo>
                    <a:pt x="63" y="47"/>
                    <a:pt x="16" y="109"/>
                    <a:pt x="1" y="140"/>
                  </a:cubicBezTo>
                  <a:cubicBezTo>
                    <a:pt x="32" y="109"/>
                    <a:pt x="63" y="47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5"/>
            <p:cNvSpPr/>
            <p:nvPr/>
          </p:nvSpPr>
          <p:spPr>
            <a:xfrm>
              <a:off x="8114963" y="4245400"/>
              <a:ext cx="3525" cy="2350"/>
            </a:xfrm>
            <a:custGeom>
              <a:avLst/>
              <a:gdLst/>
              <a:ahLst/>
              <a:cxnLst/>
              <a:rect l="l" t="t" r="r" b="b"/>
              <a:pathLst>
                <a:path w="141" h="94" extrusionOk="0">
                  <a:moveTo>
                    <a:pt x="1" y="1"/>
                  </a:moveTo>
                  <a:cubicBezTo>
                    <a:pt x="47" y="47"/>
                    <a:pt x="78" y="78"/>
                    <a:pt x="140" y="94"/>
                  </a:cubicBezTo>
                  <a:cubicBezTo>
                    <a:pt x="109" y="78"/>
                    <a:pt x="4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5"/>
            <p:cNvSpPr/>
            <p:nvPr/>
          </p:nvSpPr>
          <p:spPr>
            <a:xfrm>
              <a:off x="8102963" y="4235700"/>
              <a:ext cx="3500" cy="3125"/>
            </a:xfrm>
            <a:custGeom>
              <a:avLst/>
              <a:gdLst/>
              <a:ahLst/>
              <a:cxnLst/>
              <a:rect l="l" t="t" r="r" b="b"/>
              <a:pathLst>
                <a:path w="140" h="125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93" y="78"/>
                    <a:pt x="140" y="125"/>
                  </a:cubicBezTo>
                  <a:cubicBezTo>
                    <a:pt x="93" y="78"/>
                    <a:pt x="62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5"/>
            <p:cNvSpPr/>
            <p:nvPr/>
          </p:nvSpPr>
          <p:spPr>
            <a:xfrm>
              <a:off x="8092488" y="4225625"/>
              <a:ext cx="2725" cy="2750"/>
            </a:xfrm>
            <a:custGeom>
              <a:avLst/>
              <a:gdLst/>
              <a:ahLst/>
              <a:cxnLst/>
              <a:rect l="l" t="t" r="r" b="b"/>
              <a:pathLst>
                <a:path w="109" h="110" extrusionOk="0">
                  <a:moveTo>
                    <a:pt x="0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5"/>
            <p:cNvSpPr/>
            <p:nvPr/>
          </p:nvSpPr>
          <p:spPr>
            <a:xfrm>
              <a:off x="8060688" y="4188400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78" y="94"/>
                    <a:pt x="125" y="156"/>
                  </a:cubicBezTo>
                  <a:cubicBezTo>
                    <a:pt x="78" y="94"/>
                    <a:pt x="47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5"/>
            <p:cNvSpPr/>
            <p:nvPr/>
          </p:nvSpPr>
          <p:spPr>
            <a:xfrm>
              <a:off x="8036638" y="41457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32" y="109"/>
                    <a:pt x="78" y="156"/>
                  </a:cubicBezTo>
                  <a:cubicBezTo>
                    <a:pt x="63" y="109"/>
                    <a:pt x="16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5"/>
            <p:cNvSpPr/>
            <p:nvPr/>
          </p:nvSpPr>
          <p:spPr>
            <a:xfrm>
              <a:off x="8130088" y="3815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5"/>
            <p:cNvSpPr/>
            <p:nvPr/>
          </p:nvSpPr>
          <p:spPr>
            <a:xfrm>
              <a:off x="8044788" y="416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5"/>
            <p:cNvSpPr/>
            <p:nvPr/>
          </p:nvSpPr>
          <p:spPr>
            <a:xfrm>
              <a:off x="8025413" y="411705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0" y="1"/>
                  </a:moveTo>
                  <a:lnTo>
                    <a:pt x="62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5"/>
            <p:cNvSpPr/>
            <p:nvPr/>
          </p:nvSpPr>
          <p:spPr>
            <a:xfrm>
              <a:off x="8103338" y="38328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78" y="47"/>
                    <a:pt x="47" y="78"/>
                    <a:pt x="1" y="124"/>
                  </a:cubicBezTo>
                  <a:cubicBezTo>
                    <a:pt x="47" y="78"/>
                    <a:pt x="109" y="4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5"/>
            <p:cNvSpPr/>
            <p:nvPr/>
          </p:nvSpPr>
          <p:spPr>
            <a:xfrm>
              <a:off x="8021138" y="410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5"/>
            <p:cNvSpPr/>
            <p:nvPr/>
          </p:nvSpPr>
          <p:spPr>
            <a:xfrm>
              <a:off x="8030838" y="4131025"/>
              <a:ext cx="1950" cy="5050"/>
            </a:xfrm>
            <a:custGeom>
              <a:avLst/>
              <a:gdLst/>
              <a:ahLst/>
              <a:cxnLst/>
              <a:rect l="l" t="t" r="r" b="b"/>
              <a:pathLst>
                <a:path w="78" h="202" extrusionOk="0">
                  <a:moveTo>
                    <a:pt x="0" y="0"/>
                  </a:moveTo>
                  <a:cubicBezTo>
                    <a:pt x="16" y="62"/>
                    <a:pt x="31" y="140"/>
                    <a:pt x="78" y="202"/>
                  </a:cubicBezTo>
                  <a:cubicBezTo>
                    <a:pt x="47" y="140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5"/>
            <p:cNvSpPr/>
            <p:nvPr/>
          </p:nvSpPr>
          <p:spPr>
            <a:xfrm>
              <a:off x="8052538" y="389255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94" y="1"/>
                  </a:moveTo>
                  <a:lnTo>
                    <a:pt x="94" y="1"/>
                  </a:lnTo>
                  <a:cubicBezTo>
                    <a:pt x="63" y="47"/>
                    <a:pt x="16" y="94"/>
                    <a:pt x="1" y="140"/>
                  </a:cubicBezTo>
                  <a:cubicBezTo>
                    <a:pt x="47" y="94"/>
                    <a:pt x="63" y="47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5"/>
            <p:cNvSpPr/>
            <p:nvPr/>
          </p:nvSpPr>
          <p:spPr>
            <a:xfrm>
              <a:off x="8025413" y="3950325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1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5"/>
            <p:cNvSpPr/>
            <p:nvPr/>
          </p:nvSpPr>
          <p:spPr>
            <a:xfrm>
              <a:off x="8044788" y="3909225"/>
              <a:ext cx="425" cy="25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1" y="1"/>
                    <a:pt x="1" y="1"/>
                    <a:pt x="16" y="1"/>
                  </a:cubicBezTo>
                  <a:cubicBezTo>
                    <a:pt x="1" y="1"/>
                    <a:pt x="1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5"/>
            <p:cNvSpPr/>
            <p:nvPr/>
          </p:nvSpPr>
          <p:spPr>
            <a:xfrm>
              <a:off x="8013388" y="4015100"/>
              <a:ext cx="400" cy="5050"/>
            </a:xfrm>
            <a:custGeom>
              <a:avLst/>
              <a:gdLst/>
              <a:ahLst/>
              <a:cxnLst/>
              <a:rect l="l" t="t" r="r" b="b"/>
              <a:pathLst>
                <a:path w="16" h="202" extrusionOk="0">
                  <a:moveTo>
                    <a:pt x="16" y="0"/>
                  </a:moveTo>
                  <a:cubicBezTo>
                    <a:pt x="16" y="62"/>
                    <a:pt x="0" y="140"/>
                    <a:pt x="0" y="201"/>
                  </a:cubicBezTo>
                  <a:cubicBezTo>
                    <a:pt x="0" y="140"/>
                    <a:pt x="16" y="78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5"/>
            <p:cNvSpPr/>
            <p:nvPr/>
          </p:nvSpPr>
          <p:spPr>
            <a:xfrm>
              <a:off x="8052538" y="417560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63" y="94"/>
                    <a:pt x="94" y="140"/>
                  </a:cubicBezTo>
                  <a:cubicBezTo>
                    <a:pt x="63" y="94"/>
                    <a:pt x="47" y="6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5"/>
            <p:cNvSpPr/>
            <p:nvPr/>
          </p:nvSpPr>
          <p:spPr>
            <a:xfrm>
              <a:off x="8015313" y="3999175"/>
              <a:ext cx="425" cy="5475"/>
            </a:xfrm>
            <a:custGeom>
              <a:avLst/>
              <a:gdLst/>
              <a:ahLst/>
              <a:cxnLst/>
              <a:rect l="l" t="t" r="r" b="b"/>
              <a:pathLst>
                <a:path w="17" h="219" extrusionOk="0">
                  <a:moveTo>
                    <a:pt x="16" y="1"/>
                  </a:moveTo>
                  <a:cubicBezTo>
                    <a:pt x="1" y="79"/>
                    <a:pt x="1" y="141"/>
                    <a:pt x="1" y="218"/>
                  </a:cubicBezTo>
                  <a:cubicBezTo>
                    <a:pt x="1" y="141"/>
                    <a:pt x="1" y="79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5"/>
            <p:cNvSpPr/>
            <p:nvPr/>
          </p:nvSpPr>
          <p:spPr>
            <a:xfrm>
              <a:off x="8021138" y="3969325"/>
              <a:ext cx="400" cy="2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1"/>
                  </a:moveTo>
                  <a:cubicBezTo>
                    <a:pt x="0" y="1"/>
                    <a:pt x="0" y="1"/>
                    <a:pt x="16" y="1"/>
                  </a:cubicBez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5"/>
            <p:cNvSpPr/>
            <p:nvPr/>
          </p:nvSpPr>
          <p:spPr>
            <a:xfrm>
              <a:off x="8036638" y="3922025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1"/>
                  </a:moveTo>
                  <a:cubicBezTo>
                    <a:pt x="32" y="63"/>
                    <a:pt x="16" y="109"/>
                    <a:pt x="1" y="156"/>
                  </a:cubicBezTo>
                  <a:cubicBezTo>
                    <a:pt x="16" y="125"/>
                    <a:pt x="63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5"/>
            <p:cNvSpPr/>
            <p:nvPr/>
          </p:nvSpPr>
          <p:spPr>
            <a:xfrm>
              <a:off x="8030063" y="393560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cubicBezTo>
                    <a:pt x="62" y="63"/>
                    <a:pt x="31" y="140"/>
                    <a:pt x="0" y="202"/>
                  </a:cubicBezTo>
                  <a:cubicBezTo>
                    <a:pt x="47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5"/>
            <p:cNvSpPr/>
            <p:nvPr/>
          </p:nvSpPr>
          <p:spPr>
            <a:xfrm>
              <a:off x="8017263" y="3984075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31" y="0"/>
                  </a:moveTo>
                  <a:cubicBezTo>
                    <a:pt x="16" y="62"/>
                    <a:pt x="16" y="124"/>
                    <a:pt x="0" y="202"/>
                  </a:cubicBezTo>
                  <a:cubicBezTo>
                    <a:pt x="16" y="124"/>
                    <a:pt x="16" y="62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5"/>
            <p:cNvSpPr/>
            <p:nvPr/>
          </p:nvSpPr>
          <p:spPr>
            <a:xfrm>
              <a:off x="8013388" y="4051575"/>
              <a:ext cx="400" cy="5025"/>
            </a:xfrm>
            <a:custGeom>
              <a:avLst/>
              <a:gdLst/>
              <a:ahLst/>
              <a:cxnLst/>
              <a:rect l="l" t="t" r="r" b="b"/>
              <a:pathLst>
                <a:path w="16" h="201" extrusionOk="0">
                  <a:moveTo>
                    <a:pt x="0" y="1"/>
                  </a:moveTo>
                  <a:cubicBezTo>
                    <a:pt x="1" y="62"/>
                    <a:pt x="16" y="139"/>
                    <a:pt x="16" y="200"/>
                  </a:cubicBezTo>
                  <a:cubicBezTo>
                    <a:pt x="16" y="124"/>
                    <a:pt x="1" y="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5"/>
            <p:cNvSpPr/>
            <p:nvPr/>
          </p:nvSpPr>
          <p:spPr>
            <a:xfrm>
              <a:off x="8014938" y="4067050"/>
              <a:ext cx="400" cy="5450"/>
            </a:xfrm>
            <a:custGeom>
              <a:avLst/>
              <a:gdLst/>
              <a:ahLst/>
              <a:cxnLst/>
              <a:rect l="l" t="t" r="r" b="b"/>
              <a:pathLst>
                <a:path w="16" h="218" extrusionOk="0">
                  <a:moveTo>
                    <a:pt x="0" y="0"/>
                  </a:moveTo>
                  <a:cubicBezTo>
                    <a:pt x="0" y="78"/>
                    <a:pt x="16" y="140"/>
                    <a:pt x="16" y="217"/>
                  </a:cubicBezTo>
                  <a:cubicBezTo>
                    <a:pt x="16" y="140"/>
                    <a:pt x="16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5"/>
            <p:cNvSpPr/>
            <p:nvPr/>
          </p:nvSpPr>
          <p:spPr>
            <a:xfrm>
              <a:off x="8060688" y="3879375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124" y="1"/>
                  </a:moveTo>
                  <a:lnTo>
                    <a:pt x="124" y="1"/>
                  </a:lnTo>
                  <a:cubicBezTo>
                    <a:pt x="78" y="63"/>
                    <a:pt x="47" y="109"/>
                    <a:pt x="0" y="156"/>
                  </a:cubicBezTo>
                  <a:cubicBezTo>
                    <a:pt x="47" y="125"/>
                    <a:pt x="78" y="63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5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5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5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5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5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5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5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5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5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5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5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5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5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5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5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5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5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5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5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5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5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5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5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5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5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5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5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5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5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5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5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5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5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5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5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5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5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5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5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5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5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5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5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5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5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5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5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5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5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5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5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5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5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5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5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5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5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5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5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5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5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5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5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5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5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5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5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5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5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5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5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5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5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5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5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5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5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5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8" name="Google Shape;7558;p25"/>
          <p:cNvGrpSpPr/>
          <p:nvPr/>
        </p:nvGrpSpPr>
        <p:grpSpPr>
          <a:xfrm>
            <a:off x="1057331" y="4070625"/>
            <a:ext cx="533150" cy="533175"/>
            <a:chOff x="4835863" y="3752575"/>
            <a:chExt cx="533150" cy="533175"/>
          </a:xfrm>
        </p:grpSpPr>
        <p:sp>
          <p:nvSpPr>
            <p:cNvPr id="7559" name="Google Shape;7559;p25"/>
            <p:cNvSpPr/>
            <p:nvPr/>
          </p:nvSpPr>
          <p:spPr>
            <a:xfrm>
              <a:off x="48734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5"/>
            <p:cNvSpPr/>
            <p:nvPr/>
          </p:nvSpPr>
          <p:spPr>
            <a:xfrm>
              <a:off x="483586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7864" y="838"/>
                  </a:moveTo>
                  <a:lnTo>
                    <a:pt x="7941" y="854"/>
                  </a:lnTo>
                  <a:cubicBezTo>
                    <a:pt x="8065" y="869"/>
                    <a:pt x="8220" y="916"/>
                    <a:pt x="8251" y="1040"/>
                  </a:cubicBezTo>
                  <a:cubicBezTo>
                    <a:pt x="8282" y="1087"/>
                    <a:pt x="8251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19" y="1273"/>
                  </a:lnTo>
                  <a:cubicBezTo>
                    <a:pt x="7972" y="1273"/>
                    <a:pt x="7895" y="1242"/>
                    <a:pt x="7817" y="1195"/>
                  </a:cubicBezTo>
                  <a:lnTo>
                    <a:pt x="7786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8" y="931"/>
                    <a:pt x="7864" y="916"/>
                    <a:pt x="7864" y="885"/>
                  </a:cubicBezTo>
                  <a:lnTo>
                    <a:pt x="7864" y="838"/>
                  </a:lnTo>
                  <a:close/>
                  <a:moveTo>
                    <a:pt x="8996" y="1164"/>
                  </a:moveTo>
                  <a:cubicBezTo>
                    <a:pt x="9058" y="1180"/>
                    <a:pt x="9089" y="1226"/>
                    <a:pt x="9104" y="1242"/>
                  </a:cubicBezTo>
                  <a:cubicBezTo>
                    <a:pt x="9166" y="1335"/>
                    <a:pt x="9166" y="1474"/>
                    <a:pt x="9089" y="1567"/>
                  </a:cubicBezTo>
                  <a:cubicBezTo>
                    <a:pt x="9058" y="1629"/>
                    <a:pt x="8980" y="1660"/>
                    <a:pt x="8903" y="1660"/>
                  </a:cubicBezTo>
                  <a:cubicBezTo>
                    <a:pt x="8856" y="1660"/>
                    <a:pt x="8825" y="1660"/>
                    <a:pt x="8763" y="1629"/>
                  </a:cubicBezTo>
                  <a:cubicBezTo>
                    <a:pt x="8717" y="1567"/>
                    <a:pt x="8717" y="1474"/>
                    <a:pt x="8717" y="1381"/>
                  </a:cubicBezTo>
                  <a:cubicBezTo>
                    <a:pt x="8748" y="1273"/>
                    <a:pt x="8794" y="1226"/>
                    <a:pt x="8856" y="1180"/>
                  </a:cubicBezTo>
                  <a:cubicBezTo>
                    <a:pt x="8903" y="1164"/>
                    <a:pt x="8949" y="1164"/>
                    <a:pt x="8996" y="1164"/>
                  </a:cubicBezTo>
                  <a:close/>
                  <a:moveTo>
                    <a:pt x="5770" y="1800"/>
                  </a:moveTo>
                  <a:lnTo>
                    <a:pt x="5801" y="1816"/>
                  </a:lnTo>
                  <a:cubicBezTo>
                    <a:pt x="5832" y="1893"/>
                    <a:pt x="5816" y="1971"/>
                    <a:pt x="5754" y="2033"/>
                  </a:cubicBezTo>
                  <a:cubicBezTo>
                    <a:pt x="5723" y="2048"/>
                    <a:pt x="5677" y="2079"/>
                    <a:pt x="5646" y="2079"/>
                  </a:cubicBezTo>
                  <a:cubicBezTo>
                    <a:pt x="5615" y="2079"/>
                    <a:pt x="5584" y="2048"/>
                    <a:pt x="5568" y="2048"/>
                  </a:cubicBezTo>
                  <a:lnTo>
                    <a:pt x="5522" y="2033"/>
                  </a:lnTo>
                  <a:lnTo>
                    <a:pt x="5522" y="1847"/>
                  </a:lnTo>
                  <a:lnTo>
                    <a:pt x="5584" y="1862"/>
                  </a:lnTo>
                  <a:lnTo>
                    <a:pt x="5584" y="1800"/>
                  </a:lnTo>
                  <a:close/>
                  <a:moveTo>
                    <a:pt x="9819" y="2095"/>
                  </a:moveTo>
                  <a:cubicBezTo>
                    <a:pt x="9875" y="2095"/>
                    <a:pt x="9946" y="2119"/>
                    <a:pt x="9988" y="2172"/>
                  </a:cubicBezTo>
                  <a:cubicBezTo>
                    <a:pt x="10019" y="2203"/>
                    <a:pt x="10019" y="2250"/>
                    <a:pt x="10019" y="2312"/>
                  </a:cubicBezTo>
                  <a:cubicBezTo>
                    <a:pt x="10004" y="2405"/>
                    <a:pt x="9895" y="2467"/>
                    <a:pt x="9818" y="2467"/>
                  </a:cubicBezTo>
                  <a:cubicBezTo>
                    <a:pt x="9771" y="2467"/>
                    <a:pt x="9725" y="2436"/>
                    <a:pt x="9694" y="2405"/>
                  </a:cubicBezTo>
                  <a:cubicBezTo>
                    <a:pt x="9647" y="2358"/>
                    <a:pt x="9647" y="2312"/>
                    <a:pt x="9647" y="2250"/>
                  </a:cubicBezTo>
                  <a:cubicBezTo>
                    <a:pt x="9678" y="2188"/>
                    <a:pt x="9694" y="2157"/>
                    <a:pt x="9756" y="2110"/>
                  </a:cubicBezTo>
                  <a:cubicBezTo>
                    <a:pt x="9771" y="2100"/>
                    <a:pt x="9793" y="2095"/>
                    <a:pt x="9819" y="2095"/>
                  </a:cubicBezTo>
                  <a:close/>
                  <a:moveTo>
                    <a:pt x="4901" y="2188"/>
                  </a:moveTo>
                  <a:cubicBezTo>
                    <a:pt x="4994" y="2188"/>
                    <a:pt x="5118" y="2250"/>
                    <a:pt x="5149" y="2327"/>
                  </a:cubicBezTo>
                  <a:cubicBezTo>
                    <a:pt x="5180" y="2358"/>
                    <a:pt x="5180" y="2436"/>
                    <a:pt x="5149" y="2498"/>
                  </a:cubicBezTo>
                  <a:cubicBezTo>
                    <a:pt x="5134" y="2560"/>
                    <a:pt x="5103" y="2591"/>
                    <a:pt x="5041" y="2606"/>
                  </a:cubicBezTo>
                  <a:lnTo>
                    <a:pt x="5025" y="2606"/>
                  </a:lnTo>
                  <a:lnTo>
                    <a:pt x="4715" y="2513"/>
                  </a:lnTo>
                  <a:lnTo>
                    <a:pt x="4731" y="2467"/>
                  </a:lnTo>
                  <a:lnTo>
                    <a:pt x="4731" y="2405"/>
                  </a:lnTo>
                  <a:cubicBezTo>
                    <a:pt x="4731" y="2343"/>
                    <a:pt x="4715" y="2281"/>
                    <a:pt x="4762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6968" y="2963"/>
                  </a:moveTo>
                  <a:cubicBezTo>
                    <a:pt x="7028" y="2963"/>
                    <a:pt x="7089" y="2968"/>
                    <a:pt x="7150" y="2979"/>
                  </a:cubicBezTo>
                  <a:cubicBezTo>
                    <a:pt x="7367" y="3025"/>
                    <a:pt x="7553" y="3149"/>
                    <a:pt x="7538" y="3366"/>
                  </a:cubicBezTo>
                  <a:cubicBezTo>
                    <a:pt x="7538" y="3537"/>
                    <a:pt x="7383" y="3646"/>
                    <a:pt x="7321" y="3677"/>
                  </a:cubicBezTo>
                  <a:cubicBezTo>
                    <a:pt x="7042" y="3878"/>
                    <a:pt x="6700" y="4033"/>
                    <a:pt x="6359" y="4111"/>
                  </a:cubicBezTo>
                  <a:cubicBezTo>
                    <a:pt x="6313" y="4126"/>
                    <a:pt x="6266" y="4126"/>
                    <a:pt x="6220" y="4126"/>
                  </a:cubicBezTo>
                  <a:cubicBezTo>
                    <a:pt x="6033" y="4126"/>
                    <a:pt x="5847" y="4033"/>
                    <a:pt x="5754" y="3863"/>
                  </a:cubicBezTo>
                  <a:cubicBezTo>
                    <a:pt x="5739" y="3816"/>
                    <a:pt x="5723" y="3785"/>
                    <a:pt x="5723" y="3739"/>
                  </a:cubicBezTo>
                  <a:cubicBezTo>
                    <a:pt x="5692" y="3584"/>
                    <a:pt x="5770" y="3444"/>
                    <a:pt x="5956" y="3320"/>
                  </a:cubicBezTo>
                  <a:cubicBezTo>
                    <a:pt x="6224" y="3159"/>
                    <a:pt x="6585" y="2963"/>
                    <a:pt x="6968" y="2963"/>
                  </a:cubicBezTo>
                  <a:close/>
                  <a:moveTo>
                    <a:pt x="4084" y="2952"/>
                  </a:moveTo>
                  <a:cubicBezTo>
                    <a:pt x="4123" y="2952"/>
                    <a:pt x="4166" y="2972"/>
                    <a:pt x="4203" y="3010"/>
                  </a:cubicBezTo>
                  <a:cubicBezTo>
                    <a:pt x="4265" y="3056"/>
                    <a:pt x="4250" y="3134"/>
                    <a:pt x="4188" y="3196"/>
                  </a:cubicBezTo>
                  <a:cubicBezTo>
                    <a:pt x="3800" y="3506"/>
                    <a:pt x="3211" y="4219"/>
                    <a:pt x="3211" y="4219"/>
                  </a:cubicBezTo>
                  <a:cubicBezTo>
                    <a:pt x="3180" y="4266"/>
                    <a:pt x="3133" y="4282"/>
                    <a:pt x="3102" y="4282"/>
                  </a:cubicBezTo>
                  <a:cubicBezTo>
                    <a:pt x="3056" y="4282"/>
                    <a:pt x="3025" y="4266"/>
                    <a:pt x="3009" y="4251"/>
                  </a:cubicBezTo>
                  <a:cubicBezTo>
                    <a:pt x="2932" y="4188"/>
                    <a:pt x="2932" y="4095"/>
                    <a:pt x="3009" y="4049"/>
                  </a:cubicBezTo>
                  <a:cubicBezTo>
                    <a:pt x="3025" y="4033"/>
                    <a:pt x="3598" y="3335"/>
                    <a:pt x="4017" y="2979"/>
                  </a:cubicBezTo>
                  <a:cubicBezTo>
                    <a:pt x="4036" y="2960"/>
                    <a:pt x="4059" y="2952"/>
                    <a:pt x="4084" y="2952"/>
                  </a:cubicBezTo>
                  <a:close/>
                  <a:moveTo>
                    <a:pt x="8958" y="3984"/>
                  </a:moveTo>
                  <a:cubicBezTo>
                    <a:pt x="9027" y="3984"/>
                    <a:pt x="9090" y="4040"/>
                    <a:pt x="9104" y="4095"/>
                  </a:cubicBezTo>
                  <a:cubicBezTo>
                    <a:pt x="9135" y="4173"/>
                    <a:pt x="9073" y="4251"/>
                    <a:pt x="8996" y="4266"/>
                  </a:cubicBezTo>
                  <a:cubicBezTo>
                    <a:pt x="8763" y="4297"/>
                    <a:pt x="8329" y="4499"/>
                    <a:pt x="8205" y="4576"/>
                  </a:cubicBezTo>
                  <a:cubicBezTo>
                    <a:pt x="8174" y="4592"/>
                    <a:pt x="8158" y="4592"/>
                    <a:pt x="8143" y="4592"/>
                  </a:cubicBezTo>
                  <a:cubicBezTo>
                    <a:pt x="8081" y="4592"/>
                    <a:pt x="8019" y="4576"/>
                    <a:pt x="8003" y="4514"/>
                  </a:cubicBezTo>
                  <a:cubicBezTo>
                    <a:pt x="7972" y="4437"/>
                    <a:pt x="7988" y="4359"/>
                    <a:pt x="8065" y="4328"/>
                  </a:cubicBezTo>
                  <a:cubicBezTo>
                    <a:pt x="8081" y="4328"/>
                    <a:pt x="8608" y="4049"/>
                    <a:pt x="8934" y="3987"/>
                  </a:cubicBezTo>
                  <a:cubicBezTo>
                    <a:pt x="8942" y="3985"/>
                    <a:pt x="8950" y="3984"/>
                    <a:pt x="8958" y="3984"/>
                  </a:cubicBezTo>
                  <a:close/>
                  <a:moveTo>
                    <a:pt x="9485" y="4450"/>
                  </a:moveTo>
                  <a:cubicBezTo>
                    <a:pt x="9554" y="4450"/>
                    <a:pt x="9618" y="4507"/>
                    <a:pt x="9632" y="4576"/>
                  </a:cubicBezTo>
                  <a:cubicBezTo>
                    <a:pt x="9647" y="4669"/>
                    <a:pt x="9601" y="4731"/>
                    <a:pt x="9523" y="4747"/>
                  </a:cubicBezTo>
                  <a:cubicBezTo>
                    <a:pt x="9337" y="4793"/>
                    <a:pt x="9166" y="4824"/>
                    <a:pt x="9011" y="4886"/>
                  </a:cubicBezTo>
                  <a:cubicBezTo>
                    <a:pt x="8996" y="4886"/>
                    <a:pt x="8980" y="4886"/>
                    <a:pt x="8949" y="4902"/>
                  </a:cubicBezTo>
                  <a:cubicBezTo>
                    <a:pt x="8903" y="4902"/>
                    <a:pt x="8841" y="4855"/>
                    <a:pt x="8825" y="4809"/>
                  </a:cubicBezTo>
                  <a:cubicBezTo>
                    <a:pt x="8779" y="4731"/>
                    <a:pt x="8825" y="4623"/>
                    <a:pt x="8903" y="4607"/>
                  </a:cubicBezTo>
                  <a:cubicBezTo>
                    <a:pt x="9073" y="4530"/>
                    <a:pt x="9259" y="4499"/>
                    <a:pt x="9461" y="4452"/>
                  </a:cubicBezTo>
                  <a:cubicBezTo>
                    <a:pt x="9469" y="4451"/>
                    <a:pt x="9477" y="4450"/>
                    <a:pt x="9485" y="4450"/>
                  </a:cubicBezTo>
                  <a:close/>
                  <a:moveTo>
                    <a:pt x="4216" y="3957"/>
                  </a:moveTo>
                  <a:cubicBezTo>
                    <a:pt x="4255" y="3957"/>
                    <a:pt x="4293" y="3970"/>
                    <a:pt x="4327" y="3987"/>
                  </a:cubicBezTo>
                  <a:cubicBezTo>
                    <a:pt x="4358" y="4064"/>
                    <a:pt x="4358" y="4142"/>
                    <a:pt x="4296" y="4204"/>
                  </a:cubicBezTo>
                  <a:cubicBezTo>
                    <a:pt x="4048" y="4437"/>
                    <a:pt x="3505" y="4979"/>
                    <a:pt x="3505" y="4979"/>
                  </a:cubicBezTo>
                  <a:cubicBezTo>
                    <a:pt x="3490" y="4995"/>
                    <a:pt x="3443" y="5026"/>
                    <a:pt x="3412" y="5026"/>
                  </a:cubicBezTo>
                  <a:cubicBezTo>
                    <a:pt x="3366" y="5026"/>
                    <a:pt x="3335" y="4995"/>
                    <a:pt x="3319" y="4979"/>
                  </a:cubicBezTo>
                  <a:cubicBezTo>
                    <a:pt x="3257" y="4917"/>
                    <a:pt x="3257" y="4824"/>
                    <a:pt x="3319" y="4762"/>
                  </a:cubicBezTo>
                  <a:cubicBezTo>
                    <a:pt x="3335" y="4747"/>
                    <a:pt x="3862" y="4219"/>
                    <a:pt x="4126" y="3987"/>
                  </a:cubicBezTo>
                  <a:cubicBezTo>
                    <a:pt x="4154" y="3966"/>
                    <a:pt x="4185" y="3957"/>
                    <a:pt x="4216" y="3957"/>
                  </a:cubicBezTo>
                  <a:close/>
                  <a:moveTo>
                    <a:pt x="2552" y="4557"/>
                  </a:moveTo>
                  <a:cubicBezTo>
                    <a:pt x="2582" y="4557"/>
                    <a:pt x="2612" y="4567"/>
                    <a:pt x="2637" y="4592"/>
                  </a:cubicBezTo>
                  <a:cubicBezTo>
                    <a:pt x="2699" y="4654"/>
                    <a:pt x="2714" y="4747"/>
                    <a:pt x="2652" y="4809"/>
                  </a:cubicBezTo>
                  <a:cubicBezTo>
                    <a:pt x="2327" y="5197"/>
                    <a:pt x="1939" y="5848"/>
                    <a:pt x="1939" y="5848"/>
                  </a:cubicBezTo>
                  <a:cubicBezTo>
                    <a:pt x="1923" y="5910"/>
                    <a:pt x="1877" y="5926"/>
                    <a:pt x="1815" y="5926"/>
                  </a:cubicBezTo>
                  <a:cubicBezTo>
                    <a:pt x="1784" y="5926"/>
                    <a:pt x="1768" y="5926"/>
                    <a:pt x="1737" y="5910"/>
                  </a:cubicBezTo>
                  <a:cubicBezTo>
                    <a:pt x="1691" y="5848"/>
                    <a:pt x="1644" y="5770"/>
                    <a:pt x="1660" y="5693"/>
                  </a:cubicBezTo>
                  <a:cubicBezTo>
                    <a:pt x="1675" y="5677"/>
                    <a:pt x="2063" y="5026"/>
                    <a:pt x="2420" y="4607"/>
                  </a:cubicBezTo>
                  <a:cubicBezTo>
                    <a:pt x="2457" y="4579"/>
                    <a:pt x="2505" y="4557"/>
                    <a:pt x="2552" y="4557"/>
                  </a:cubicBezTo>
                  <a:close/>
                  <a:moveTo>
                    <a:pt x="5156" y="5808"/>
                  </a:moveTo>
                  <a:cubicBezTo>
                    <a:pt x="5193" y="5808"/>
                    <a:pt x="5228" y="5815"/>
                    <a:pt x="5258" y="5832"/>
                  </a:cubicBezTo>
                  <a:cubicBezTo>
                    <a:pt x="5305" y="5879"/>
                    <a:pt x="5351" y="5926"/>
                    <a:pt x="5367" y="5972"/>
                  </a:cubicBezTo>
                  <a:cubicBezTo>
                    <a:pt x="5382" y="6034"/>
                    <a:pt x="5367" y="6112"/>
                    <a:pt x="5336" y="6158"/>
                  </a:cubicBezTo>
                  <a:cubicBezTo>
                    <a:pt x="5274" y="6220"/>
                    <a:pt x="5196" y="6267"/>
                    <a:pt x="5118" y="6267"/>
                  </a:cubicBezTo>
                  <a:cubicBezTo>
                    <a:pt x="5056" y="6267"/>
                    <a:pt x="4994" y="6236"/>
                    <a:pt x="4963" y="6220"/>
                  </a:cubicBezTo>
                  <a:cubicBezTo>
                    <a:pt x="4901" y="6189"/>
                    <a:pt x="4870" y="6112"/>
                    <a:pt x="4870" y="6050"/>
                  </a:cubicBezTo>
                  <a:cubicBezTo>
                    <a:pt x="4870" y="6003"/>
                    <a:pt x="4870" y="5972"/>
                    <a:pt x="4901" y="5926"/>
                  </a:cubicBezTo>
                  <a:cubicBezTo>
                    <a:pt x="4957" y="5858"/>
                    <a:pt x="5061" y="5808"/>
                    <a:pt x="5156" y="5808"/>
                  </a:cubicBezTo>
                  <a:close/>
                  <a:moveTo>
                    <a:pt x="1472" y="6332"/>
                  </a:moveTo>
                  <a:cubicBezTo>
                    <a:pt x="1563" y="6332"/>
                    <a:pt x="1653" y="6374"/>
                    <a:pt x="1706" y="6437"/>
                  </a:cubicBezTo>
                  <a:cubicBezTo>
                    <a:pt x="1784" y="6530"/>
                    <a:pt x="1768" y="6701"/>
                    <a:pt x="1644" y="6779"/>
                  </a:cubicBezTo>
                  <a:lnTo>
                    <a:pt x="1567" y="6779"/>
                  </a:lnTo>
                  <a:cubicBezTo>
                    <a:pt x="1474" y="6779"/>
                    <a:pt x="1396" y="6748"/>
                    <a:pt x="1334" y="6670"/>
                  </a:cubicBezTo>
                  <a:cubicBezTo>
                    <a:pt x="1272" y="6577"/>
                    <a:pt x="1272" y="6453"/>
                    <a:pt x="1334" y="6375"/>
                  </a:cubicBezTo>
                  <a:lnTo>
                    <a:pt x="1350" y="6360"/>
                  </a:lnTo>
                  <a:cubicBezTo>
                    <a:pt x="1389" y="6340"/>
                    <a:pt x="1431" y="6332"/>
                    <a:pt x="1472" y="6332"/>
                  </a:cubicBezTo>
                  <a:close/>
                  <a:moveTo>
                    <a:pt x="2621" y="6701"/>
                  </a:moveTo>
                  <a:lnTo>
                    <a:pt x="2621" y="6748"/>
                  </a:lnTo>
                  <a:cubicBezTo>
                    <a:pt x="2637" y="6825"/>
                    <a:pt x="2637" y="6872"/>
                    <a:pt x="2621" y="6949"/>
                  </a:cubicBezTo>
                  <a:cubicBezTo>
                    <a:pt x="2575" y="7011"/>
                    <a:pt x="2513" y="7073"/>
                    <a:pt x="2435" y="7073"/>
                  </a:cubicBezTo>
                  <a:lnTo>
                    <a:pt x="2404" y="7073"/>
                  </a:lnTo>
                  <a:cubicBezTo>
                    <a:pt x="2311" y="7058"/>
                    <a:pt x="2265" y="6949"/>
                    <a:pt x="2280" y="6872"/>
                  </a:cubicBezTo>
                  <a:cubicBezTo>
                    <a:pt x="2311" y="6825"/>
                    <a:pt x="2327" y="6779"/>
                    <a:pt x="2389" y="6732"/>
                  </a:cubicBezTo>
                  <a:lnTo>
                    <a:pt x="2404" y="6701"/>
                  </a:lnTo>
                  <a:close/>
                  <a:moveTo>
                    <a:pt x="7146" y="6735"/>
                  </a:moveTo>
                  <a:cubicBezTo>
                    <a:pt x="7201" y="6735"/>
                    <a:pt x="7257" y="6748"/>
                    <a:pt x="7305" y="6779"/>
                  </a:cubicBezTo>
                  <a:lnTo>
                    <a:pt x="7321" y="6810"/>
                  </a:lnTo>
                  <a:lnTo>
                    <a:pt x="7321" y="6825"/>
                  </a:lnTo>
                  <a:cubicBezTo>
                    <a:pt x="7352" y="6934"/>
                    <a:pt x="7305" y="7058"/>
                    <a:pt x="7197" y="7135"/>
                  </a:cubicBezTo>
                  <a:cubicBezTo>
                    <a:pt x="7119" y="7197"/>
                    <a:pt x="6995" y="7228"/>
                    <a:pt x="6886" y="7228"/>
                  </a:cubicBezTo>
                  <a:lnTo>
                    <a:pt x="6840" y="7228"/>
                  </a:lnTo>
                  <a:lnTo>
                    <a:pt x="6824" y="7197"/>
                  </a:lnTo>
                  <a:cubicBezTo>
                    <a:pt x="6778" y="7073"/>
                    <a:pt x="6824" y="6918"/>
                    <a:pt x="6918" y="6825"/>
                  </a:cubicBezTo>
                  <a:cubicBezTo>
                    <a:pt x="6974" y="6768"/>
                    <a:pt x="7060" y="6735"/>
                    <a:pt x="7146" y="6735"/>
                  </a:cubicBezTo>
                  <a:close/>
                  <a:moveTo>
                    <a:pt x="1861" y="7709"/>
                  </a:moveTo>
                  <a:cubicBezTo>
                    <a:pt x="1939" y="7709"/>
                    <a:pt x="2001" y="7725"/>
                    <a:pt x="2032" y="7771"/>
                  </a:cubicBezTo>
                  <a:cubicBezTo>
                    <a:pt x="2063" y="7818"/>
                    <a:pt x="2094" y="7864"/>
                    <a:pt x="2094" y="7911"/>
                  </a:cubicBezTo>
                  <a:cubicBezTo>
                    <a:pt x="2094" y="8004"/>
                    <a:pt x="2001" y="8081"/>
                    <a:pt x="1892" y="8097"/>
                  </a:cubicBezTo>
                  <a:lnTo>
                    <a:pt x="1846" y="8097"/>
                  </a:lnTo>
                  <a:cubicBezTo>
                    <a:pt x="1768" y="8097"/>
                    <a:pt x="1706" y="8081"/>
                    <a:pt x="1644" y="8066"/>
                  </a:cubicBezTo>
                  <a:lnTo>
                    <a:pt x="1613" y="8050"/>
                  </a:lnTo>
                  <a:lnTo>
                    <a:pt x="1644" y="7756"/>
                  </a:lnTo>
                  <a:lnTo>
                    <a:pt x="1691" y="7756"/>
                  </a:lnTo>
                  <a:cubicBezTo>
                    <a:pt x="1737" y="7740"/>
                    <a:pt x="1799" y="7709"/>
                    <a:pt x="1861" y="7709"/>
                  </a:cubicBezTo>
                  <a:close/>
                  <a:moveTo>
                    <a:pt x="734" y="9671"/>
                  </a:moveTo>
                  <a:cubicBezTo>
                    <a:pt x="748" y="9671"/>
                    <a:pt x="762" y="9673"/>
                    <a:pt x="776" y="9679"/>
                  </a:cubicBezTo>
                  <a:cubicBezTo>
                    <a:pt x="853" y="9694"/>
                    <a:pt x="915" y="9772"/>
                    <a:pt x="884" y="9849"/>
                  </a:cubicBezTo>
                  <a:cubicBezTo>
                    <a:pt x="884" y="9849"/>
                    <a:pt x="776" y="10578"/>
                    <a:pt x="838" y="11075"/>
                  </a:cubicBezTo>
                  <a:cubicBezTo>
                    <a:pt x="853" y="11152"/>
                    <a:pt x="791" y="11230"/>
                    <a:pt x="714" y="11230"/>
                  </a:cubicBezTo>
                  <a:cubicBezTo>
                    <a:pt x="621" y="11230"/>
                    <a:pt x="559" y="11168"/>
                    <a:pt x="543" y="11090"/>
                  </a:cubicBezTo>
                  <a:cubicBezTo>
                    <a:pt x="466" y="10563"/>
                    <a:pt x="605" y="9834"/>
                    <a:pt x="605" y="9787"/>
                  </a:cubicBezTo>
                  <a:cubicBezTo>
                    <a:pt x="618" y="9724"/>
                    <a:pt x="672" y="9671"/>
                    <a:pt x="734" y="9671"/>
                  </a:cubicBezTo>
                  <a:close/>
                  <a:moveTo>
                    <a:pt x="6576" y="11106"/>
                  </a:moveTo>
                  <a:lnTo>
                    <a:pt x="6809" y="11168"/>
                  </a:lnTo>
                  <a:cubicBezTo>
                    <a:pt x="6886" y="11183"/>
                    <a:pt x="6918" y="11245"/>
                    <a:pt x="6918" y="11292"/>
                  </a:cubicBezTo>
                  <a:cubicBezTo>
                    <a:pt x="6918" y="11369"/>
                    <a:pt x="6902" y="11431"/>
                    <a:pt x="6886" y="11509"/>
                  </a:cubicBezTo>
                  <a:lnTo>
                    <a:pt x="6855" y="11556"/>
                  </a:lnTo>
                  <a:lnTo>
                    <a:pt x="6623" y="11478"/>
                  </a:lnTo>
                  <a:cubicBezTo>
                    <a:pt x="6592" y="11462"/>
                    <a:pt x="6545" y="11431"/>
                    <a:pt x="6514" y="11400"/>
                  </a:cubicBezTo>
                  <a:cubicBezTo>
                    <a:pt x="6468" y="11354"/>
                    <a:pt x="6452" y="11261"/>
                    <a:pt x="6545" y="11121"/>
                  </a:cubicBezTo>
                  <a:lnTo>
                    <a:pt x="6576" y="11106"/>
                  </a:lnTo>
                  <a:close/>
                  <a:moveTo>
                    <a:pt x="1861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54" y="11168"/>
                    <a:pt x="2079" y="11416"/>
                  </a:cubicBezTo>
                  <a:cubicBezTo>
                    <a:pt x="2094" y="11493"/>
                    <a:pt x="2079" y="11587"/>
                    <a:pt x="2001" y="11618"/>
                  </a:cubicBezTo>
                  <a:cubicBezTo>
                    <a:pt x="1970" y="11633"/>
                    <a:pt x="1954" y="11633"/>
                    <a:pt x="1939" y="11633"/>
                  </a:cubicBezTo>
                  <a:cubicBezTo>
                    <a:pt x="1877" y="11633"/>
                    <a:pt x="1815" y="11618"/>
                    <a:pt x="1799" y="11556"/>
                  </a:cubicBezTo>
                  <a:cubicBezTo>
                    <a:pt x="1660" y="11230"/>
                    <a:pt x="1706" y="10734"/>
                    <a:pt x="1706" y="10718"/>
                  </a:cubicBezTo>
                  <a:cubicBezTo>
                    <a:pt x="1706" y="10640"/>
                    <a:pt x="1784" y="10578"/>
                    <a:pt x="1861" y="10578"/>
                  </a:cubicBezTo>
                  <a:close/>
                  <a:moveTo>
                    <a:pt x="2954" y="13151"/>
                  </a:moveTo>
                  <a:cubicBezTo>
                    <a:pt x="2990" y="13151"/>
                    <a:pt x="3027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2" y="13293"/>
                    <a:pt x="3118" y="13370"/>
                    <a:pt x="3087" y="13448"/>
                  </a:cubicBezTo>
                  <a:cubicBezTo>
                    <a:pt x="3056" y="13510"/>
                    <a:pt x="2978" y="13556"/>
                    <a:pt x="2932" y="13556"/>
                  </a:cubicBezTo>
                  <a:cubicBezTo>
                    <a:pt x="2901" y="13556"/>
                    <a:pt x="2870" y="13556"/>
                    <a:pt x="2854" y="13525"/>
                  </a:cubicBezTo>
                  <a:cubicBezTo>
                    <a:pt x="2792" y="13432"/>
                    <a:pt x="2776" y="13339"/>
                    <a:pt x="2807" y="13231"/>
                  </a:cubicBezTo>
                  <a:cubicBezTo>
                    <a:pt x="2827" y="13181"/>
                    <a:pt x="2890" y="13151"/>
                    <a:pt x="2954" y="13151"/>
                  </a:cubicBezTo>
                  <a:close/>
                  <a:moveTo>
                    <a:pt x="1284" y="11801"/>
                  </a:moveTo>
                  <a:cubicBezTo>
                    <a:pt x="1300" y="11801"/>
                    <a:pt x="1317" y="11802"/>
                    <a:pt x="1334" y="11804"/>
                  </a:cubicBezTo>
                  <a:cubicBezTo>
                    <a:pt x="1489" y="11850"/>
                    <a:pt x="1582" y="11974"/>
                    <a:pt x="1644" y="12098"/>
                  </a:cubicBezTo>
                  <a:cubicBezTo>
                    <a:pt x="1861" y="12502"/>
                    <a:pt x="1970" y="12905"/>
                    <a:pt x="2032" y="13355"/>
                  </a:cubicBezTo>
                  <a:cubicBezTo>
                    <a:pt x="2079" y="13649"/>
                    <a:pt x="1923" y="13944"/>
                    <a:pt x="1644" y="14037"/>
                  </a:cubicBezTo>
                  <a:cubicBezTo>
                    <a:pt x="1613" y="14053"/>
                    <a:pt x="1551" y="14053"/>
                    <a:pt x="1505" y="14053"/>
                  </a:cubicBezTo>
                  <a:cubicBezTo>
                    <a:pt x="1334" y="14053"/>
                    <a:pt x="1194" y="13913"/>
                    <a:pt x="1086" y="13680"/>
                  </a:cubicBezTo>
                  <a:cubicBezTo>
                    <a:pt x="915" y="13277"/>
                    <a:pt x="698" y="12734"/>
                    <a:pt x="853" y="12191"/>
                  </a:cubicBezTo>
                  <a:cubicBezTo>
                    <a:pt x="911" y="11989"/>
                    <a:pt x="1063" y="11801"/>
                    <a:pt x="1284" y="11801"/>
                  </a:cubicBezTo>
                  <a:close/>
                  <a:moveTo>
                    <a:pt x="1396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691" y="14673"/>
                    <a:pt x="1706" y="14750"/>
                    <a:pt x="1691" y="14813"/>
                  </a:cubicBezTo>
                  <a:cubicBezTo>
                    <a:pt x="1644" y="14890"/>
                    <a:pt x="1582" y="14952"/>
                    <a:pt x="1505" y="14952"/>
                  </a:cubicBezTo>
                  <a:lnTo>
                    <a:pt x="1489" y="14952"/>
                  </a:lnTo>
                  <a:cubicBezTo>
                    <a:pt x="1396" y="14921"/>
                    <a:pt x="1350" y="14844"/>
                    <a:pt x="1334" y="14766"/>
                  </a:cubicBezTo>
                  <a:cubicBezTo>
                    <a:pt x="1334" y="14688"/>
                    <a:pt x="1350" y="14626"/>
                    <a:pt x="1381" y="14580"/>
                  </a:cubicBezTo>
                  <a:lnTo>
                    <a:pt x="1396" y="14533"/>
                  </a:lnTo>
                  <a:close/>
                  <a:moveTo>
                    <a:pt x="2652" y="14332"/>
                  </a:moveTo>
                  <a:cubicBezTo>
                    <a:pt x="2776" y="14533"/>
                    <a:pt x="2885" y="14750"/>
                    <a:pt x="2978" y="14968"/>
                  </a:cubicBezTo>
                  <a:lnTo>
                    <a:pt x="3180" y="14533"/>
                  </a:lnTo>
                  <a:cubicBezTo>
                    <a:pt x="3203" y="14476"/>
                    <a:pt x="3251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3" y="14502"/>
                    <a:pt x="3490" y="14580"/>
                    <a:pt x="3443" y="14657"/>
                  </a:cubicBezTo>
                  <a:lnTo>
                    <a:pt x="3226" y="15138"/>
                  </a:lnTo>
                  <a:cubicBezTo>
                    <a:pt x="3428" y="15231"/>
                    <a:pt x="3645" y="15355"/>
                    <a:pt x="3831" y="15448"/>
                  </a:cubicBezTo>
                  <a:cubicBezTo>
                    <a:pt x="3893" y="15495"/>
                    <a:pt x="3940" y="15573"/>
                    <a:pt x="3924" y="15666"/>
                  </a:cubicBezTo>
                  <a:cubicBezTo>
                    <a:pt x="3893" y="15728"/>
                    <a:pt x="3847" y="15743"/>
                    <a:pt x="3800" y="15743"/>
                  </a:cubicBezTo>
                  <a:cubicBezTo>
                    <a:pt x="3754" y="15743"/>
                    <a:pt x="3738" y="15743"/>
                    <a:pt x="3723" y="15728"/>
                  </a:cubicBezTo>
                  <a:cubicBezTo>
                    <a:pt x="3567" y="15650"/>
                    <a:pt x="3381" y="15541"/>
                    <a:pt x="3211" y="15464"/>
                  </a:cubicBezTo>
                  <a:lnTo>
                    <a:pt x="3211" y="15464"/>
                  </a:lnTo>
                  <a:cubicBezTo>
                    <a:pt x="3304" y="15697"/>
                    <a:pt x="3397" y="15929"/>
                    <a:pt x="3459" y="16162"/>
                  </a:cubicBezTo>
                  <a:lnTo>
                    <a:pt x="3195" y="16239"/>
                  </a:lnTo>
                  <a:cubicBezTo>
                    <a:pt x="3133" y="16069"/>
                    <a:pt x="3056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7" y="16053"/>
                    <a:pt x="2745" y="16053"/>
                  </a:cubicBezTo>
                  <a:cubicBezTo>
                    <a:pt x="2730" y="16053"/>
                    <a:pt x="2714" y="16038"/>
                    <a:pt x="2683" y="16038"/>
                  </a:cubicBezTo>
                  <a:cubicBezTo>
                    <a:pt x="2621" y="15991"/>
                    <a:pt x="2575" y="15914"/>
                    <a:pt x="2621" y="15836"/>
                  </a:cubicBezTo>
                  <a:lnTo>
                    <a:pt x="2838" y="15309"/>
                  </a:lnTo>
                  <a:cubicBezTo>
                    <a:pt x="2823" y="15293"/>
                    <a:pt x="2823" y="15262"/>
                    <a:pt x="2807" y="15231"/>
                  </a:cubicBezTo>
                  <a:cubicBezTo>
                    <a:pt x="2621" y="15154"/>
                    <a:pt x="2435" y="15061"/>
                    <a:pt x="2265" y="14983"/>
                  </a:cubicBezTo>
                  <a:cubicBezTo>
                    <a:pt x="2187" y="14952"/>
                    <a:pt x="2156" y="14875"/>
                    <a:pt x="2187" y="14797"/>
                  </a:cubicBezTo>
                  <a:cubicBezTo>
                    <a:pt x="2221" y="14741"/>
                    <a:pt x="2271" y="14701"/>
                    <a:pt x="2325" y="14701"/>
                  </a:cubicBezTo>
                  <a:cubicBezTo>
                    <a:pt x="2346" y="14701"/>
                    <a:pt x="2367" y="14707"/>
                    <a:pt x="2389" y="14719"/>
                  </a:cubicBezTo>
                  <a:cubicBezTo>
                    <a:pt x="2435" y="14735"/>
                    <a:pt x="2513" y="14766"/>
                    <a:pt x="2590" y="14813"/>
                  </a:cubicBezTo>
                  <a:cubicBezTo>
                    <a:pt x="2513" y="14688"/>
                    <a:pt x="2466" y="14580"/>
                    <a:pt x="2404" y="14456"/>
                  </a:cubicBezTo>
                  <a:lnTo>
                    <a:pt x="2652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0" y="16550"/>
                    <a:pt x="4886" y="16612"/>
                    <a:pt x="4886" y="16689"/>
                  </a:cubicBezTo>
                  <a:cubicBezTo>
                    <a:pt x="4870" y="16751"/>
                    <a:pt x="4808" y="16782"/>
                    <a:pt x="4746" y="16813"/>
                  </a:cubicBezTo>
                  <a:lnTo>
                    <a:pt x="4684" y="16813"/>
                  </a:lnTo>
                  <a:cubicBezTo>
                    <a:pt x="4653" y="16813"/>
                    <a:pt x="4607" y="16782"/>
                    <a:pt x="4576" y="16767"/>
                  </a:cubicBezTo>
                  <a:cubicBezTo>
                    <a:pt x="4529" y="16736"/>
                    <a:pt x="4498" y="16658"/>
                    <a:pt x="4514" y="16596"/>
                  </a:cubicBezTo>
                  <a:cubicBezTo>
                    <a:pt x="4514" y="16534"/>
                    <a:pt x="4560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19" y="16664"/>
                  </a:moveTo>
                  <a:cubicBezTo>
                    <a:pt x="3051" y="16664"/>
                    <a:pt x="3084" y="16669"/>
                    <a:pt x="3118" y="16689"/>
                  </a:cubicBezTo>
                  <a:cubicBezTo>
                    <a:pt x="3195" y="16736"/>
                    <a:pt x="3273" y="16813"/>
                    <a:pt x="3257" y="16906"/>
                  </a:cubicBezTo>
                  <a:cubicBezTo>
                    <a:pt x="3242" y="16968"/>
                    <a:pt x="3211" y="16999"/>
                    <a:pt x="3180" y="17046"/>
                  </a:cubicBezTo>
                  <a:cubicBezTo>
                    <a:pt x="3133" y="17061"/>
                    <a:pt x="3102" y="17077"/>
                    <a:pt x="3056" y="17077"/>
                  </a:cubicBezTo>
                  <a:cubicBezTo>
                    <a:pt x="3025" y="17077"/>
                    <a:pt x="3009" y="17061"/>
                    <a:pt x="2978" y="17061"/>
                  </a:cubicBezTo>
                  <a:cubicBezTo>
                    <a:pt x="2885" y="17015"/>
                    <a:pt x="2807" y="16922"/>
                    <a:pt x="2823" y="16829"/>
                  </a:cubicBezTo>
                  <a:lnTo>
                    <a:pt x="2870" y="16829"/>
                  </a:lnTo>
                  <a:cubicBezTo>
                    <a:pt x="2838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6" y="16674"/>
                    <a:pt x="2977" y="16664"/>
                    <a:pt x="3019" y="16664"/>
                  </a:cubicBezTo>
                  <a:close/>
                  <a:moveTo>
                    <a:pt x="6313" y="17899"/>
                  </a:moveTo>
                  <a:lnTo>
                    <a:pt x="6313" y="17930"/>
                  </a:lnTo>
                  <a:lnTo>
                    <a:pt x="6327" y="17901"/>
                  </a:lnTo>
                  <a:lnTo>
                    <a:pt x="6327" y="17901"/>
                  </a:lnTo>
                  <a:lnTo>
                    <a:pt x="6313" y="17899"/>
                  </a:lnTo>
                  <a:close/>
                  <a:moveTo>
                    <a:pt x="7511" y="17427"/>
                  </a:moveTo>
                  <a:cubicBezTo>
                    <a:pt x="7535" y="17427"/>
                    <a:pt x="7560" y="17434"/>
                    <a:pt x="7584" y="17449"/>
                  </a:cubicBezTo>
                  <a:cubicBezTo>
                    <a:pt x="7584" y="17449"/>
                    <a:pt x="8019" y="17697"/>
                    <a:pt x="8251" y="17790"/>
                  </a:cubicBezTo>
                  <a:cubicBezTo>
                    <a:pt x="8329" y="17837"/>
                    <a:pt x="8360" y="17914"/>
                    <a:pt x="8329" y="18008"/>
                  </a:cubicBezTo>
                  <a:cubicBezTo>
                    <a:pt x="8298" y="18054"/>
                    <a:pt x="8251" y="18085"/>
                    <a:pt x="8205" y="18085"/>
                  </a:cubicBezTo>
                  <a:cubicBezTo>
                    <a:pt x="8174" y="18085"/>
                    <a:pt x="8158" y="18070"/>
                    <a:pt x="8143" y="18070"/>
                  </a:cubicBezTo>
                  <a:cubicBezTo>
                    <a:pt x="7910" y="17945"/>
                    <a:pt x="7460" y="17713"/>
                    <a:pt x="7445" y="17697"/>
                  </a:cubicBezTo>
                  <a:cubicBezTo>
                    <a:pt x="7367" y="17666"/>
                    <a:pt x="7352" y="17589"/>
                    <a:pt x="7383" y="17511"/>
                  </a:cubicBezTo>
                  <a:cubicBezTo>
                    <a:pt x="7414" y="17459"/>
                    <a:pt x="7460" y="17427"/>
                    <a:pt x="7511" y="17427"/>
                  </a:cubicBezTo>
                  <a:close/>
                  <a:moveTo>
                    <a:pt x="6300" y="17862"/>
                  </a:moveTo>
                  <a:cubicBezTo>
                    <a:pt x="6314" y="17862"/>
                    <a:pt x="6329" y="17864"/>
                    <a:pt x="6344" y="17868"/>
                  </a:cubicBezTo>
                  <a:lnTo>
                    <a:pt x="6327" y="17901"/>
                  </a:lnTo>
                  <a:lnTo>
                    <a:pt x="6327" y="17901"/>
                  </a:lnTo>
                  <a:lnTo>
                    <a:pt x="6514" y="17930"/>
                  </a:lnTo>
                  <a:lnTo>
                    <a:pt x="6452" y="18225"/>
                  </a:lnTo>
                  <a:lnTo>
                    <a:pt x="6437" y="18240"/>
                  </a:lnTo>
                  <a:cubicBezTo>
                    <a:pt x="6421" y="18256"/>
                    <a:pt x="6390" y="18256"/>
                    <a:pt x="6359" y="18256"/>
                  </a:cubicBezTo>
                  <a:cubicBezTo>
                    <a:pt x="6282" y="18256"/>
                    <a:pt x="6189" y="18209"/>
                    <a:pt x="6142" y="18132"/>
                  </a:cubicBezTo>
                  <a:cubicBezTo>
                    <a:pt x="6127" y="18070"/>
                    <a:pt x="6142" y="17992"/>
                    <a:pt x="6189" y="17930"/>
                  </a:cubicBezTo>
                  <a:cubicBezTo>
                    <a:pt x="6212" y="17883"/>
                    <a:pt x="6254" y="17862"/>
                    <a:pt x="6300" y="17862"/>
                  </a:cubicBezTo>
                  <a:close/>
                  <a:moveTo>
                    <a:pt x="5060" y="17886"/>
                  </a:moveTo>
                  <a:cubicBezTo>
                    <a:pt x="5133" y="17886"/>
                    <a:pt x="5206" y="17928"/>
                    <a:pt x="5227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27" y="18209"/>
                    <a:pt x="5196" y="18240"/>
                    <a:pt x="5149" y="18256"/>
                  </a:cubicBezTo>
                  <a:cubicBezTo>
                    <a:pt x="5134" y="18287"/>
                    <a:pt x="5118" y="18287"/>
                    <a:pt x="5072" y="18287"/>
                  </a:cubicBezTo>
                  <a:cubicBezTo>
                    <a:pt x="4994" y="18287"/>
                    <a:pt x="4917" y="18240"/>
                    <a:pt x="4886" y="18178"/>
                  </a:cubicBezTo>
                  <a:cubicBezTo>
                    <a:pt x="4839" y="18085"/>
                    <a:pt x="4870" y="17976"/>
                    <a:pt x="4963" y="17914"/>
                  </a:cubicBezTo>
                  <a:cubicBezTo>
                    <a:pt x="4993" y="17895"/>
                    <a:pt x="5026" y="17886"/>
                    <a:pt x="5060" y="17886"/>
                  </a:cubicBezTo>
                  <a:close/>
                  <a:moveTo>
                    <a:pt x="4368" y="18331"/>
                  </a:moveTo>
                  <a:cubicBezTo>
                    <a:pt x="4433" y="18331"/>
                    <a:pt x="4500" y="18362"/>
                    <a:pt x="4529" y="18411"/>
                  </a:cubicBezTo>
                  <a:cubicBezTo>
                    <a:pt x="4560" y="18473"/>
                    <a:pt x="4576" y="18519"/>
                    <a:pt x="4560" y="18566"/>
                  </a:cubicBezTo>
                  <a:cubicBezTo>
                    <a:pt x="4529" y="18643"/>
                    <a:pt x="4451" y="18705"/>
                    <a:pt x="4358" y="18705"/>
                  </a:cubicBezTo>
                  <a:cubicBezTo>
                    <a:pt x="4327" y="18705"/>
                    <a:pt x="4281" y="18690"/>
                    <a:pt x="4265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5" y="18364"/>
                  </a:cubicBezTo>
                  <a:cubicBezTo>
                    <a:pt x="4294" y="18341"/>
                    <a:pt x="4331" y="18331"/>
                    <a:pt x="4368" y="18331"/>
                  </a:cubicBezTo>
                  <a:close/>
                  <a:moveTo>
                    <a:pt x="6661" y="18803"/>
                  </a:moveTo>
                  <a:cubicBezTo>
                    <a:pt x="6689" y="18803"/>
                    <a:pt x="6718" y="18812"/>
                    <a:pt x="6747" y="18830"/>
                  </a:cubicBezTo>
                  <a:cubicBezTo>
                    <a:pt x="6747" y="18830"/>
                    <a:pt x="7429" y="19186"/>
                    <a:pt x="7786" y="19295"/>
                  </a:cubicBezTo>
                  <a:cubicBezTo>
                    <a:pt x="7864" y="19310"/>
                    <a:pt x="7926" y="19388"/>
                    <a:pt x="7910" y="19465"/>
                  </a:cubicBezTo>
                  <a:cubicBezTo>
                    <a:pt x="7895" y="19543"/>
                    <a:pt x="7833" y="19574"/>
                    <a:pt x="7771" y="19574"/>
                  </a:cubicBezTo>
                  <a:lnTo>
                    <a:pt x="7740" y="19574"/>
                  </a:lnTo>
                  <a:cubicBezTo>
                    <a:pt x="7321" y="19465"/>
                    <a:pt x="6623" y="19093"/>
                    <a:pt x="6607" y="19078"/>
                  </a:cubicBezTo>
                  <a:cubicBezTo>
                    <a:pt x="6530" y="19031"/>
                    <a:pt x="6514" y="18954"/>
                    <a:pt x="6545" y="18876"/>
                  </a:cubicBezTo>
                  <a:cubicBezTo>
                    <a:pt x="6574" y="18828"/>
                    <a:pt x="6616" y="18803"/>
                    <a:pt x="6661" y="18803"/>
                  </a:cubicBezTo>
                  <a:close/>
                  <a:moveTo>
                    <a:pt x="5175" y="18616"/>
                  </a:moveTo>
                  <a:cubicBezTo>
                    <a:pt x="5204" y="18616"/>
                    <a:pt x="5234" y="18625"/>
                    <a:pt x="5258" y="18643"/>
                  </a:cubicBezTo>
                  <a:cubicBezTo>
                    <a:pt x="5258" y="18643"/>
                    <a:pt x="5987" y="19233"/>
                    <a:pt x="6700" y="19558"/>
                  </a:cubicBezTo>
                  <a:cubicBezTo>
                    <a:pt x="6762" y="19605"/>
                    <a:pt x="6809" y="19698"/>
                    <a:pt x="6778" y="19760"/>
                  </a:cubicBezTo>
                  <a:cubicBezTo>
                    <a:pt x="6747" y="19791"/>
                    <a:pt x="6700" y="19838"/>
                    <a:pt x="6654" y="19838"/>
                  </a:cubicBezTo>
                  <a:cubicBezTo>
                    <a:pt x="6623" y="19838"/>
                    <a:pt x="6607" y="19807"/>
                    <a:pt x="6592" y="19807"/>
                  </a:cubicBezTo>
                  <a:cubicBezTo>
                    <a:pt x="5832" y="19465"/>
                    <a:pt x="5118" y="18876"/>
                    <a:pt x="5072" y="18861"/>
                  </a:cubicBezTo>
                  <a:cubicBezTo>
                    <a:pt x="5025" y="18830"/>
                    <a:pt x="4994" y="18721"/>
                    <a:pt x="5056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7534" y="20258"/>
                  </a:moveTo>
                  <a:cubicBezTo>
                    <a:pt x="7591" y="20258"/>
                    <a:pt x="7649" y="20274"/>
                    <a:pt x="7693" y="20303"/>
                  </a:cubicBezTo>
                  <a:cubicBezTo>
                    <a:pt x="7817" y="20349"/>
                    <a:pt x="7864" y="20489"/>
                    <a:pt x="7833" y="20598"/>
                  </a:cubicBezTo>
                  <a:cubicBezTo>
                    <a:pt x="7833" y="20644"/>
                    <a:pt x="7817" y="20675"/>
                    <a:pt x="7771" y="20706"/>
                  </a:cubicBezTo>
                  <a:cubicBezTo>
                    <a:pt x="7755" y="20706"/>
                    <a:pt x="7740" y="20722"/>
                    <a:pt x="7709" y="20722"/>
                  </a:cubicBezTo>
                  <a:cubicBezTo>
                    <a:pt x="7677" y="20737"/>
                    <a:pt x="7631" y="20737"/>
                    <a:pt x="7600" y="20737"/>
                  </a:cubicBezTo>
                  <a:cubicBezTo>
                    <a:pt x="7507" y="20737"/>
                    <a:pt x="7429" y="20722"/>
                    <a:pt x="7367" y="20660"/>
                  </a:cubicBezTo>
                  <a:cubicBezTo>
                    <a:pt x="7305" y="20629"/>
                    <a:pt x="7290" y="20551"/>
                    <a:pt x="7290" y="20474"/>
                  </a:cubicBezTo>
                  <a:cubicBezTo>
                    <a:pt x="7290" y="20411"/>
                    <a:pt x="7321" y="20349"/>
                    <a:pt x="7367" y="20318"/>
                  </a:cubicBezTo>
                  <a:cubicBezTo>
                    <a:pt x="7408" y="20278"/>
                    <a:pt x="7471" y="20258"/>
                    <a:pt x="7534" y="20258"/>
                  </a:cubicBezTo>
                  <a:close/>
                  <a:moveTo>
                    <a:pt x="10655" y="1"/>
                  </a:moveTo>
                  <a:cubicBezTo>
                    <a:pt x="4762" y="1"/>
                    <a:pt x="0" y="4762"/>
                    <a:pt x="0" y="10656"/>
                  </a:cubicBezTo>
                  <a:cubicBezTo>
                    <a:pt x="0" y="16544"/>
                    <a:pt x="4753" y="21318"/>
                    <a:pt x="10640" y="21327"/>
                  </a:cubicBezTo>
                  <a:lnTo>
                    <a:pt x="10640" y="21327"/>
                  </a:lnTo>
                  <a:lnTo>
                    <a:pt x="10640" y="20396"/>
                  </a:lnTo>
                  <a:cubicBezTo>
                    <a:pt x="10578" y="20396"/>
                    <a:pt x="10547" y="20411"/>
                    <a:pt x="10485" y="20411"/>
                  </a:cubicBezTo>
                  <a:cubicBezTo>
                    <a:pt x="10392" y="20427"/>
                    <a:pt x="10268" y="20427"/>
                    <a:pt x="10175" y="20427"/>
                  </a:cubicBezTo>
                  <a:cubicBezTo>
                    <a:pt x="9833" y="20427"/>
                    <a:pt x="9570" y="20380"/>
                    <a:pt x="9368" y="20256"/>
                  </a:cubicBezTo>
                  <a:cubicBezTo>
                    <a:pt x="9306" y="20225"/>
                    <a:pt x="9166" y="20148"/>
                    <a:pt x="9151" y="20008"/>
                  </a:cubicBezTo>
                  <a:cubicBezTo>
                    <a:pt x="9151" y="19946"/>
                    <a:pt x="9166" y="19869"/>
                    <a:pt x="9213" y="19807"/>
                  </a:cubicBezTo>
                  <a:cubicBezTo>
                    <a:pt x="9290" y="19714"/>
                    <a:pt x="9399" y="19698"/>
                    <a:pt x="9523" y="19667"/>
                  </a:cubicBezTo>
                  <a:cubicBezTo>
                    <a:pt x="9627" y="19662"/>
                    <a:pt x="9733" y="19658"/>
                    <a:pt x="9841" y="19658"/>
                  </a:cubicBezTo>
                  <a:cubicBezTo>
                    <a:pt x="10057" y="19658"/>
                    <a:pt x="10278" y="19672"/>
                    <a:pt x="10485" y="19714"/>
                  </a:cubicBezTo>
                  <a:cubicBezTo>
                    <a:pt x="10547" y="19714"/>
                    <a:pt x="10609" y="19729"/>
                    <a:pt x="10640" y="19760"/>
                  </a:cubicBezTo>
                  <a:lnTo>
                    <a:pt x="10640" y="869"/>
                  </a:lnTo>
                  <a:cubicBezTo>
                    <a:pt x="10237" y="869"/>
                    <a:pt x="9864" y="916"/>
                    <a:pt x="9864" y="916"/>
                  </a:cubicBezTo>
                  <a:cubicBezTo>
                    <a:pt x="9787" y="916"/>
                    <a:pt x="9709" y="854"/>
                    <a:pt x="9709" y="776"/>
                  </a:cubicBezTo>
                  <a:cubicBezTo>
                    <a:pt x="9709" y="699"/>
                    <a:pt x="9771" y="621"/>
                    <a:pt x="9849" y="621"/>
                  </a:cubicBezTo>
                  <a:cubicBezTo>
                    <a:pt x="9880" y="621"/>
                    <a:pt x="10252" y="575"/>
                    <a:pt x="10655" y="575"/>
                  </a:cubicBezTo>
                  <a:lnTo>
                    <a:pt x="10655" y="1"/>
                  </a:lnTo>
                  <a:close/>
                  <a:moveTo>
                    <a:pt x="10640" y="21327"/>
                  </a:moveTo>
                  <a:lnTo>
                    <a:pt x="10640" y="21327"/>
                  </a:lnTo>
                  <a:lnTo>
                    <a:pt x="10655" y="21327"/>
                  </a:lnTo>
                  <a:cubicBezTo>
                    <a:pt x="10650" y="21327"/>
                    <a:pt x="10645" y="21327"/>
                    <a:pt x="10640" y="21327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5"/>
            <p:cNvSpPr/>
            <p:nvPr/>
          </p:nvSpPr>
          <p:spPr>
            <a:xfrm>
              <a:off x="4861063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64" y="0"/>
                  </a:moveTo>
                  <a:cubicBezTo>
                    <a:pt x="217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91"/>
                    <a:pt x="512" y="1691"/>
                  </a:cubicBezTo>
                  <a:lnTo>
                    <a:pt x="559" y="1691"/>
                  </a:lnTo>
                  <a:cubicBezTo>
                    <a:pt x="698" y="1629"/>
                    <a:pt x="776" y="1474"/>
                    <a:pt x="745" y="1319"/>
                  </a:cubicBezTo>
                  <a:cubicBezTo>
                    <a:pt x="698" y="915"/>
                    <a:pt x="574" y="528"/>
                    <a:pt x="404" y="155"/>
                  </a:cubicBezTo>
                  <a:cubicBezTo>
                    <a:pt x="373" y="93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5"/>
            <p:cNvSpPr/>
            <p:nvPr/>
          </p:nvSpPr>
          <p:spPr>
            <a:xfrm>
              <a:off x="4985913" y="3834000"/>
              <a:ext cx="32200" cy="14425"/>
            </a:xfrm>
            <a:custGeom>
              <a:avLst/>
              <a:gdLst/>
              <a:ahLst/>
              <a:cxnLst/>
              <a:rect l="l" t="t" r="r" b="b"/>
              <a:pathLst>
                <a:path w="1288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0" y="420"/>
                    <a:pt x="0" y="420"/>
                  </a:cubicBezTo>
                  <a:cubicBezTo>
                    <a:pt x="35" y="524"/>
                    <a:pt x="123" y="577"/>
                    <a:pt x="210" y="577"/>
                  </a:cubicBezTo>
                  <a:cubicBezTo>
                    <a:pt x="239" y="577"/>
                    <a:pt x="268" y="571"/>
                    <a:pt x="295" y="559"/>
                  </a:cubicBezTo>
                  <a:cubicBezTo>
                    <a:pt x="605" y="482"/>
                    <a:pt x="916" y="342"/>
                    <a:pt x="1195" y="172"/>
                  </a:cubicBezTo>
                  <a:cubicBezTo>
                    <a:pt x="1272" y="109"/>
                    <a:pt x="1288" y="94"/>
                    <a:pt x="1288" y="94"/>
                  </a:cubicBezTo>
                  <a:cubicBezTo>
                    <a:pt x="1288" y="78"/>
                    <a:pt x="1226" y="32"/>
                    <a:pt x="1148" y="16"/>
                  </a:cubicBezTo>
                  <a:cubicBezTo>
                    <a:pt x="1117" y="16"/>
                    <a:pt x="1055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5"/>
            <p:cNvSpPr/>
            <p:nvPr/>
          </p:nvSpPr>
          <p:spPr>
            <a:xfrm>
              <a:off x="5072763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50" y="0"/>
                  </a:moveTo>
                  <a:cubicBezTo>
                    <a:pt x="325" y="0"/>
                    <a:pt x="200" y="8"/>
                    <a:pt x="78" y="21"/>
                  </a:cubicBezTo>
                  <a:cubicBezTo>
                    <a:pt x="47" y="21"/>
                    <a:pt x="16" y="21"/>
                    <a:pt x="1" y="52"/>
                  </a:cubicBezTo>
                  <a:cubicBezTo>
                    <a:pt x="16" y="52"/>
                    <a:pt x="16" y="67"/>
                    <a:pt x="47" y="67"/>
                  </a:cubicBezTo>
                  <a:cubicBezTo>
                    <a:pt x="202" y="160"/>
                    <a:pt x="435" y="207"/>
                    <a:pt x="714" y="207"/>
                  </a:cubicBezTo>
                  <a:cubicBezTo>
                    <a:pt x="823" y="207"/>
                    <a:pt x="916" y="207"/>
                    <a:pt x="1009" y="176"/>
                  </a:cubicBezTo>
                  <a:cubicBezTo>
                    <a:pt x="1148" y="176"/>
                    <a:pt x="1164" y="145"/>
                    <a:pt x="1164" y="145"/>
                  </a:cubicBezTo>
                  <a:cubicBezTo>
                    <a:pt x="1148" y="98"/>
                    <a:pt x="1071" y="67"/>
                    <a:pt x="978" y="52"/>
                  </a:cubicBezTo>
                  <a:cubicBezTo>
                    <a:pt x="805" y="15"/>
                    <a:pt x="627" y="0"/>
                    <a:pt x="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5"/>
            <p:cNvSpPr/>
            <p:nvPr/>
          </p:nvSpPr>
          <p:spPr>
            <a:xfrm>
              <a:off x="4978163" y="3827125"/>
              <a:ext cx="47700" cy="29000"/>
            </a:xfrm>
            <a:custGeom>
              <a:avLst/>
              <a:gdLst/>
              <a:ahLst/>
              <a:cxnLst/>
              <a:rect l="l" t="t" r="r" b="b"/>
              <a:pathLst>
                <a:path w="1908" h="1160" extrusionOk="0">
                  <a:moveTo>
                    <a:pt x="1319" y="276"/>
                  </a:moveTo>
                  <a:cubicBezTo>
                    <a:pt x="1365" y="276"/>
                    <a:pt x="1427" y="291"/>
                    <a:pt x="1458" y="291"/>
                  </a:cubicBezTo>
                  <a:cubicBezTo>
                    <a:pt x="1536" y="307"/>
                    <a:pt x="1598" y="353"/>
                    <a:pt x="1598" y="369"/>
                  </a:cubicBezTo>
                  <a:cubicBezTo>
                    <a:pt x="1598" y="369"/>
                    <a:pt x="1582" y="384"/>
                    <a:pt x="1505" y="447"/>
                  </a:cubicBezTo>
                  <a:cubicBezTo>
                    <a:pt x="1226" y="617"/>
                    <a:pt x="915" y="757"/>
                    <a:pt x="605" y="834"/>
                  </a:cubicBezTo>
                  <a:cubicBezTo>
                    <a:pt x="577" y="846"/>
                    <a:pt x="547" y="852"/>
                    <a:pt x="518" y="852"/>
                  </a:cubicBezTo>
                  <a:cubicBezTo>
                    <a:pt x="436" y="852"/>
                    <a:pt x="356" y="806"/>
                    <a:pt x="310" y="726"/>
                  </a:cubicBezTo>
                  <a:cubicBezTo>
                    <a:pt x="310" y="695"/>
                    <a:pt x="341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31" y="1"/>
                  </a:moveTo>
                  <a:cubicBezTo>
                    <a:pt x="932" y="1"/>
                    <a:pt x="566" y="177"/>
                    <a:pt x="295" y="353"/>
                  </a:cubicBezTo>
                  <a:cubicBezTo>
                    <a:pt x="109" y="462"/>
                    <a:pt x="0" y="602"/>
                    <a:pt x="31" y="757"/>
                  </a:cubicBezTo>
                  <a:cubicBezTo>
                    <a:pt x="31" y="803"/>
                    <a:pt x="47" y="834"/>
                    <a:pt x="109" y="896"/>
                  </a:cubicBezTo>
                  <a:cubicBezTo>
                    <a:pt x="186" y="1067"/>
                    <a:pt x="372" y="1160"/>
                    <a:pt x="574" y="1160"/>
                  </a:cubicBezTo>
                  <a:cubicBezTo>
                    <a:pt x="605" y="1160"/>
                    <a:pt x="667" y="1160"/>
                    <a:pt x="698" y="1144"/>
                  </a:cubicBezTo>
                  <a:cubicBezTo>
                    <a:pt x="1055" y="1051"/>
                    <a:pt x="1381" y="912"/>
                    <a:pt x="1675" y="726"/>
                  </a:cubicBezTo>
                  <a:cubicBezTo>
                    <a:pt x="1737" y="679"/>
                    <a:pt x="1861" y="586"/>
                    <a:pt x="1892" y="400"/>
                  </a:cubicBezTo>
                  <a:cubicBezTo>
                    <a:pt x="1908" y="198"/>
                    <a:pt x="1706" y="59"/>
                    <a:pt x="1505" y="12"/>
                  </a:cubicBezTo>
                  <a:cubicBezTo>
                    <a:pt x="1446" y="4"/>
                    <a:pt x="1388" y="1"/>
                    <a:pt x="13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5"/>
            <p:cNvSpPr/>
            <p:nvPr/>
          </p:nvSpPr>
          <p:spPr>
            <a:xfrm>
              <a:off x="5064613" y="4243075"/>
              <a:ext cx="37650" cy="19400"/>
            </a:xfrm>
            <a:custGeom>
              <a:avLst/>
              <a:gdLst/>
              <a:ahLst/>
              <a:cxnLst/>
              <a:rect l="l" t="t" r="r" b="b"/>
              <a:pathLst>
                <a:path w="1506" h="776" extrusionOk="0">
                  <a:moveTo>
                    <a:pt x="808" y="305"/>
                  </a:moveTo>
                  <a:cubicBezTo>
                    <a:pt x="975" y="305"/>
                    <a:pt x="1141" y="316"/>
                    <a:pt x="1304" y="342"/>
                  </a:cubicBezTo>
                  <a:cubicBezTo>
                    <a:pt x="1397" y="373"/>
                    <a:pt x="1474" y="419"/>
                    <a:pt x="1474" y="450"/>
                  </a:cubicBezTo>
                  <a:cubicBezTo>
                    <a:pt x="1474" y="466"/>
                    <a:pt x="1459" y="481"/>
                    <a:pt x="1335" y="481"/>
                  </a:cubicBezTo>
                  <a:cubicBezTo>
                    <a:pt x="1242" y="497"/>
                    <a:pt x="1149" y="497"/>
                    <a:pt x="1040" y="497"/>
                  </a:cubicBezTo>
                  <a:cubicBezTo>
                    <a:pt x="761" y="497"/>
                    <a:pt x="528" y="466"/>
                    <a:pt x="373" y="373"/>
                  </a:cubicBezTo>
                  <a:cubicBezTo>
                    <a:pt x="342" y="373"/>
                    <a:pt x="342" y="342"/>
                    <a:pt x="327" y="342"/>
                  </a:cubicBezTo>
                  <a:cubicBezTo>
                    <a:pt x="342" y="326"/>
                    <a:pt x="373" y="326"/>
                    <a:pt x="404" y="326"/>
                  </a:cubicBezTo>
                  <a:cubicBezTo>
                    <a:pt x="537" y="312"/>
                    <a:pt x="672" y="305"/>
                    <a:pt x="808" y="305"/>
                  </a:cubicBezTo>
                  <a:close/>
                  <a:moveTo>
                    <a:pt x="714" y="1"/>
                  </a:moveTo>
                  <a:cubicBezTo>
                    <a:pt x="606" y="1"/>
                    <a:pt x="497" y="6"/>
                    <a:pt x="389" y="16"/>
                  </a:cubicBezTo>
                  <a:cubicBezTo>
                    <a:pt x="265" y="32"/>
                    <a:pt x="156" y="63"/>
                    <a:pt x="78" y="156"/>
                  </a:cubicBezTo>
                  <a:cubicBezTo>
                    <a:pt x="16" y="218"/>
                    <a:pt x="1" y="264"/>
                    <a:pt x="16" y="342"/>
                  </a:cubicBezTo>
                  <a:cubicBezTo>
                    <a:pt x="63" y="481"/>
                    <a:pt x="172" y="559"/>
                    <a:pt x="234" y="605"/>
                  </a:cubicBezTo>
                  <a:cubicBezTo>
                    <a:pt x="451" y="714"/>
                    <a:pt x="714" y="776"/>
                    <a:pt x="1040" y="776"/>
                  </a:cubicBezTo>
                  <a:cubicBezTo>
                    <a:pt x="1164" y="776"/>
                    <a:pt x="1257" y="760"/>
                    <a:pt x="1350" y="760"/>
                  </a:cubicBezTo>
                  <a:cubicBezTo>
                    <a:pt x="1397" y="760"/>
                    <a:pt x="1459" y="760"/>
                    <a:pt x="1505" y="729"/>
                  </a:cubicBezTo>
                  <a:lnTo>
                    <a:pt x="1505" y="109"/>
                  </a:lnTo>
                  <a:cubicBezTo>
                    <a:pt x="1459" y="94"/>
                    <a:pt x="1397" y="78"/>
                    <a:pt x="1350" y="63"/>
                  </a:cubicBezTo>
                  <a:cubicBezTo>
                    <a:pt x="1143" y="21"/>
                    <a:pt x="930" y="1"/>
                    <a:pt x="7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5"/>
            <p:cNvSpPr/>
            <p:nvPr/>
          </p:nvSpPr>
          <p:spPr>
            <a:xfrm>
              <a:off x="48536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21" y="305"/>
                    <a:pt x="668" y="398"/>
                    <a:pt x="683" y="445"/>
                  </a:cubicBezTo>
                  <a:cubicBezTo>
                    <a:pt x="854" y="802"/>
                    <a:pt x="978" y="1189"/>
                    <a:pt x="1024" y="1608"/>
                  </a:cubicBezTo>
                  <a:cubicBezTo>
                    <a:pt x="1055" y="1763"/>
                    <a:pt x="978" y="1918"/>
                    <a:pt x="854" y="1996"/>
                  </a:cubicBezTo>
                  <a:lnTo>
                    <a:pt x="807" y="1996"/>
                  </a:lnTo>
                  <a:cubicBezTo>
                    <a:pt x="761" y="1996"/>
                    <a:pt x="699" y="1918"/>
                    <a:pt x="637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202" y="1484"/>
                    <a:pt x="388" y="1887"/>
                  </a:cubicBezTo>
                  <a:cubicBezTo>
                    <a:pt x="512" y="2151"/>
                    <a:pt x="637" y="2260"/>
                    <a:pt x="823" y="2260"/>
                  </a:cubicBezTo>
                  <a:cubicBezTo>
                    <a:pt x="854" y="2260"/>
                    <a:pt x="916" y="2260"/>
                    <a:pt x="947" y="2244"/>
                  </a:cubicBezTo>
                  <a:cubicBezTo>
                    <a:pt x="1210" y="2151"/>
                    <a:pt x="1366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900" y="181"/>
                    <a:pt x="823" y="57"/>
                    <a:pt x="637" y="11"/>
                  </a:cubicBezTo>
                  <a:cubicBezTo>
                    <a:pt x="611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5"/>
            <p:cNvSpPr/>
            <p:nvPr/>
          </p:nvSpPr>
          <p:spPr>
            <a:xfrm>
              <a:off x="4889763" y="4110850"/>
              <a:ext cx="44600" cy="47725"/>
            </a:xfrm>
            <a:custGeom>
              <a:avLst/>
              <a:gdLst/>
              <a:ahLst/>
              <a:cxnLst/>
              <a:rect l="l" t="t" r="r" b="b"/>
              <a:pathLst>
                <a:path w="1784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310" y="249"/>
                    <a:pt x="357" y="357"/>
                    <a:pt x="434" y="482"/>
                  </a:cubicBezTo>
                  <a:cubicBezTo>
                    <a:pt x="357" y="435"/>
                    <a:pt x="279" y="404"/>
                    <a:pt x="233" y="388"/>
                  </a:cubicBezTo>
                  <a:cubicBezTo>
                    <a:pt x="211" y="376"/>
                    <a:pt x="190" y="370"/>
                    <a:pt x="169" y="370"/>
                  </a:cubicBezTo>
                  <a:cubicBezTo>
                    <a:pt x="115" y="370"/>
                    <a:pt x="65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27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03" y="1831"/>
                  </a:lnTo>
                  <a:cubicBezTo>
                    <a:pt x="1241" y="1598"/>
                    <a:pt x="1148" y="1366"/>
                    <a:pt x="1055" y="1133"/>
                  </a:cubicBezTo>
                  <a:lnTo>
                    <a:pt x="1055" y="1133"/>
                  </a:lnTo>
                  <a:cubicBezTo>
                    <a:pt x="1225" y="1210"/>
                    <a:pt x="1411" y="1319"/>
                    <a:pt x="1567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691" y="1412"/>
                    <a:pt x="1737" y="1397"/>
                    <a:pt x="1768" y="1335"/>
                  </a:cubicBezTo>
                  <a:cubicBezTo>
                    <a:pt x="1784" y="1242"/>
                    <a:pt x="1737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20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5"/>
            <p:cNvSpPr/>
            <p:nvPr/>
          </p:nvSpPr>
          <p:spPr>
            <a:xfrm>
              <a:off x="48769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1" y="1"/>
                    <a:pt x="813" y="23"/>
                    <a:pt x="776" y="51"/>
                  </a:cubicBezTo>
                  <a:cubicBezTo>
                    <a:pt x="419" y="470"/>
                    <a:pt x="31" y="1121"/>
                    <a:pt x="16" y="1137"/>
                  </a:cubicBezTo>
                  <a:cubicBezTo>
                    <a:pt x="0" y="1214"/>
                    <a:pt x="47" y="1292"/>
                    <a:pt x="93" y="1354"/>
                  </a:cubicBezTo>
                  <a:cubicBezTo>
                    <a:pt x="124" y="1370"/>
                    <a:pt x="140" y="1370"/>
                    <a:pt x="171" y="1370"/>
                  </a:cubicBezTo>
                  <a:cubicBezTo>
                    <a:pt x="233" y="1370"/>
                    <a:pt x="279" y="1354"/>
                    <a:pt x="295" y="1292"/>
                  </a:cubicBezTo>
                  <a:cubicBezTo>
                    <a:pt x="295" y="1292"/>
                    <a:pt x="683" y="641"/>
                    <a:pt x="1008" y="253"/>
                  </a:cubicBezTo>
                  <a:cubicBezTo>
                    <a:pt x="1070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5"/>
            <p:cNvSpPr/>
            <p:nvPr/>
          </p:nvSpPr>
          <p:spPr>
            <a:xfrm>
              <a:off x="49091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80" y="10"/>
                    <a:pt x="1055" y="35"/>
                  </a:cubicBezTo>
                  <a:cubicBezTo>
                    <a:pt x="652" y="392"/>
                    <a:pt x="78" y="1090"/>
                    <a:pt x="47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94" y="1338"/>
                    <a:pt x="125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288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5"/>
            <p:cNvSpPr/>
            <p:nvPr/>
          </p:nvSpPr>
          <p:spPr>
            <a:xfrm>
              <a:off x="4917288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9" y="0"/>
                  </a:moveTo>
                  <a:cubicBezTo>
                    <a:pt x="918" y="0"/>
                    <a:pt x="885" y="8"/>
                    <a:pt x="853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70" y="52"/>
                  </a:cubicBezTo>
                  <a:cubicBezTo>
                    <a:pt x="1034" y="16"/>
                    <a:pt x="992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5"/>
            <p:cNvSpPr/>
            <p:nvPr/>
          </p:nvSpPr>
          <p:spPr>
            <a:xfrm>
              <a:off x="5078588" y="3766925"/>
              <a:ext cx="23275" cy="8550"/>
            </a:xfrm>
            <a:custGeom>
              <a:avLst/>
              <a:gdLst/>
              <a:ahLst/>
              <a:cxnLst/>
              <a:rect l="l" t="t" r="r" b="b"/>
              <a:pathLst>
                <a:path w="931" h="342" extrusionOk="0">
                  <a:moveTo>
                    <a:pt x="931" y="1"/>
                  </a:moveTo>
                  <a:cubicBezTo>
                    <a:pt x="528" y="1"/>
                    <a:pt x="155" y="47"/>
                    <a:pt x="140" y="47"/>
                  </a:cubicBezTo>
                  <a:cubicBezTo>
                    <a:pt x="62" y="47"/>
                    <a:pt x="0" y="125"/>
                    <a:pt x="0" y="202"/>
                  </a:cubicBezTo>
                  <a:cubicBezTo>
                    <a:pt x="0" y="280"/>
                    <a:pt x="78" y="342"/>
                    <a:pt x="155" y="342"/>
                  </a:cubicBezTo>
                  <a:cubicBezTo>
                    <a:pt x="155" y="342"/>
                    <a:pt x="528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5"/>
            <p:cNvSpPr/>
            <p:nvPr/>
          </p:nvSpPr>
          <p:spPr>
            <a:xfrm>
              <a:off x="49607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81" y="0"/>
                  </a:moveTo>
                  <a:cubicBezTo>
                    <a:pt x="136" y="0"/>
                    <a:pt x="91" y="21"/>
                    <a:pt x="62" y="58"/>
                  </a:cubicBezTo>
                  <a:cubicBezTo>
                    <a:pt x="0" y="105"/>
                    <a:pt x="31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60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815" y="1082"/>
                    <a:pt x="1768" y="989"/>
                    <a:pt x="1706" y="942"/>
                  </a:cubicBezTo>
                  <a:cubicBezTo>
                    <a:pt x="993" y="617"/>
                    <a:pt x="264" y="27"/>
                    <a:pt x="264" y="27"/>
                  </a:cubicBezTo>
                  <a:cubicBezTo>
                    <a:pt x="240" y="9"/>
                    <a:pt x="210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5"/>
            <p:cNvSpPr/>
            <p:nvPr/>
          </p:nvSpPr>
          <p:spPr>
            <a:xfrm>
              <a:off x="4847488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3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5"/>
            <p:cNvSpPr/>
            <p:nvPr/>
          </p:nvSpPr>
          <p:spPr>
            <a:xfrm>
              <a:off x="4998713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26" y="771"/>
                  </a:cubicBezTo>
                  <a:lnTo>
                    <a:pt x="1257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5"/>
            <p:cNvSpPr/>
            <p:nvPr/>
          </p:nvSpPr>
          <p:spPr>
            <a:xfrm>
              <a:off x="5019638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09" y="0"/>
                    <a:pt x="63" y="32"/>
                    <a:pt x="32" y="84"/>
                  </a:cubicBezTo>
                  <a:cubicBezTo>
                    <a:pt x="1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2" y="643"/>
                  </a:cubicBezTo>
                  <a:cubicBezTo>
                    <a:pt x="807" y="643"/>
                    <a:pt x="823" y="658"/>
                    <a:pt x="854" y="658"/>
                  </a:cubicBezTo>
                  <a:cubicBezTo>
                    <a:pt x="900" y="658"/>
                    <a:pt x="947" y="627"/>
                    <a:pt x="978" y="581"/>
                  </a:cubicBezTo>
                  <a:cubicBezTo>
                    <a:pt x="1009" y="487"/>
                    <a:pt x="978" y="410"/>
                    <a:pt x="900" y="363"/>
                  </a:cubicBezTo>
                  <a:cubicBezTo>
                    <a:pt x="668" y="270"/>
                    <a:pt x="233" y="22"/>
                    <a:pt x="233" y="22"/>
                  </a:cubicBezTo>
                  <a:cubicBezTo>
                    <a:pt x="209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5"/>
            <p:cNvSpPr/>
            <p:nvPr/>
          </p:nvSpPr>
          <p:spPr>
            <a:xfrm>
              <a:off x="4877338" y="4017025"/>
              <a:ext cx="10900" cy="26400"/>
            </a:xfrm>
            <a:custGeom>
              <a:avLst/>
              <a:gdLst/>
              <a:ahLst/>
              <a:cxnLst/>
              <a:rect l="l" t="t" r="r" b="b"/>
              <a:pathLst>
                <a:path w="436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42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5"/>
            <p:cNvSpPr/>
            <p:nvPr/>
          </p:nvSpPr>
          <p:spPr>
            <a:xfrm>
              <a:off x="50351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1" y="2"/>
                    <a:pt x="962" y="3"/>
                  </a:cubicBezTo>
                  <a:cubicBezTo>
                    <a:pt x="636" y="65"/>
                    <a:pt x="109" y="329"/>
                    <a:pt x="93" y="360"/>
                  </a:cubicBezTo>
                  <a:cubicBezTo>
                    <a:pt x="16" y="391"/>
                    <a:pt x="0" y="469"/>
                    <a:pt x="31" y="546"/>
                  </a:cubicBezTo>
                  <a:cubicBezTo>
                    <a:pt x="47" y="608"/>
                    <a:pt x="109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1" y="267"/>
                    <a:pt x="1163" y="189"/>
                    <a:pt x="1132" y="127"/>
                  </a:cubicBezTo>
                  <a:cubicBezTo>
                    <a:pt x="1118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5"/>
            <p:cNvSpPr/>
            <p:nvPr/>
          </p:nvSpPr>
          <p:spPr>
            <a:xfrm>
              <a:off x="5055713" y="3864425"/>
              <a:ext cx="21350" cy="11100"/>
            </a:xfrm>
            <a:custGeom>
              <a:avLst/>
              <a:gdLst/>
              <a:ahLst/>
              <a:cxnLst/>
              <a:rect l="l" t="t" r="r" b="b"/>
              <a:pathLst>
                <a:path w="854" h="444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96" y="40"/>
                    <a:pt x="295" y="71"/>
                    <a:pt x="124" y="149"/>
                  </a:cubicBezTo>
                  <a:cubicBezTo>
                    <a:pt x="47" y="180"/>
                    <a:pt x="0" y="273"/>
                    <a:pt x="47" y="350"/>
                  </a:cubicBezTo>
                  <a:cubicBezTo>
                    <a:pt x="62" y="412"/>
                    <a:pt x="124" y="443"/>
                    <a:pt x="186" y="443"/>
                  </a:cubicBezTo>
                  <a:lnTo>
                    <a:pt x="233" y="443"/>
                  </a:lnTo>
                  <a:cubicBezTo>
                    <a:pt x="388" y="397"/>
                    <a:pt x="574" y="350"/>
                    <a:pt x="745" y="304"/>
                  </a:cubicBezTo>
                  <a:cubicBezTo>
                    <a:pt x="807" y="273"/>
                    <a:pt x="853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5"/>
            <p:cNvSpPr/>
            <p:nvPr/>
          </p:nvSpPr>
          <p:spPr>
            <a:xfrm>
              <a:off x="5006063" y="3920925"/>
              <a:ext cx="14000" cy="12375"/>
            </a:xfrm>
            <a:custGeom>
              <a:avLst/>
              <a:gdLst/>
              <a:ahLst/>
              <a:cxnLst/>
              <a:rect l="l" t="t" r="r" b="b"/>
              <a:pathLst>
                <a:path w="560" h="495" extrusionOk="0">
                  <a:moveTo>
                    <a:pt x="365" y="1"/>
                  </a:moveTo>
                  <a:cubicBezTo>
                    <a:pt x="281" y="1"/>
                    <a:pt x="191" y="34"/>
                    <a:pt x="125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47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404" y="401"/>
                  </a:cubicBezTo>
                  <a:cubicBezTo>
                    <a:pt x="497" y="324"/>
                    <a:pt x="559" y="200"/>
                    <a:pt x="544" y="91"/>
                  </a:cubicBezTo>
                  <a:lnTo>
                    <a:pt x="544" y="76"/>
                  </a:lnTo>
                  <a:lnTo>
                    <a:pt x="513" y="45"/>
                  </a:lnTo>
                  <a:cubicBezTo>
                    <a:pt x="470" y="14"/>
                    <a:pt x="419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5"/>
            <p:cNvSpPr/>
            <p:nvPr/>
          </p:nvSpPr>
          <p:spPr>
            <a:xfrm>
              <a:off x="4892863" y="3920100"/>
              <a:ext cx="8925" cy="9325"/>
            </a:xfrm>
            <a:custGeom>
              <a:avLst/>
              <a:gdLst/>
              <a:ahLst/>
              <a:cxnLst/>
              <a:rect l="l" t="t" r="r" b="b"/>
              <a:pathLst>
                <a:path w="357" h="373" extrusionOk="0">
                  <a:moveTo>
                    <a:pt x="124" y="0"/>
                  </a:moveTo>
                  <a:cubicBezTo>
                    <a:pt x="62" y="62"/>
                    <a:pt x="47" y="109"/>
                    <a:pt x="16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55" y="372"/>
                  </a:lnTo>
                  <a:cubicBezTo>
                    <a:pt x="233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5"/>
            <p:cNvSpPr/>
            <p:nvPr/>
          </p:nvSpPr>
          <p:spPr>
            <a:xfrm>
              <a:off x="4906038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6" y="1"/>
                  </a:moveTo>
                  <a:cubicBezTo>
                    <a:pt x="159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1" y="98"/>
                    <a:pt x="63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8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0" y="315"/>
                    <a:pt x="450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5"/>
            <p:cNvSpPr/>
            <p:nvPr/>
          </p:nvSpPr>
          <p:spPr>
            <a:xfrm>
              <a:off x="49405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2" y="0"/>
                  </a:moveTo>
                  <a:cubicBezTo>
                    <a:pt x="139" y="0"/>
                    <a:pt x="107" y="10"/>
                    <a:pt x="78" y="33"/>
                  </a:cubicBezTo>
                  <a:cubicBezTo>
                    <a:pt x="32" y="64"/>
                    <a:pt x="1" y="126"/>
                    <a:pt x="1" y="173"/>
                  </a:cubicBezTo>
                  <a:cubicBezTo>
                    <a:pt x="1" y="235"/>
                    <a:pt x="32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64" y="374"/>
                    <a:pt x="342" y="312"/>
                    <a:pt x="373" y="235"/>
                  </a:cubicBezTo>
                  <a:cubicBezTo>
                    <a:pt x="389" y="173"/>
                    <a:pt x="373" y="142"/>
                    <a:pt x="327" y="80"/>
                  </a:cubicBezTo>
                  <a:cubicBezTo>
                    <a:pt x="287" y="31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5"/>
            <p:cNvSpPr/>
            <p:nvPr/>
          </p:nvSpPr>
          <p:spPr>
            <a:xfrm>
              <a:off x="49568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7" y="0"/>
                    <a:pt x="154" y="9"/>
                    <a:pt x="124" y="28"/>
                  </a:cubicBezTo>
                  <a:cubicBezTo>
                    <a:pt x="31" y="90"/>
                    <a:pt x="0" y="199"/>
                    <a:pt x="47" y="292"/>
                  </a:cubicBezTo>
                  <a:cubicBezTo>
                    <a:pt x="78" y="354"/>
                    <a:pt x="140" y="401"/>
                    <a:pt x="217" y="401"/>
                  </a:cubicBezTo>
                  <a:cubicBezTo>
                    <a:pt x="264" y="401"/>
                    <a:pt x="295" y="370"/>
                    <a:pt x="310" y="370"/>
                  </a:cubicBezTo>
                  <a:cubicBezTo>
                    <a:pt x="357" y="354"/>
                    <a:pt x="388" y="323"/>
                    <a:pt x="419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4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5"/>
            <p:cNvSpPr/>
            <p:nvPr/>
          </p:nvSpPr>
          <p:spPr>
            <a:xfrm>
              <a:off x="49483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1" y="0"/>
                    <a:pt x="181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09" y="35"/>
                  </a:lnTo>
                  <a:cubicBezTo>
                    <a:pt x="62" y="66"/>
                    <a:pt x="16" y="113"/>
                    <a:pt x="16" y="175"/>
                  </a:cubicBezTo>
                  <a:cubicBezTo>
                    <a:pt x="0" y="237"/>
                    <a:pt x="31" y="314"/>
                    <a:pt x="78" y="345"/>
                  </a:cubicBezTo>
                  <a:cubicBezTo>
                    <a:pt x="109" y="376"/>
                    <a:pt x="155" y="392"/>
                    <a:pt x="186" y="392"/>
                  </a:cubicBezTo>
                  <a:lnTo>
                    <a:pt x="248" y="392"/>
                  </a:lnTo>
                  <a:cubicBezTo>
                    <a:pt x="310" y="376"/>
                    <a:pt x="372" y="330"/>
                    <a:pt x="388" y="268"/>
                  </a:cubicBezTo>
                  <a:cubicBezTo>
                    <a:pt x="403" y="221"/>
                    <a:pt x="388" y="159"/>
                    <a:pt x="341" y="97"/>
                  </a:cubicBezTo>
                  <a:cubicBezTo>
                    <a:pt x="302" y="32"/>
                    <a:pt x="253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5"/>
            <p:cNvSpPr/>
            <p:nvPr/>
          </p:nvSpPr>
          <p:spPr>
            <a:xfrm>
              <a:off x="4988638" y="4199125"/>
              <a:ext cx="9700" cy="9850"/>
            </a:xfrm>
            <a:custGeom>
              <a:avLst/>
              <a:gdLst/>
              <a:ahLst/>
              <a:cxnLst/>
              <a:rect l="l" t="t" r="r" b="b"/>
              <a:pathLst>
                <a:path w="388" h="394" extrusionOk="0">
                  <a:moveTo>
                    <a:pt x="178" y="52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78" y="52"/>
                  </a:lnTo>
                  <a:close/>
                  <a:moveTo>
                    <a:pt x="167" y="0"/>
                  </a:moveTo>
                  <a:cubicBezTo>
                    <a:pt x="127" y="0"/>
                    <a:pt x="82" y="21"/>
                    <a:pt x="47" y="68"/>
                  </a:cubicBezTo>
                  <a:cubicBezTo>
                    <a:pt x="16" y="130"/>
                    <a:pt x="0" y="208"/>
                    <a:pt x="16" y="254"/>
                  </a:cubicBezTo>
                  <a:cubicBezTo>
                    <a:pt x="47" y="332"/>
                    <a:pt x="155" y="394"/>
                    <a:pt x="233" y="394"/>
                  </a:cubicBezTo>
                  <a:cubicBezTo>
                    <a:pt x="264" y="394"/>
                    <a:pt x="279" y="394"/>
                    <a:pt x="310" y="378"/>
                  </a:cubicBezTo>
                  <a:lnTo>
                    <a:pt x="326" y="363"/>
                  </a:lnTo>
                  <a:lnTo>
                    <a:pt x="388" y="68"/>
                  </a:lnTo>
                  <a:lnTo>
                    <a:pt x="193" y="23"/>
                  </a:lnTo>
                  <a:lnTo>
                    <a:pt x="202" y="6"/>
                  </a:lnTo>
                  <a:cubicBezTo>
                    <a:pt x="191" y="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5"/>
            <p:cNvSpPr/>
            <p:nvPr/>
          </p:nvSpPr>
          <p:spPr>
            <a:xfrm>
              <a:off x="4957613" y="3897775"/>
              <a:ext cx="12825" cy="11875"/>
            </a:xfrm>
            <a:custGeom>
              <a:avLst/>
              <a:gdLst/>
              <a:ahLst/>
              <a:cxnLst/>
              <a:rect l="l" t="t" r="r" b="b"/>
              <a:pathLst>
                <a:path w="513" h="475" extrusionOk="0">
                  <a:moveTo>
                    <a:pt x="293" y="0"/>
                  </a:moveTo>
                  <a:cubicBezTo>
                    <a:pt x="201" y="0"/>
                    <a:pt x="99" y="58"/>
                    <a:pt x="31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31" y="397"/>
                    <a:pt x="93" y="428"/>
                  </a:cubicBezTo>
                  <a:cubicBezTo>
                    <a:pt x="124" y="459"/>
                    <a:pt x="186" y="474"/>
                    <a:pt x="248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497" y="319"/>
                    <a:pt x="512" y="242"/>
                    <a:pt x="497" y="180"/>
                  </a:cubicBezTo>
                  <a:cubicBezTo>
                    <a:pt x="481" y="118"/>
                    <a:pt x="435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5"/>
            <p:cNvSpPr/>
            <p:nvPr/>
          </p:nvSpPr>
          <p:spPr>
            <a:xfrm>
              <a:off x="5030113" y="3772750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63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25" y="435"/>
                    <a:pt x="20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35" y="388"/>
                    <a:pt x="466" y="357"/>
                  </a:cubicBezTo>
                  <a:cubicBezTo>
                    <a:pt x="481" y="311"/>
                    <a:pt x="512" y="264"/>
                    <a:pt x="481" y="218"/>
                  </a:cubicBezTo>
                  <a:cubicBezTo>
                    <a:pt x="450" y="78"/>
                    <a:pt x="295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5"/>
            <p:cNvSpPr/>
            <p:nvPr/>
          </p:nvSpPr>
          <p:spPr>
            <a:xfrm>
              <a:off x="4953738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47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34" y="310"/>
                  </a:cubicBezTo>
                  <a:cubicBezTo>
                    <a:pt x="465" y="248"/>
                    <a:pt x="465" y="171"/>
                    <a:pt x="434" y="140"/>
                  </a:cubicBezTo>
                  <a:cubicBezTo>
                    <a:pt x="403" y="62"/>
                    <a:pt x="279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5"/>
            <p:cNvSpPr/>
            <p:nvPr/>
          </p:nvSpPr>
          <p:spPr>
            <a:xfrm>
              <a:off x="4996763" y="4030200"/>
              <a:ext cx="12050" cy="11275"/>
            </a:xfrm>
            <a:custGeom>
              <a:avLst/>
              <a:gdLst/>
              <a:ahLst/>
              <a:cxnLst/>
              <a:rect l="l" t="t" r="r" b="b"/>
              <a:pathLst>
                <a:path w="482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109" y="326"/>
                    <a:pt x="156" y="357"/>
                    <a:pt x="187" y="373"/>
                  </a:cubicBezTo>
                  <a:lnTo>
                    <a:pt x="419" y="451"/>
                  </a:lnTo>
                  <a:lnTo>
                    <a:pt x="450" y="404"/>
                  </a:lnTo>
                  <a:cubicBezTo>
                    <a:pt x="466" y="326"/>
                    <a:pt x="482" y="264"/>
                    <a:pt x="482" y="187"/>
                  </a:cubicBezTo>
                  <a:cubicBezTo>
                    <a:pt x="482" y="140"/>
                    <a:pt x="450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5"/>
            <p:cNvSpPr/>
            <p:nvPr/>
          </p:nvSpPr>
          <p:spPr>
            <a:xfrm>
              <a:off x="49052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78" y="0"/>
                  </a:moveTo>
                  <a:cubicBezTo>
                    <a:pt x="114" y="0"/>
                    <a:pt x="51" y="30"/>
                    <a:pt x="31" y="80"/>
                  </a:cubicBezTo>
                  <a:cubicBezTo>
                    <a:pt x="0" y="157"/>
                    <a:pt x="0" y="281"/>
                    <a:pt x="62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02" y="405"/>
                    <a:pt x="280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80" y="33"/>
                  </a:lnTo>
                  <a:cubicBezTo>
                    <a:pt x="251" y="10"/>
                    <a:pt x="214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5"/>
            <p:cNvSpPr/>
            <p:nvPr/>
          </p:nvSpPr>
          <p:spPr>
            <a:xfrm>
              <a:off x="505376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80" y="1"/>
                  </a:moveTo>
                  <a:cubicBezTo>
                    <a:pt x="233" y="1"/>
                    <a:pt x="187" y="1"/>
                    <a:pt x="140" y="16"/>
                  </a:cubicBezTo>
                  <a:cubicBezTo>
                    <a:pt x="78" y="63"/>
                    <a:pt x="32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73" y="404"/>
                  </a:cubicBezTo>
                  <a:cubicBezTo>
                    <a:pt x="450" y="311"/>
                    <a:pt x="450" y="171"/>
                    <a:pt x="388" y="78"/>
                  </a:cubicBezTo>
                  <a:cubicBezTo>
                    <a:pt x="373" y="63"/>
                    <a:pt x="342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5"/>
            <p:cNvSpPr/>
            <p:nvPr/>
          </p:nvSpPr>
          <p:spPr>
            <a:xfrm>
              <a:off x="4973513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09" y="280"/>
                    <a:pt x="140" y="280"/>
                  </a:cubicBezTo>
                  <a:cubicBezTo>
                    <a:pt x="171" y="280"/>
                    <a:pt x="217" y="249"/>
                    <a:pt x="248" y="234"/>
                  </a:cubicBezTo>
                  <a:cubicBezTo>
                    <a:pt x="310" y="172"/>
                    <a:pt x="326" y="94"/>
                    <a:pt x="295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5"/>
            <p:cNvSpPr/>
            <p:nvPr/>
          </p:nvSpPr>
          <p:spPr>
            <a:xfrm>
              <a:off x="5077813" y="3804950"/>
              <a:ext cx="8550" cy="9300"/>
            </a:xfrm>
            <a:custGeom>
              <a:avLst/>
              <a:gdLst/>
              <a:ahLst/>
              <a:cxnLst/>
              <a:rect l="l" t="t" r="r" b="b"/>
              <a:pathLst>
                <a:path w="342" h="372" extrusionOk="0">
                  <a:moveTo>
                    <a:pt x="141" y="0"/>
                  </a:moveTo>
                  <a:cubicBezTo>
                    <a:pt x="115" y="0"/>
                    <a:pt x="93" y="5"/>
                    <a:pt x="78" y="15"/>
                  </a:cubicBezTo>
                  <a:cubicBezTo>
                    <a:pt x="31" y="31"/>
                    <a:pt x="0" y="93"/>
                    <a:pt x="0" y="155"/>
                  </a:cubicBezTo>
                  <a:cubicBezTo>
                    <a:pt x="0" y="217"/>
                    <a:pt x="0" y="263"/>
                    <a:pt x="31" y="310"/>
                  </a:cubicBezTo>
                  <a:cubicBezTo>
                    <a:pt x="47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41" y="217"/>
                  </a:cubicBezTo>
                  <a:cubicBezTo>
                    <a:pt x="341" y="155"/>
                    <a:pt x="341" y="108"/>
                    <a:pt x="310" y="77"/>
                  </a:cubicBezTo>
                  <a:cubicBezTo>
                    <a:pt x="268" y="24"/>
                    <a:pt x="19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5"/>
            <p:cNvSpPr/>
            <p:nvPr/>
          </p:nvSpPr>
          <p:spPr>
            <a:xfrm>
              <a:off x="50180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5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32" y="91"/>
                    <a:pt x="1" y="153"/>
                    <a:pt x="1" y="216"/>
                  </a:cubicBezTo>
                  <a:cubicBezTo>
                    <a:pt x="1" y="293"/>
                    <a:pt x="16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42" y="479"/>
                    <a:pt x="388" y="479"/>
                    <a:pt x="420" y="464"/>
                  </a:cubicBezTo>
                  <a:cubicBezTo>
                    <a:pt x="451" y="464"/>
                    <a:pt x="466" y="448"/>
                    <a:pt x="482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28" y="91"/>
                    <a:pt x="404" y="45"/>
                  </a:cubicBezTo>
                  <a:cubicBezTo>
                    <a:pt x="360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5"/>
            <p:cNvSpPr/>
            <p:nvPr/>
          </p:nvSpPr>
          <p:spPr>
            <a:xfrm>
              <a:off x="48688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3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63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42" y="47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5"/>
            <p:cNvSpPr/>
            <p:nvPr/>
          </p:nvSpPr>
          <p:spPr>
            <a:xfrm>
              <a:off x="4867663" y="3910850"/>
              <a:ext cx="12800" cy="11200"/>
            </a:xfrm>
            <a:custGeom>
              <a:avLst/>
              <a:gdLst/>
              <a:ahLst/>
              <a:cxnLst/>
              <a:rect l="l" t="t" r="r" b="b"/>
              <a:pathLst>
                <a:path w="512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24" y="401"/>
                    <a:pt x="202" y="448"/>
                    <a:pt x="295" y="448"/>
                  </a:cubicBezTo>
                  <a:lnTo>
                    <a:pt x="372" y="448"/>
                  </a:lnTo>
                  <a:cubicBezTo>
                    <a:pt x="496" y="370"/>
                    <a:pt x="512" y="199"/>
                    <a:pt x="434" y="106"/>
                  </a:cubicBezTo>
                  <a:cubicBezTo>
                    <a:pt x="381" y="43"/>
                    <a:pt x="291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5"/>
            <p:cNvSpPr/>
            <p:nvPr/>
          </p:nvSpPr>
          <p:spPr>
            <a:xfrm>
              <a:off x="48765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7" y="0"/>
                    <a:pt x="140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2" y="295"/>
                    <a:pt x="482" y="202"/>
                  </a:cubicBezTo>
                  <a:cubicBezTo>
                    <a:pt x="482" y="155"/>
                    <a:pt x="466" y="109"/>
                    <a:pt x="420" y="62"/>
                  </a:cubicBezTo>
                  <a:cubicBezTo>
                    <a:pt x="373" y="31"/>
                    <a:pt x="311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5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5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5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5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5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5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5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5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5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5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5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5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5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5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5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5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5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5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5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5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5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5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5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5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5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5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5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5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5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5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5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5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5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5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5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5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5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5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5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5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5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5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5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5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5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5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5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5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5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5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5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5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5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5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5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5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5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5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5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5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5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5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5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5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purl.oclc.org/ooxml/drawingml/main" xmlns:r="http://purl.oclc.org/ooxml/officeDocument/relationships" xmlns:p="http://purl.oclc.org/ooxml/presentationml/main" matchingName="Background 1">
  <p:cSld name="BLANK_1_1_1_1_1_1_1_1">
    <p:spTree>
      <p:nvGrpSpPr>
        <p:cNvPr id="1" name="Shape 7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63" name="Google Shape;7663;p26"/>
          <p:cNvPicPr preferRelativeResize="0"/>
          <p:nvPr/>
        </p:nvPicPr>
        <p:blipFill rotWithShape="1">
          <a:blip r:embed="rId2">
            <a:alphaModFix/>
          </a:blip>
          <a:srcRect l="10.592%" t="10.592%" r="10.592%" b="10.592%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664" name="Google Shape;7664;p26"/>
          <p:cNvGrpSpPr/>
          <p:nvPr/>
        </p:nvGrpSpPr>
        <p:grpSpPr>
          <a:xfrm>
            <a:off x="8138285" y="4311316"/>
            <a:ext cx="585373" cy="585373"/>
            <a:chOff x="2717238" y="3752575"/>
            <a:chExt cx="533175" cy="533175"/>
          </a:xfrm>
        </p:grpSpPr>
        <p:sp>
          <p:nvSpPr>
            <p:cNvPr id="7665" name="Google Shape;7665;p26"/>
            <p:cNvSpPr/>
            <p:nvPr/>
          </p:nvSpPr>
          <p:spPr>
            <a:xfrm>
              <a:off x="271723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5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49" y="637"/>
                  </a:cubicBezTo>
                  <a:cubicBezTo>
                    <a:pt x="9880" y="637"/>
                    <a:pt x="10353" y="589"/>
                    <a:pt x="10825" y="589"/>
                  </a:cubicBezTo>
                  <a:close/>
                  <a:moveTo>
                    <a:pt x="7880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8" y="1180"/>
                    <a:pt x="9089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17" y="1800"/>
                  </a:moveTo>
                  <a:lnTo>
                    <a:pt x="5817" y="1816"/>
                  </a:lnTo>
                  <a:cubicBezTo>
                    <a:pt x="5848" y="1878"/>
                    <a:pt x="5832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31" y="1862"/>
                  </a:lnTo>
                  <a:lnTo>
                    <a:pt x="5631" y="1800"/>
                  </a:lnTo>
                  <a:close/>
                  <a:moveTo>
                    <a:pt x="11230" y="1660"/>
                  </a:moveTo>
                  <a:cubicBezTo>
                    <a:pt x="11261" y="1660"/>
                    <a:pt x="11307" y="1660"/>
                    <a:pt x="11338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16" y="2002"/>
                  </a:cubicBezTo>
                  <a:cubicBezTo>
                    <a:pt x="11385" y="2048"/>
                    <a:pt x="11323" y="2079"/>
                    <a:pt x="11261" y="2079"/>
                  </a:cubicBezTo>
                  <a:cubicBezTo>
                    <a:pt x="11199" y="2079"/>
                    <a:pt x="11152" y="2048"/>
                    <a:pt x="11090" y="2017"/>
                  </a:cubicBezTo>
                  <a:cubicBezTo>
                    <a:pt x="11013" y="1940"/>
                    <a:pt x="11013" y="1784"/>
                    <a:pt x="11090" y="1691"/>
                  </a:cubicBezTo>
                  <a:lnTo>
                    <a:pt x="11106" y="1660"/>
                  </a:lnTo>
                  <a:close/>
                  <a:moveTo>
                    <a:pt x="9842" y="2095"/>
                  </a:moveTo>
                  <a:cubicBezTo>
                    <a:pt x="9898" y="2095"/>
                    <a:pt x="9962" y="2119"/>
                    <a:pt x="10005" y="2172"/>
                  </a:cubicBezTo>
                  <a:cubicBezTo>
                    <a:pt x="10036" y="2203"/>
                    <a:pt x="10036" y="2250"/>
                    <a:pt x="10036" y="2312"/>
                  </a:cubicBezTo>
                  <a:cubicBezTo>
                    <a:pt x="10020" y="2405"/>
                    <a:pt x="9927" y="2467"/>
                    <a:pt x="9849" y="2467"/>
                  </a:cubicBezTo>
                  <a:cubicBezTo>
                    <a:pt x="9787" y="2467"/>
                    <a:pt x="9756" y="2436"/>
                    <a:pt x="9710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10" y="2157"/>
                    <a:pt x="9772" y="2110"/>
                  </a:cubicBezTo>
                  <a:cubicBezTo>
                    <a:pt x="9792" y="2100"/>
                    <a:pt x="9816" y="2095"/>
                    <a:pt x="9842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7" y="1660"/>
                  </a:cubicBezTo>
                  <a:cubicBezTo>
                    <a:pt x="14363" y="1847"/>
                    <a:pt x="14502" y="2110"/>
                    <a:pt x="14347" y="2327"/>
                  </a:cubicBezTo>
                  <a:cubicBezTo>
                    <a:pt x="14254" y="2482"/>
                    <a:pt x="14084" y="2513"/>
                    <a:pt x="13928" y="2513"/>
                  </a:cubicBezTo>
                  <a:lnTo>
                    <a:pt x="13696" y="2513"/>
                  </a:lnTo>
                  <a:cubicBezTo>
                    <a:pt x="13277" y="2513"/>
                    <a:pt x="12874" y="2467"/>
                    <a:pt x="12471" y="2343"/>
                  </a:cubicBezTo>
                  <a:cubicBezTo>
                    <a:pt x="12145" y="2250"/>
                    <a:pt x="11928" y="1971"/>
                    <a:pt x="11943" y="1660"/>
                  </a:cubicBezTo>
                  <a:cubicBezTo>
                    <a:pt x="11959" y="1629"/>
                    <a:pt x="11959" y="1567"/>
                    <a:pt x="12005" y="1505"/>
                  </a:cubicBezTo>
                  <a:cubicBezTo>
                    <a:pt x="12098" y="1242"/>
                    <a:pt x="12424" y="1242"/>
                    <a:pt x="12548" y="1242"/>
                  </a:cubicBezTo>
                  <a:close/>
                  <a:moveTo>
                    <a:pt x="4917" y="2172"/>
                  </a:moveTo>
                  <a:cubicBezTo>
                    <a:pt x="5026" y="2172"/>
                    <a:pt x="5135" y="2234"/>
                    <a:pt x="5181" y="2312"/>
                  </a:cubicBezTo>
                  <a:cubicBezTo>
                    <a:pt x="5197" y="2343"/>
                    <a:pt x="5197" y="2420"/>
                    <a:pt x="5181" y="2482"/>
                  </a:cubicBezTo>
                  <a:cubicBezTo>
                    <a:pt x="5150" y="2544"/>
                    <a:pt x="5119" y="2575"/>
                    <a:pt x="5057" y="2591"/>
                  </a:cubicBezTo>
                  <a:lnTo>
                    <a:pt x="5041" y="2591"/>
                  </a:lnTo>
                  <a:lnTo>
                    <a:pt x="4731" y="2498"/>
                  </a:lnTo>
                  <a:lnTo>
                    <a:pt x="4731" y="2467"/>
                  </a:lnTo>
                  <a:cubicBezTo>
                    <a:pt x="4747" y="2420"/>
                    <a:pt x="4747" y="2405"/>
                    <a:pt x="4747" y="2389"/>
                  </a:cubicBezTo>
                  <a:cubicBezTo>
                    <a:pt x="4747" y="2327"/>
                    <a:pt x="4731" y="2265"/>
                    <a:pt x="4793" y="2203"/>
                  </a:cubicBezTo>
                  <a:cubicBezTo>
                    <a:pt x="4809" y="2188"/>
                    <a:pt x="4840" y="2172"/>
                    <a:pt x="4902" y="2172"/>
                  </a:cubicBezTo>
                  <a:close/>
                  <a:moveTo>
                    <a:pt x="15647" y="3273"/>
                  </a:moveTo>
                  <a:cubicBezTo>
                    <a:pt x="15716" y="3273"/>
                    <a:pt x="15764" y="3294"/>
                    <a:pt x="15805" y="3335"/>
                  </a:cubicBezTo>
                  <a:cubicBezTo>
                    <a:pt x="15821" y="3366"/>
                    <a:pt x="15836" y="3413"/>
                    <a:pt x="15836" y="3444"/>
                  </a:cubicBezTo>
                  <a:cubicBezTo>
                    <a:pt x="15836" y="3506"/>
                    <a:pt x="15821" y="3568"/>
                    <a:pt x="15790" y="3599"/>
                  </a:cubicBezTo>
                  <a:cubicBezTo>
                    <a:pt x="15728" y="3646"/>
                    <a:pt x="15666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48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26" y="3289"/>
                  </a:lnTo>
                  <a:cubicBezTo>
                    <a:pt x="15572" y="3279"/>
                    <a:pt x="15612" y="3273"/>
                    <a:pt x="15647" y="3273"/>
                  </a:cubicBezTo>
                  <a:close/>
                  <a:moveTo>
                    <a:pt x="14460" y="3474"/>
                  </a:moveTo>
                  <a:cubicBezTo>
                    <a:pt x="14500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70" y="3832"/>
                    <a:pt x="14254" y="3816"/>
                  </a:cubicBezTo>
                  <a:cubicBezTo>
                    <a:pt x="14208" y="3801"/>
                    <a:pt x="14192" y="3754"/>
                    <a:pt x="14192" y="3723"/>
                  </a:cubicBezTo>
                  <a:cubicBezTo>
                    <a:pt x="14192" y="3661"/>
                    <a:pt x="14208" y="3599"/>
                    <a:pt x="14254" y="3568"/>
                  </a:cubicBezTo>
                  <a:cubicBezTo>
                    <a:pt x="14304" y="3508"/>
                    <a:pt x="14387" y="3474"/>
                    <a:pt x="14460" y="3474"/>
                  </a:cubicBezTo>
                  <a:close/>
                  <a:moveTo>
                    <a:pt x="16737" y="2731"/>
                  </a:moveTo>
                  <a:cubicBezTo>
                    <a:pt x="16762" y="2731"/>
                    <a:pt x="16787" y="2736"/>
                    <a:pt x="16813" y="2746"/>
                  </a:cubicBezTo>
                  <a:cubicBezTo>
                    <a:pt x="16844" y="2746"/>
                    <a:pt x="17434" y="3118"/>
                    <a:pt x="17930" y="3646"/>
                  </a:cubicBezTo>
                  <a:cubicBezTo>
                    <a:pt x="17992" y="3708"/>
                    <a:pt x="17992" y="3801"/>
                    <a:pt x="17930" y="3863"/>
                  </a:cubicBezTo>
                  <a:cubicBezTo>
                    <a:pt x="17914" y="3878"/>
                    <a:pt x="17883" y="3894"/>
                    <a:pt x="17837" y="3894"/>
                  </a:cubicBezTo>
                  <a:cubicBezTo>
                    <a:pt x="17806" y="3894"/>
                    <a:pt x="17759" y="3894"/>
                    <a:pt x="17744" y="3863"/>
                  </a:cubicBezTo>
                  <a:cubicBezTo>
                    <a:pt x="17263" y="3351"/>
                    <a:pt x="16674" y="3010"/>
                    <a:pt x="16674" y="3010"/>
                  </a:cubicBezTo>
                  <a:cubicBezTo>
                    <a:pt x="16596" y="2948"/>
                    <a:pt x="16581" y="2870"/>
                    <a:pt x="16612" y="2793"/>
                  </a:cubicBezTo>
                  <a:cubicBezTo>
                    <a:pt x="16643" y="2751"/>
                    <a:pt x="16687" y="2731"/>
                    <a:pt x="16737" y="2731"/>
                  </a:cubicBezTo>
                  <a:close/>
                  <a:moveTo>
                    <a:pt x="6969" y="2963"/>
                  </a:moveTo>
                  <a:cubicBezTo>
                    <a:pt x="7029" y="2963"/>
                    <a:pt x="7090" y="2968"/>
                    <a:pt x="7151" y="2979"/>
                  </a:cubicBezTo>
                  <a:cubicBezTo>
                    <a:pt x="7368" y="3025"/>
                    <a:pt x="7570" y="3149"/>
                    <a:pt x="7539" y="3366"/>
                  </a:cubicBezTo>
                  <a:cubicBezTo>
                    <a:pt x="7539" y="3537"/>
                    <a:pt x="7383" y="3646"/>
                    <a:pt x="7337" y="3677"/>
                  </a:cubicBezTo>
                  <a:cubicBezTo>
                    <a:pt x="7042" y="3878"/>
                    <a:pt x="6717" y="4033"/>
                    <a:pt x="6360" y="4111"/>
                  </a:cubicBezTo>
                  <a:cubicBezTo>
                    <a:pt x="6329" y="4126"/>
                    <a:pt x="6267" y="4126"/>
                    <a:pt x="6220" y="4126"/>
                  </a:cubicBezTo>
                  <a:cubicBezTo>
                    <a:pt x="6034" y="4126"/>
                    <a:pt x="5848" y="4033"/>
                    <a:pt x="5755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7" y="3320"/>
                  </a:cubicBezTo>
                  <a:cubicBezTo>
                    <a:pt x="6225" y="3159"/>
                    <a:pt x="6586" y="2963"/>
                    <a:pt x="6969" y="2963"/>
                  </a:cubicBezTo>
                  <a:close/>
                  <a:moveTo>
                    <a:pt x="4085" y="2952"/>
                  </a:moveTo>
                  <a:cubicBezTo>
                    <a:pt x="4123" y="2952"/>
                    <a:pt x="4166" y="2972"/>
                    <a:pt x="4204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1" y="3506"/>
                    <a:pt x="3211" y="4219"/>
                    <a:pt x="3211" y="4219"/>
                  </a:cubicBezTo>
                  <a:cubicBezTo>
                    <a:pt x="3180" y="4266"/>
                    <a:pt x="3134" y="4282"/>
                    <a:pt x="3103" y="4282"/>
                  </a:cubicBezTo>
                  <a:cubicBezTo>
                    <a:pt x="3056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599" y="3335"/>
                    <a:pt x="4018" y="2979"/>
                  </a:cubicBezTo>
                  <a:cubicBezTo>
                    <a:pt x="4036" y="2960"/>
                    <a:pt x="4059" y="2952"/>
                    <a:pt x="4085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5" y="4008"/>
                    <a:pt x="15827" y="4005"/>
                    <a:pt x="15842" y="4005"/>
                  </a:cubicBezTo>
                  <a:cubicBezTo>
                    <a:pt x="15873" y="4005"/>
                    <a:pt x="15913" y="4023"/>
                    <a:pt x="15945" y="4033"/>
                  </a:cubicBezTo>
                  <a:lnTo>
                    <a:pt x="15976" y="4064"/>
                  </a:lnTo>
                  <a:cubicBezTo>
                    <a:pt x="16022" y="4126"/>
                    <a:pt x="15991" y="4204"/>
                    <a:pt x="15945" y="4266"/>
                  </a:cubicBezTo>
                  <a:cubicBezTo>
                    <a:pt x="15898" y="4297"/>
                    <a:pt x="15836" y="4328"/>
                    <a:pt x="15805" y="4328"/>
                  </a:cubicBezTo>
                  <a:cubicBezTo>
                    <a:pt x="15759" y="4328"/>
                    <a:pt x="15743" y="4328"/>
                    <a:pt x="15728" y="4297"/>
                  </a:cubicBezTo>
                  <a:cubicBezTo>
                    <a:pt x="15666" y="4266"/>
                    <a:pt x="15635" y="4188"/>
                    <a:pt x="15650" y="4111"/>
                  </a:cubicBezTo>
                  <a:cubicBezTo>
                    <a:pt x="15666" y="4033"/>
                    <a:pt x="15728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82" y="4018"/>
                  </a:lnTo>
                  <a:lnTo>
                    <a:pt x="13013" y="4033"/>
                  </a:lnTo>
                  <a:cubicBezTo>
                    <a:pt x="13044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1" y="4359"/>
                    <a:pt x="12719" y="4313"/>
                    <a:pt x="12672" y="4235"/>
                  </a:cubicBezTo>
                  <a:cubicBezTo>
                    <a:pt x="12641" y="4188"/>
                    <a:pt x="12657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67" y="3984"/>
                  </a:moveTo>
                  <a:cubicBezTo>
                    <a:pt x="9053" y="3984"/>
                    <a:pt x="9093" y="4040"/>
                    <a:pt x="9121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59" y="4592"/>
                    <a:pt x="8143" y="4592"/>
                  </a:cubicBezTo>
                  <a:cubicBezTo>
                    <a:pt x="8081" y="4592"/>
                    <a:pt x="8035" y="4576"/>
                    <a:pt x="8004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81" y="4328"/>
                    <a:pt x="8609" y="4049"/>
                    <a:pt x="8934" y="3987"/>
                  </a:cubicBezTo>
                  <a:cubicBezTo>
                    <a:pt x="8946" y="3985"/>
                    <a:pt x="8957" y="3984"/>
                    <a:pt x="8967" y="3984"/>
                  </a:cubicBezTo>
                  <a:close/>
                  <a:moveTo>
                    <a:pt x="9501" y="4450"/>
                  </a:moveTo>
                  <a:cubicBezTo>
                    <a:pt x="9570" y="4450"/>
                    <a:pt x="9636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9" y="4793"/>
                    <a:pt x="9198" y="4824"/>
                    <a:pt x="9043" y="4886"/>
                  </a:cubicBezTo>
                  <a:cubicBezTo>
                    <a:pt x="9012" y="4886"/>
                    <a:pt x="8996" y="4886"/>
                    <a:pt x="8981" y="4902"/>
                  </a:cubicBezTo>
                  <a:cubicBezTo>
                    <a:pt x="8919" y="4902"/>
                    <a:pt x="8857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089" y="4530"/>
                    <a:pt x="9291" y="4499"/>
                    <a:pt x="9477" y="4452"/>
                  </a:cubicBezTo>
                  <a:cubicBezTo>
                    <a:pt x="9485" y="4451"/>
                    <a:pt x="9493" y="4450"/>
                    <a:pt x="9501" y="4450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297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44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19155" y="5352"/>
                  </a:moveTo>
                  <a:cubicBezTo>
                    <a:pt x="19233" y="5398"/>
                    <a:pt x="19248" y="5460"/>
                    <a:pt x="19217" y="5538"/>
                  </a:cubicBezTo>
                  <a:cubicBezTo>
                    <a:pt x="19171" y="5600"/>
                    <a:pt x="19140" y="5646"/>
                    <a:pt x="19078" y="5646"/>
                  </a:cubicBezTo>
                  <a:lnTo>
                    <a:pt x="19062" y="5646"/>
                  </a:lnTo>
                  <a:cubicBezTo>
                    <a:pt x="19000" y="5615"/>
                    <a:pt x="18969" y="5569"/>
                    <a:pt x="18969" y="5491"/>
                  </a:cubicBezTo>
                  <a:cubicBezTo>
                    <a:pt x="18969" y="5460"/>
                    <a:pt x="18985" y="5445"/>
                    <a:pt x="18985" y="5429"/>
                  </a:cubicBezTo>
                  <a:lnTo>
                    <a:pt x="18969" y="5383"/>
                  </a:lnTo>
                  <a:cubicBezTo>
                    <a:pt x="19047" y="5352"/>
                    <a:pt x="19109" y="5352"/>
                    <a:pt x="19155" y="5352"/>
                  </a:cubicBezTo>
                  <a:close/>
                  <a:moveTo>
                    <a:pt x="14890" y="4064"/>
                  </a:moveTo>
                  <a:cubicBezTo>
                    <a:pt x="14968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3" y="4793"/>
                    <a:pt x="15169" y="4809"/>
                    <a:pt x="15185" y="4824"/>
                  </a:cubicBezTo>
                  <a:cubicBezTo>
                    <a:pt x="15402" y="4809"/>
                    <a:pt x="15588" y="4793"/>
                    <a:pt x="15790" y="4762"/>
                  </a:cubicBezTo>
                  <a:cubicBezTo>
                    <a:pt x="15867" y="4762"/>
                    <a:pt x="15945" y="4824"/>
                    <a:pt x="15945" y="4902"/>
                  </a:cubicBezTo>
                  <a:cubicBezTo>
                    <a:pt x="15945" y="4979"/>
                    <a:pt x="15883" y="5057"/>
                    <a:pt x="15805" y="5057"/>
                  </a:cubicBezTo>
                  <a:cubicBezTo>
                    <a:pt x="15728" y="5057"/>
                    <a:pt x="15650" y="5073"/>
                    <a:pt x="15572" y="5073"/>
                  </a:cubicBezTo>
                  <a:cubicBezTo>
                    <a:pt x="15666" y="5150"/>
                    <a:pt x="15790" y="5228"/>
                    <a:pt x="15898" y="5290"/>
                  </a:cubicBezTo>
                  <a:cubicBezTo>
                    <a:pt x="15976" y="5336"/>
                    <a:pt x="15991" y="5414"/>
                    <a:pt x="15960" y="5491"/>
                  </a:cubicBezTo>
                  <a:cubicBezTo>
                    <a:pt x="15945" y="5538"/>
                    <a:pt x="15898" y="5569"/>
                    <a:pt x="15836" y="5569"/>
                  </a:cubicBezTo>
                  <a:cubicBezTo>
                    <a:pt x="15805" y="5569"/>
                    <a:pt x="15790" y="5569"/>
                    <a:pt x="15759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16" y="5615"/>
                  </a:lnTo>
                  <a:cubicBezTo>
                    <a:pt x="15216" y="5693"/>
                    <a:pt x="15169" y="5770"/>
                    <a:pt x="15092" y="5770"/>
                  </a:cubicBezTo>
                  <a:lnTo>
                    <a:pt x="15061" y="5770"/>
                  </a:lnTo>
                  <a:cubicBezTo>
                    <a:pt x="15014" y="5770"/>
                    <a:pt x="14937" y="5724"/>
                    <a:pt x="14937" y="5646"/>
                  </a:cubicBezTo>
                  <a:lnTo>
                    <a:pt x="14875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5" y="5150"/>
                    <a:pt x="14053" y="5104"/>
                    <a:pt x="14053" y="5026"/>
                  </a:cubicBezTo>
                  <a:cubicBezTo>
                    <a:pt x="14053" y="4948"/>
                    <a:pt x="14115" y="4871"/>
                    <a:pt x="14192" y="4871"/>
                  </a:cubicBezTo>
                  <a:cubicBezTo>
                    <a:pt x="14363" y="4840"/>
                    <a:pt x="14564" y="4840"/>
                    <a:pt x="14750" y="4824"/>
                  </a:cubicBezTo>
                  <a:cubicBezTo>
                    <a:pt x="14549" y="4669"/>
                    <a:pt x="14347" y="4514"/>
                    <a:pt x="14177" y="4344"/>
                  </a:cubicBezTo>
                  <a:cubicBezTo>
                    <a:pt x="14115" y="4282"/>
                    <a:pt x="14115" y="4188"/>
                    <a:pt x="14177" y="4126"/>
                  </a:cubicBezTo>
                  <a:cubicBezTo>
                    <a:pt x="14208" y="4095"/>
                    <a:pt x="14246" y="4080"/>
                    <a:pt x="14285" y="4080"/>
                  </a:cubicBezTo>
                  <a:cubicBezTo>
                    <a:pt x="14324" y="4080"/>
                    <a:pt x="14363" y="4095"/>
                    <a:pt x="14394" y="4126"/>
                  </a:cubicBezTo>
                  <a:cubicBezTo>
                    <a:pt x="14518" y="4266"/>
                    <a:pt x="14657" y="4375"/>
                    <a:pt x="14813" y="4499"/>
                  </a:cubicBezTo>
                  <a:lnTo>
                    <a:pt x="14782" y="4219"/>
                  </a:lnTo>
                  <a:cubicBezTo>
                    <a:pt x="14782" y="4142"/>
                    <a:pt x="14828" y="4064"/>
                    <a:pt x="14890" y="4064"/>
                  </a:cubicBezTo>
                  <a:close/>
                  <a:moveTo>
                    <a:pt x="2569" y="4557"/>
                  </a:moveTo>
                  <a:cubicBezTo>
                    <a:pt x="2598" y="4557"/>
                    <a:pt x="2628" y="4567"/>
                    <a:pt x="2653" y="4592"/>
                  </a:cubicBezTo>
                  <a:cubicBezTo>
                    <a:pt x="2715" y="4654"/>
                    <a:pt x="2731" y="4747"/>
                    <a:pt x="2684" y="4809"/>
                  </a:cubicBezTo>
                  <a:cubicBezTo>
                    <a:pt x="2343" y="5197"/>
                    <a:pt x="1955" y="5848"/>
                    <a:pt x="1955" y="5848"/>
                  </a:cubicBezTo>
                  <a:cubicBezTo>
                    <a:pt x="1940" y="5910"/>
                    <a:pt x="1893" y="5926"/>
                    <a:pt x="1847" y="5926"/>
                  </a:cubicBezTo>
                  <a:cubicBezTo>
                    <a:pt x="1800" y="5926"/>
                    <a:pt x="1784" y="5926"/>
                    <a:pt x="1769" y="5910"/>
                  </a:cubicBezTo>
                  <a:cubicBezTo>
                    <a:pt x="1691" y="5848"/>
                    <a:pt x="1660" y="5770"/>
                    <a:pt x="1691" y="5693"/>
                  </a:cubicBezTo>
                  <a:cubicBezTo>
                    <a:pt x="1707" y="5677"/>
                    <a:pt x="2095" y="5026"/>
                    <a:pt x="2451" y="4607"/>
                  </a:cubicBezTo>
                  <a:cubicBezTo>
                    <a:pt x="2479" y="4579"/>
                    <a:pt x="2524" y="4557"/>
                    <a:pt x="2569" y="4557"/>
                  </a:cubicBezTo>
                  <a:close/>
                  <a:moveTo>
                    <a:pt x="5182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1" y="5879"/>
                    <a:pt x="5367" y="5926"/>
                    <a:pt x="5398" y="5972"/>
                  </a:cubicBezTo>
                  <a:cubicBezTo>
                    <a:pt x="5414" y="6034"/>
                    <a:pt x="5398" y="6112"/>
                    <a:pt x="5352" y="6158"/>
                  </a:cubicBezTo>
                  <a:cubicBezTo>
                    <a:pt x="5290" y="6220"/>
                    <a:pt x="5212" y="6267"/>
                    <a:pt x="5135" y="6267"/>
                  </a:cubicBezTo>
                  <a:cubicBezTo>
                    <a:pt x="5088" y="6267"/>
                    <a:pt x="5026" y="6236"/>
                    <a:pt x="4979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2" y="5808"/>
                  </a:cubicBezTo>
                  <a:close/>
                  <a:moveTo>
                    <a:pt x="12061" y="6138"/>
                  </a:moveTo>
                  <a:cubicBezTo>
                    <a:pt x="12104" y="6138"/>
                    <a:pt x="12144" y="6145"/>
                    <a:pt x="12176" y="6158"/>
                  </a:cubicBezTo>
                  <a:lnTo>
                    <a:pt x="12191" y="6189"/>
                  </a:lnTo>
                  <a:cubicBezTo>
                    <a:pt x="12238" y="6267"/>
                    <a:pt x="12238" y="6344"/>
                    <a:pt x="12191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6" y="6468"/>
                    <a:pt x="11850" y="6391"/>
                  </a:cubicBezTo>
                  <a:cubicBezTo>
                    <a:pt x="11835" y="6313"/>
                    <a:pt x="11850" y="6236"/>
                    <a:pt x="11881" y="6189"/>
                  </a:cubicBezTo>
                  <a:cubicBezTo>
                    <a:pt x="11936" y="6153"/>
                    <a:pt x="12001" y="6138"/>
                    <a:pt x="12061" y="6138"/>
                  </a:cubicBezTo>
                  <a:close/>
                  <a:moveTo>
                    <a:pt x="1493" y="6332"/>
                  </a:moveTo>
                  <a:cubicBezTo>
                    <a:pt x="1580" y="6332"/>
                    <a:pt x="1669" y="6374"/>
                    <a:pt x="1722" y="6437"/>
                  </a:cubicBezTo>
                  <a:cubicBezTo>
                    <a:pt x="1800" y="6530"/>
                    <a:pt x="1784" y="6701"/>
                    <a:pt x="1660" y="6779"/>
                  </a:cubicBezTo>
                  <a:lnTo>
                    <a:pt x="1583" y="6779"/>
                  </a:lnTo>
                  <a:cubicBezTo>
                    <a:pt x="1490" y="6779"/>
                    <a:pt x="1412" y="6748"/>
                    <a:pt x="1350" y="6670"/>
                  </a:cubicBezTo>
                  <a:cubicBezTo>
                    <a:pt x="1273" y="6577"/>
                    <a:pt x="1273" y="6453"/>
                    <a:pt x="1350" y="6375"/>
                  </a:cubicBezTo>
                  <a:lnTo>
                    <a:pt x="1381" y="6360"/>
                  </a:lnTo>
                  <a:cubicBezTo>
                    <a:pt x="1415" y="6340"/>
                    <a:pt x="1454" y="6332"/>
                    <a:pt x="1493" y="6332"/>
                  </a:cubicBezTo>
                  <a:close/>
                  <a:moveTo>
                    <a:pt x="14735" y="6468"/>
                  </a:moveTo>
                  <a:cubicBezTo>
                    <a:pt x="14828" y="6468"/>
                    <a:pt x="14937" y="6515"/>
                    <a:pt x="14983" y="6592"/>
                  </a:cubicBezTo>
                  <a:cubicBezTo>
                    <a:pt x="15045" y="6670"/>
                    <a:pt x="15061" y="6810"/>
                    <a:pt x="14983" y="6903"/>
                  </a:cubicBezTo>
                  <a:lnTo>
                    <a:pt x="14968" y="6918"/>
                  </a:lnTo>
                  <a:lnTo>
                    <a:pt x="14952" y="6918"/>
                  </a:lnTo>
                  <a:cubicBezTo>
                    <a:pt x="14797" y="6903"/>
                    <a:pt x="14657" y="6779"/>
                    <a:pt x="14580" y="6654"/>
                  </a:cubicBezTo>
                  <a:cubicBezTo>
                    <a:pt x="14564" y="6623"/>
                    <a:pt x="14549" y="6608"/>
                    <a:pt x="14564" y="6561"/>
                  </a:cubicBezTo>
                  <a:cubicBezTo>
                    <a:pt x="14564" y="6530"/>
                    <a:pt x="14580" y="6484"/>
                    <a:pt x="14626" y="6484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2" y="6618"/>
                  </a:moveTo>
                  <a:cubicBezTo>
                    <a:pt x="13692" y="6618"/>
                    <a:pt x="13761" y="6638"/>
                    <a:pt x="13820" y="6686"/>
                  </a:cubicBezTo>
                  <a:cubicBezTo>
                    <a:pt x="13928" y="6748"/>
                    <a:pt x="13944" y="6856"/>
                    <a:pt x="13897" y="6949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10" y="6670"/>
                  </a:cubicBezTo>
                  <a:lnTo>
                    <a:pt x="13510" y="6623"/>
                  </a:lnTo>
                  <a:lnTo>
                    <a:pt x="13556" y="6623"/>
                  </a:lnTo>
                  <a:cubicBezTo>
                    <a:pt x="13578" y="6620"/>
                    <a:pt x="13600" y="6618"/>
                    <a:pt x="13622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53" y="6825"/>
                    <a:pt x="2653" y="6872"/>
                    <a:pt x="2637" y="6949"/>
                  </a:cubicBezTo>
                  <a:cubicBezTo>
                    <a:pt x="2591" y="7011"/>
                    <a:pt x="2544" y="7073"/>
                    <a:pt x="2467" y="7073"/>
                  </a:cubicBezTo>
                  <a:lnTo>
                    <a:pt x="2420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43" y="6779"/>
                    <a:pt x="2405" y="6732"/>
                  </a:cubicBezTo>
                  <a:lnTo>
                    <a:pt x="2420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9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20" y="7197"/>
                    <a:pt x="7027" y="7228"/>
                    <a:pt x="6903" y="7228"/>
                  </a:cubicBezTo>
                  <a:lnTo>
                    <a:pt x="6856" y="7228"/>
                  </a:lnTo>
                  <a:lnTo>
                    <a:pt x="6841" y="7197"/>
                  </a:lnTo>
                  <a:cubicBezTo>
                    <a:pt x="6810" y="7073"/>
                    <a:pt x="6841" y="6918"/>
                    <a:pt x="6949" y="6825"/>
                  </a:cubicBezTo>
                  <a:cubicBezTo>
                    <a:pt x="7006" y="6768"/>
                    <a:pt x="7092" y="6735"/>
                    <a:pt x="7178" y="6735"/>
                  </a:cubicBezTo>
                  <a:close/>
                  <a:moveTo>
                    <a:pt x="19670" y="6073"/>
                  </a:moveTo>
                  <a:cubicBezTo>
                    <a:pt x="19713" y="6073"/>
                    <a:pt x="19758" y="6098"/>
                    <a:pt x="19776" y="6143"/>
                  </a:cubicBezTo>
                  <a:cubicBezTo>
                    <a:pt x="19791" y="6158"/>
                    <a:pt x="20256" y="6934"/>
                    <a:pt x="20474" y="7818"/>
                  </a:cubicBezTo>
                  <a:cubicBezTo>
                    <a:pt x="20489" y="7895"/>
                    <a:pt x="20458" y="7973"/>
                    <a:pt x="20380" y="7988"/>
                  </a:cubicBezTo>
                  <a:lnTo>
                    <a:pt x="20334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496" y="6205"/>
                    <a:pt x="19527" y="6112"/>
                    <a:pt x="19589" y="6112"/>
                  </a:cubicBezTo>
                  <a:cubicBezTo>
                    <a:pt x="19609" y="6086"/>
                    <a:pt x="19639" y="6073"/>
                    <a:pt x="19670" y="6073"/>
                  </a:cubicBez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48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22" y="8081"/>
                    <a:pt x="1660" y="8066"/>
                  </a:cubicBezTo>
                  <a:lnTo>
                    <a:pt x="1629" y="8050"/>
                  </a:lnTo>
                  <a:lnTo>
                    <a:pt x="1660" y="7756"/>
                  </a:lnTo>
                  <a:lnTo>
                    <a:pt x="1707" y="7756"/>
                  </a:lnTo>
                  <a:cubicBezTo>
                    <a:pt x="1769" y="7740"/>
                    <a:pt x="1815" y="7709"/>
                    <a:pt x="1878" y="7709"/>
                  </a:cubicBezTo>
                  <a:close/>
                  <a:moveTo>
                    <a:pt x="19611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791" y="8159"/>
                    <a:pt x="19791" y="8205"/>
                    <a:pt x="19791" y="8252"/>
                  </a:cubicBezTo>
                  <a:cubicBezTo>
                    <a:pt x="19791" y="8299"/>
                    <a:pt x="19776" y="8361"/>
                    <a:pt x="19745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58" y="8407"/>
                    <a:pt x="19481" y="8376"/>
                    <a:pt x="19450" y="8330"/>
                  </a:cubicBezTo>
                  <a:cubicBezTo>
                    <a:pt x="19403" y="8283"/>
                    <a:pt x="19388" y="8221"/>
                    <a:pt x="19403" y="8159"/>
                  </a:cubicBezTo>
                  <a:cubicBezTo>
                    <a:pt x="19403" y="8112"/>
                    <a:pt x="19450" y="8081"/>
                    <a:pt x="19496" y="8066"/>
                  </a:cubicBezTo>
                  <a:cubicBezTo>
                    <a:pt x="19537" y="8048"/>
                    <a:pt x="19576" y="8040"/>
                    <a:pt x="19611" y="8040"/>
                  </a:cubicBezTo>
                  <a:close/>
                  <a:moveTo>
                    <a:pt x="20560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1" y="8485"/>
                    <a:pt x="20799" y="9353"/>
                    <a:pt x="20784" y="9818"/>
                  </a:cubicBezTo>
                  <a:cubicBezTo>
                    <a:pt x="20784" y="9912"/>
                    <a:pt x="20722" y="9958"/>
                    <a:pt x="20644" y="9958"/>
                  </a:cubicBezTo>
                  <a:cubicBezTo>
                    <a:pt x="20567" y="9958"/>
                    <a:pt x="20520" y="9880"/>
                    <a:pt x="20520" y="9803"/>
                  </a:cubicBezTo>
                  <a:cubicBezTo>
                    <a:pt x="20551" y="9369"/>
                    <a:pt x="20411" y="8485"/>
                    <a:pt x="20411" y="8485"/>
                  </a:cubicBezTo>
                  <a:cubicBezTo>
                    <a:pt x="20396" y="8407"/>
                    <a:pt x="20458" y="8361"/>
                    <a:pt x="20536" y="8330"/>
                  </a:cubicBezTo>
                  <a:cubicBezTo>
                    <a:pt x="20544" y="8328"/>
                    <a:pt x="20552" y="8327"/>
                    <a:pt x="20560" y="8327"/>
                  </a:cubicBezTo>
                  <a:close/>
                  <a:moveTo>
                    <a:pt x="19823" y="9412"/>
                  </a:moveTo>
                  <a:cubicBezTo>
                    <a:pt x="19899" y="9412"/>
                    <a:pt x="19997" y="9458"/>
                    <a:pt x="20024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43"/>
                    <a:pt x="20055" y="10098"/>
                    <a:pt x="19993" y="10253"/>
                  </a:cubicBezTo>
                  <a:lnTo>
                    <a:pt x="19977" y="10299"/>
                  </a:lnTo>
                  <a:lnTo>
                    <a:pt x="19931" y="10299"/>
                  </a:lnTo>
                  <a:cubicBezTo>
                    <a:pt x="19807" y="10299"/>
                    <a:pt x="19760" y="10160"/>
                    <a:pt x="19760" y="10020"/>
                  </a:cubicBezTo>
                  <a:cubicBezTo>
                    <a:pt x="19745" y="9849"/>
                    <a:pt x="19760" y="9648"/>
                    <a:pt x="19760" y="9477"/>
                  </a:cubicBezTo>
                  <a:lnTo>
                    <a:pt x="19760" y="9446"/>
                  </a:lnTo>
                  <a:lnTo>
                    <a:pt x="19791" y="9415"/>
                  </a:lnTo>
                  <a:cubicBezTo>
                    <a:pt x="19801" y="9413"/>
                    <a:pt x="19812" y="9412"/>
                    <a:pt x="19823" y="9412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3" y="11183"/>
                    <a:pt x="6934" y="11245"/>
                    <a:pt x="6934" y="11292"/>
                  </a:cubicBezTo>
                  <a:cubicBezTo>
                    <a:pt x="6934" y="11369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08" y="11462"/>
                    <a:pt x="6577" y="11431"/>
                    <a:pt x="6530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71" y="11633"/>
                    <a:pt x="1955" y="11633"/>
                    <a:pt x="1940" y="11633"/>
                  </a:cubicBezTo>
                  <a:cubicBezTo>
                    <a:pt x="1878" y="11633"/>
                    <a:pt x="1815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33" y="11556"/>
                  </a:moveTo>
                  <a:lnTo>
                    <a:pt x="15495" y="11618"/>
                  </a:lnTo>
                  <a:lnTo>
                    <a:pt x="15557" y="11618"/>
                  </a:lnTo>
                  <a:cubicBezTo>
                    <a:pt x="15580" y="11602"/>
                    <a:pt x="15604" y="11594"/>
                    <a:pt x="15625" y="11594"/>
                  </a:cubicBezTo>
                  <a:cubicBezTo>
                    <a:pt x="15646" y="11594"/>
                    <a:pt x="15666" y="11602"/>
                    <a:pt x="15681" y="11618"/>
                  </a:cubicBezTo>
                  <a:cubicBezTo>
                    <a:pt x="15790" y="11649"/>
                    <a:pt x="15805" y="11742"/>
                    <a:pt x="15743" y="11881"/>
                  </a:cubicBezTo>
                  <a:lnTo>
                    <a:pt x="15743" y="11897"/>
                  </a:lnTo>
                  <a:lnTo>
                    <a:pt x="15728" y="11897"/>
                  </a:lnTo>
                  <a:cubicBezTo>
                    <a:pt x="15712" y="11928"/>
                    <a:pt x="15666" y="11928"/>
                    <a:pt x="15635" y="11928"/>
                  </a:cubicBezTo>
                  <a:cubicBezTo>
                    <a:pt x="15572" y="11928"/>
                    <a:pt x="15526" y="11897"/>
                    <a:pt x="15448" y="11866"/>
                  </a:cubicBezTo>
                  <a:cubicBezTo>
                    <a:pt x="15371" y="11804"/>
                    <a:pt x="15355" y="11695"/>
                    <a:pt x="15402" y="11618"/>
                  </a:cubicBezTo>
                  <a:lnTo>
                    <a:pt x="15433" y="11556"/>
                  </a:lnTo>
                  <a:close/>
                  <a:moveTo>
                    <a:pt x="20753" y="10470"/>
                  </a:moveTo>
                  <a:cubicBezTo>
                    <a:pt x="20830" y="10470"/>
                    <a:pt x="20877" y="10532"/>
                    <a:pt x="20877" y="10578"/>
                  </a:cubicBezTo>
                  <a:cubicBezTo>
                    <a:pt x="20877" y="10625"/>
                    <a:pt x="20877" y="11587"/>
                    <a:pt x="20784" y="11959"/>
                  </a:cubicBezTo>
                  <a:cubicBezTo>
                    <a:pt x="20768" y="12036"/>
                    <a:pt x="20706" y="12083"/>
                    <a:pt x="20644" y="12083"/>
                  </a:cubicBezTo>
                  <a:lnTo>
                    <a:pt x="20613" y="12083"/>
                  </a:lnTo>
                  <a:cubicBezTo>
                    <a:pt x="20536" y="12052"/>
                    <a:pt x="20489" y="11974"/>
                    <a:pt x="20520" y="11897"/>
                  </a:cubicBezTo>
                  <a:cubicBezTo>
                    <a:pt x="20598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3" y="10470"/>
                  </a:cubicBezTo>
                  <a:close/>
                  <a:moveTo>
                    <a:pt x="2984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18" y="13293"/>
                    <a:pt x="3134" y="13370"/>
                    <a:pt x="3103" y="13448"/>
                  </a:cubicBezTo>
                  <a:cubicBezTo>
                    <a:pt x="3087" y="13510"/>
                    <a:pt x="3010" y="13556"/>
                    <a:pt x="2948" y="13556"/>
                  </a:cubicBezTo>
                  <a:cubicBezTo>
                    <a:pt x="2901" y="13556"/>
                    <a:pt x="2886" y="13556"/>
                    <a:pt x="2870" y="13525"/>
                  </a:cubicBezTo>
                  <a:cubicBezTo>
                    <a:pt x="2793" y="13432"/>
                    <a:pt x="2793" y="13339"/>
                    <a:pt x="2824" y="13231"/>
                  </a:cubicBezTo>
                  <a:cubicBezTo>
                    <a:pt x="2853" y="13181"/>
                    <a:pt x="2920" y="13151"/>
                    <a:pt x="2984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83" y="11974"/>
                    <a:pt x="1645" y="12098"/>
                  </a:cubicBezTo>
                  <a:cubicBezTo>
                    <a:pt x="1862" y="12502"/>
                    <a:pt x="1971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05" y="14053"/>
                  </a:cubicBezTo>
                  <a:cubicBezTo>
                    <a:pt x="1257" y="14053"/>
                    <a:pt x="1118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9534" y="13236"/>
                  </a:moveTo>
                  <a:cubicBezTo>
                    <a:pt x="19551" y="13236"/>
                    <a:pt x="19570" y="13239"/>
                    <a:pt x="19589" y="13246"/>
                  </a:cubicBezTo>
                  <a:cubicBezTo>
                    <a:pt x="19667" y="13262"/>
                    <a:pt x="19698" y="13339"/>
                    <a:pt x="19683" y="13417"/>
                  </a:cubicBezTo>
                  <a:cubicBezTo>
                    <a:pt x="19496" y="13975"/>
                    <a:pt x="19078" y="14518"/>
                    <a:pt x="19062" y="14533"/>
                  </a:cubicBezTo>
                  <a:cubicBezTo>
                    <a:pt x="19016" y="14580"/>
                    <a:pt x="18985" y="14595"/>
                    <a:pt x="18938" y="14595"/>
                  </a:cubicBezTo>
                  <a:cubicBezTo>
                    <a:pt x="18907" y="14595"/>
                    <a:pt x="18861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48" y="13866"/>
                    <a:pt x="19403" y="13339"/>
                  </a:cubicBezTo>
                  <a:cubicBezTo>
                    <a:pt x="19428" y="13278"/>
                    <a:pt x="19471" y="13236"/>
                    <a:pt x="19534" y="13236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79" y="14968"/>
                  </a:cubicBezTo>
                  <a:lnTo>
                    <a:pt x="3180" y="14533"/>
                  </a:lnTo>
                  <a:cubicBezTo>
                    <a:pt x="3203" y="14476"/>
                    <a:pt x="3252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4" y="14502"/>
                    <a:pt x="3491" y="14580"/>
                    <a:pt x="3444" y="14657"/>
                  </a:cubicBezTo>
                  <a:lnTo>
                    <a:pt x="3242" y="15138"/>
                  </a:lnTo>
                  <a:cubicBezTo>
                    <a:pt x="3428" y="15231"/>
                    <a:pt x="3646" y="15355"/>
                    <a:pt x="3832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7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1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13" y="14766"/>
                    <a:pt x="2591" y="14813"/>
                  </a:cubicBezTo>
                  <a:cubicBezTo>
                    <a:pt x="2513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17511" y="15883"/>
                  </a:moveTo>
                  <a:cubicBezTo>
                    <a:pt x="17604" y="15883"/>
                    <a:pt x="17666" y="15914"/>
                    <a:pt x="17697" y="15991"/>
                  </a:cubicBezTo>
                  <a:cubicBezTo>
                    <a:pt x="17728" y="16053"/>
                    <a:pt x="17728" y="16131"/>
                    <a:pt x="17682" y="16193"/>
                  </a:cubicBezTo>
                  <a:cubicBezTo>
                    <a:pt x="17651" y="16239"/>
                    <a:pt x="17589" y="16286"/>
                    <a:pt x="17511" y="16286"/>
                  </a:cubicBezTo>
                  <a:lnTo>
                    <a:pt x="17449" y="16286"/>
                  </a:lnTo>
                  <a:cubicBezTo>
                    <a:pt x="17387" y="16270"/>
                    <a:pt x="17356" y="16224"/>
                    <a:pt x="17341" y="16193"/>
                  </a:cubicBezTo>
                  <a:cubicBezTo>
                    <a:pt x="17310" y="16146"/>
                    <a:pt x="17294" y="16069"/>
                    <a:pt x="17310" y="15991"/>
                  </a:cubicBezTo>
                  <a:cubicBezTo>
                    <a:pt x="17325" y="15914"/>
                    <a:pt x="17418" y="15883"/>
                    <a:pt x="17511" y="15883"/>
                  </a:cubicBezTo>
                  <a:close/>
                  <a:moveTo>
                    <a:pt x="19761" y="14685"/>
                  </a:moveTo>
                  <a:cubicBezTo>
                    <a:pt x="19771" y="14685"/>
                    <a:pt x="19781" y="14686"/>
                    <a:pt x="19791" y="14688"/>
                  </a:cubicBezTo>
                  <a:cubicBezTo>
                    <a:pt x="19869" y="14719"/>
                    <a:pt x="19915" y="14797"/>
                    <a:pt x="19884" y="14875"/>
                  </a:cubicBezTo>
                  <a:cubicBezTo>
                    <a:pt x="19745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34" y="14729"/>
                    <a:pt x="19695" y="14685"/>
                    <a:pt x="19761" y="14685"/>
                  </a:cubicBez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86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685" y="16813"/>
                  </a:lnTo>
                  <a:cubicBezTo>
                    <a:pt x="4654" y="16813"/>
                    <a:pt x="4607" y="16782"/>
                    <a:pt x="4576" y="16767"/>
                  </a:cubicBezTo>
                  <a:cubicBezTo>
                    <a:pt x="4530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58" y="16968"/>
                    <a:pt x="3211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15588" y="16705"/>
                  </a:moveTo>
                  <a:lnTo>
                    <a:pt x="15604" y="16751"/>
                  </a:lnTo>
                  <a:cubicBezTo>
                    <a:pt x="15635" y="16860"/>
                    <a:pt x="15604" y="16984"/>
                    <a:pt x="15510" y="17046"/>
                  </a:cubicBezTo>
                  <a:cubicBezTo>
                    <a:pt x="15448" y="17092"/>
                    <a:pt x="15355" y="17139"/>
                    <a:pt x="15262" y="17139"/>
                  </a:cubicBezTo>
                  <a:lnTo>
                    <a:pt x="15216" y="17139"/>
                  </a:lnTo>
                  <a:cubicBezTo>
                    <a:pt x="15169" y="17139"/>
                    <a:pt x="15107" y="17092"/>
                    <a:pt x="15061" y="17046"/>
                  </a:cubicBezTo>
                  <a:cubicBezTo>
                    <a:pt x="15045" y="16999"/>
                    <a:pt x="15045" y="16968"/>
                    <a:pt x="15061" y="16922"/>
                  </a:cubicBezTo>
                  <a:cubicBezTo>
                    <a:pt x="15107" y="16860"/>
                    <a:pt x="15169" y="16844"/>
                    <a:pt x="15216" y="16844"/>
                  </a:cubicBezTo>
                  <a:lnTo>
                    <a:pt x="15262" y="16844"/>
                  </a:lnTo>
                  <a:cubicBezTo>
                    <a:pt x="15309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092" y="17061"/>
                  </a:moveTo>
                  <a:lnTo>
                    <a:pt x="17139" y="17077"/>
                  </a:lnTo>
                  <a:cubicBezTo>
                    <a:pt x="17144" y="17082"/>
                    <a:pt x="17149" y="17084"/>
                    <a:pt x="17156" y="17084"/>
                  </a:cubicBezTo>
                  <a:cubicBezTo>
                    <a:pt x="17168" y="17084"/>
                    <a:pt x="17185" y="17077"/>
                    <a:pt x="17217" y="17077"/>
                  </a:cubicBezTo>
                  <a:cubicBezTo>
                    <a:pt x="17248" y="17069"/>
                    <a:pt x="17275" y="17065"/>
                    <a:pt x="17300" y="17065"/>
                  </a:cubicBezTo>
                  <a:cubicBezTo>
                    <a:pt x="17325" y="17065"/>
                    <a:pt x="17348" y="17069"/>
                    <a:pt x="17372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4" y="17310"/>
                    <a:pt x="17387" y="17341"/>
                  </a:cubicBezTo>
                  <a:cubicBezTo>
                    <a:pt x="17325" y="17372"/>
                    <a:pt x="17294" y="17387"/>
                    <a:pt x="17232" y="17387"/>
                  </a:cubicBezTo>
                  <a:cubicBezTo>
                    <a:pt x="17201" y="17387"/>
                    <a:pt x="17139" y="17387"/>
                    <a:pt x="17092" y="17372"/>
                  </a:cubicBezTo>
                  <a:lnTo>
                    <a:pt x="17077" y="17372"/>
                  </a:lnTo>
                  <a:lnTo>
                    <a:pt x="17077" y="17341"/>
                  </a:lnTo>
                  <a:cubicBezTo>
                    <a:pt x="17046" y="17279"/>
                    <a:pt x="17046" y="17170"/>
                    <a:pt x="17077" y="17092"/>
                  </a:cubicBezTo>
                  <a:lnTo>
                    <a:pt x="17092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12" y="17427"/>
                  </a:moveTo>
                  <a:cubicBezTo>
                    <a:pt x="7535" y="17427"/>
                    <a:pt x="7560" y="17434"/>
                    <a:pt x="7585" y="17449"/>
                  </a:cubicBezTo>
                  <a:cubicBezTo>
                    <a:pt x="7585" y="17449"/>
                    <a:pt x="8035" y="17697"/>
                    <a:pt x="8267" y="17790"/>
                  </a:cubicBezTo>
                  <a:cubicBezTo>
                    <a:pt x="8345" y="17837"/>
                    <a:pt x="8376" y="17914"/>
                    <a:pt x="8345" y="18008"/>
                  </a:cubicBezTo>
                  <a:cubicBezTo>
                    <a:pt x="8298" y="18054"/>
                    <a:pt x="8267" y="18085"/>
                    <a:pt x="8205" y="18085"/>
                  </a:cubicBezTo>
                  <a:cubicBezTo>
                    <a:pt x="8190" y="18085"/>
                    <a:pt x="8159" y="18070"/>
                    <a:pt x="8143" y="18070"/>
                  </a:cubicBezTo>
                  <a:cubicBezTo>
                    <a:pt x="7911" y="17945"/>
                    <a:pt x="7461" y="17713"/>
                    <a:pt x="7445" y="17697"/>
                  </a:cubicBezTo>
                  <a:cubicBezTo>
                    <a:pt x="7368" y="17666"/>
                    <a:pt x="7352" y="17589"/>
                    <a:pt x="7383" y="17511"/>
                  </a:cubicBezTo>
                  <a:cubicBezTo>
                    <a:pt x="7415" y="17459"/>
                    <a:pt x="7461" y="17427"/>
                    <a:pt x="7512" y="17427"/>
                  </a:cubicBezTo>
                  <a:close/>
                  <a:moveTo>
                    <a:pt x="17783" y="17617"/>
                  </a:moveTo>
                  <a:cubicBezTo>
                    <a:pt x="17796" y="17617"/>
                    <a:pt x="17808" y="17618"/>
                    <a:pt x="17821" y="17620"/>
                  </a:cubicBezTo>
                  <a:lnTo>
                    <a:pt x="17852" y="17620"/>
                  </a:lnTo>
                  <a:lnTo>
                    <a:pt x="17852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697" y="18132"/>
                    <a:pt x="17620" y="18132"/>
                  </a:cubicBezTo>
                  <a:cubicBezTo>
                    <a:pt x="17589" y="18132"/>
                    <a:pt x="17542" y="18101"/>
                    <a:pt x="17511" y="18085"/>
                  </a:cubicBezTo>
                  <a:lnTo>
                    <a:pt x="17496" y="18070"/>
                  </a:lnTo>
                  <a:cubicBezTo>
                    <a:pt x="17434" y="17976"/>
                    <a:pt x="17434" y="17837"/>
                    <a:pt x="17511" y="17744"/>
                  </a:cubicBezTo>
                  <a:cubicBezTo>
                    <a:pt x="17581" y="17674"/>
                    <a:pt x="17675" y="17617"/>
                    <a:pt x="17783" y="17617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391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27" y="18070"/>
                    <a:pt x="6143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5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43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0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6" y="18364"/>
                  </a:cubicBezTo>
                  <a:cubicBezTo>
                    <a:pt x="4294" y="18341"/>
                    <a:pt x="4331" y="18331"/>
                    <a:pt x="4370" y="18331"/>
                  </a:cubicBezTo>
                  <a:close/>
                  <a:moveTo>
                    <a:pt x="17100" y="18066"/>
                  </a:moveTo>
                  <a:cubicBezTo>
                    <a:pt x="17127" y="18066"/>
                    <a:pt x="17152" y="18073"/>
                    <a:pt x="17170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14" y="19388"/>
                  </a:cubicBezTo>
                  <a:cubicBezTo>
                    <a:pt x="15898" y="19403"/>
                    <a:pt x="15867" y="19403"/>
                    <a:pt x="15836" y="19403"/>
                  </a:cubicBezTo>
                  <a:cubicBezTo>
                    <a:pt x="15805" y="19403"/>
                    <a:pt x="15743" y="19388"/>
                    <a:pt x="15728" y="19341"/>
                  </a:cubicBezTo>
                  <a:cubicBezTo>
                    <a:pt x="15681" y="19295"/>
                    <a:pt x="15712" y="19186"/>
                    <a:pt x="15759" y="19155"/>
                  </a:cubicBezTo>
                  <a:cubicBezTo>
                    <a:pt x="15759" y="19140"/>
                    <a:pt x="16705" y="18473"/>
                    <a:pt x="16984" y="18132"/>
                  </a:cubicBezTo>
                  <a:cubicBezTo>
                    <a:pt x="17012" y="18084"/>
                    <a:pt x="17058" y="18066"/>
                    <a:pt x="17100" y="18066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5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14535" y="18432"/>
                  </a:moveTo>
                  <a:cubicBezTo>
                    <a:pt x="14756" y="18432"/>
                    <a:pt x="14951" y="18539"/>
                    <a:pt x="15061" y="18721"/>
                  </a:cubicBezTo>
                  <a:cubicBezTo>
                    <a:pt x="15092" y="18767"/>
                    <a:pt x="15107" y="18799"/>
                    <a:pt x="15107" y="18845"/>
                  </a:cubicBezTo>
                  <a:cubicBezTo>
                    <a:pt x="15123" y="19016"/>
                    <a:pt x="15030" y="19171"/>
                    <a:pt x="14813" y="19310"/>
                  </a:cubicBezTo>
                  <a:cubicBezTo>
                    <a:pt x="14487" y="19527"/>
                    <a:pt x="14053" y="19776"/>
                    <a:pt x="13572" y="19776"/>
                  </a:cubicBezTo>
                  <a:cubicBezTo>
                    <a:pt x="13510" y="19776"/>
                    <a:pt x="13448" y="19745"/>
                    <a:pt x="13401" y="19745"/>
                  </a:cubicBezTo>
                  <a:cubicBezTo>
                    <a:pt x="13169" y="19729"/>
                    <a:pt x="12936" y="19574"/>
                    <a:pt x="12951" y="19341"/>
                  </a:cubicBezTo>
                  <a:cubicBezTo>
                    <a:pt x="12951" y="19186"/>
                    <a:pt x="13060" y="19078"/>
                    <a:pt x="13184" y="19000"/>
                  </a:cubicBezTo>
                  <a:cubicBezTo>
                    <a:pt x="13525" y="18767"/>
                    <a:pt x="13913" y="18566"/>
                    <a:pt x="14347" y="18457"/>
                  </a:cubicBezTo>
                  <a:cubicBezTo>
                    <a:pt x="14411" y="18441"/>
                    <a:pt x="14474" y="18432"/>
                    <a:pt x="14535" y="18432"/>
                  </a:cubicBezTo>
                  <a:close/>
                  <a:moveTo>
                    <a:pt x="5175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94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4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2" y="19465"/>
                    <a:pt x="5119" y="18876"/>
                    <a:pt x="5073" y="18861"/>
                  </a:cubicBezTo>
                  <a:cubicBezTo>
                    <a:pt x="5026" y="18830"/>
                    <a:pt x="5010" y="18721"/>
                    <a:pt x="5057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9894" y="19627"/>
                  </a:moveTo>
                  <a:cubicBezTo>
                    <a:pt x="10104" y="19627"/>
                    <a:pt x="10320" y="19638"/>
                    <a:pt x="10516" y="19667"/>
                  </a:cubicBezTo>
                  <a:cubicBezTo>
                    <a:pt x="10749" y="19729"/>
                    <a:pt x="10920" y="19884"/>
                    <a:pt x="10920" y="20086"/>
                  </a:cubicBezTo>
                  <a:cubicBezTo>
                    <a:pt x="10920" y="20117"/>
                    <a:pt x="10920" y="20163"/>
                    <a:pt x="10904" y="20194"/>
                  </a:cubicBezTo>
                  <a:cubicBezTo>
                    <a:pt x="10842" y="20349"/>
                    <a:pt x="10640" y="20380"/>
                    <a:pt x="10516" y="20396"/>
                  </a:cubicBezTo>
                  <a:cubicBezTo>
                    <a:pt x="10462" y="20404"/>
                    <a:pt x="10408" y="20408"/>
                    <a:pt x="10355" y="20408"/>
                  </a:cubicBezTo>
                  <a:cubicBezTo>
                    <a:pt x="10303" y="20408"/>
                    <a:pt x="10253" y="20404"/>
                    <a:pt x="10206" y="20396"/>
                  </a:cubicBezTo>
                  <a:cubicBezTo>
                    <a:pt x="9849" y="20396"/>
                    <a:pt x="9601" y="20334"/>
                    <a:pt x="9384" y="20210"/>
                  </a:cubicBezTo>
                  <a:cubicBezTo>
                    <a:pt x="9322" y="20179"/>
                    <a:pt x="9198" y="20101"/>
                    <a:pt x="9167" y="19962"/>
                  </a:cubicBezTo>
                  <a:cubicBezTo>
                    <a:pt x="9167" y="19915"/>
                    <a:pt x="9198" y="19822"/>
                    <a:pt x="9229" y="19776"/>
                  </a:cubicBezTo>
                  <a:cubicBezTo>
                    <a:pt x="9307" y="19667"/>
                    <a:pt x="9431" y="19652"/>
                    <a:pt x="9539" y="19636"/>
                  </a:cubicBezTo>
                  <a:cubicBezTo>
                    <a:pt x="9653" y="19630"/>
                    <a:pt x="9773" y="19627"/>
                    <a:pt x="9894" y="19627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5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93" y="20362"/>
                  </a:moveTo>
                  <a:cubicBezTo>
                    <a:pt x="12554" y="20362"/>
                    <a:pt x="12614" y="20402"/>
                    <a:pt x="12626" y="20458"/>
                  </a:cubicBezTo>
                  <a:cubicBezTo>
                    <a:pt x="12657" y="20536"/>
                    <a:pt x="12626" y="20613"/>
                    <a:pt x="12533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489"/>
                    <a:pt x="11478" y="20489"/>
                  </a:cubicBezTo>
                  <a:cubicBezTo>
                    <a:pt x="11649" y="20489"/>
                    <a:pt x="12191" y="20458"/>
                    <a:pt x="12424" y="20380"/>
                  </a:cubicBezTo>
                  <a:cubicBezTo>
                    <a:pt x="12445" y="20368"/>
                    <a:pt x="12469" y="20362"/>
                    <a:pt x="12493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7" y="16550"/>
                    <a:pt x="21327" y="10656"/>
                  </a:cubicBezTo>
                  <a:cubicBezTo>
                    <a:pt x="21327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6"/>
            <p:cNvSpPr/>
            <p:nvPr/>
          </p:nvSpPr>
          <p:spPr>
            <a:xfrm>
              <a:off x="27548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6"/>
            <p:cNvSpPr/>
            <p:nvPr/>
          </p:nvSpPr>
          <p:spPr>
            <a:xfrm>
              <a:off x="2954938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37" y="0"/>
                  </a:moveTo>
                  <a:cubicBezTo>
                    <a:pt x="314" y="0"/>
                    <a:pt x="193" y="8"/>
                    <a:pt x="78" y="21"/>
                  </a:cubicBezTo>
                  <a:cubicBezTo>
                    <a:pt x="31" y="21"/>
                    <a:pt x="16" y="21"/>
                    <a:pt x="0" y="52"/>
                  </a:cubicBezTo>
                  <a:cubicBezTo>
                    <a:pt x="16" y="52"/>
                    <a:pt x="16" y="67"/>
                    <a:pt x="31" y="67"/>
                  </a:cubicBezTo>
                  <a:cubicBezTo>
                    <a:pt x="186" y="160"/>
                    <a:pt x="419" y="207"/>
                    <a:pt x="714" y="207"/>
                  </a:cubicBezTo>
                  <a:cubicBezTo>
                    <a:pt x="807" y="207"/>
                    <a:pt x="900" y="207"/>
                    <a:pt x="1008" y="176"/>
                  </a:cubicBezTo>
                  <a:cubicBezTo>
                    <a:pt x="1132" y="176"/>
                    <a:pt x="1163" y="145"/>
                    <a:pt x="1163" y="145"/>
                  </a:cubicBezTo>
                  <a:cubicBezTo>
                    <a:pt x="1117" y="98"/>
                    <a:pt x="1055" y="67"/>
                    <a:pt x="962" y="52"/>
                  </a:cubicBezTo>
                  <a:cubicBezTo>
                    <a:pt x="789" y="15"/>
                    <a:pt x="611" y="0"/>
                    <a:pt x="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6"/>
            <p:cNvSpPr/>
            <p:nvPr/>
          </p:nvSpPr>
          <p:spPr>
            <a:xfrm>
              <a:off x="274243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65" y="0"/>
                  </a:moveTo>
                  <a:cubicBezTo>
                    <a:pt x="218" y="0"/>
                    <a:pt x="156" y="78"/>
                    <a:pt x="110" y="186"/>
                  </a:cubicBezTo>
                  <a:cubicBezTo>
                    <a:pt x="1" y="636"/>
                    <a:pt x="172" y="1117"/>
                    <a:pt x="342" y="1489"/>
                  </a:cubicBezTo>
                  <a:cubicBezTo>
                    <a:pt x="404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75" y="528"/>
                    <a:pt x="404" y="155"/>
                  </a:cubicBezTo>
                  <a:cubicBezTo>
                    <a:pt x="342" y="31"/>
                    <a:pt x="311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6"/>
            <p:cNvSpPr/>
            <p:nvPr/>
          </p:nvSpPr>
          <p:spPr>
            <a:xfrm>
              <a:off x="286768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67" y="1"/>
                    <a:pt x="357" y="172"/>
                    <a:pt x="125" y="311"/>
                  </a:cubicBezTo>
                  <a:cubicBezTo>
                    <a:pt x="32" y="373"/>
                    <a:pt x="1" y="420"/>
                    <a:pt x="1" y="420"/>
                  </a:cubicBezTo>
                  <a:cubicBezTo>
                    <a:pt x="35" y="524"/>
                    <a:pt x="114" y="577"/>
                    <a:pt x="197" y="577"/>
                  </a:cubicBezTo>
                  <a:cubicBezTo>
                    <a:pt x="225" y="577"/>
                    <a:pt x="253" y="571"/>
                    <a:pt x="280" y="559"/>
                  </a:cubicBezTo>
                  <a:cubicBezTo>
                    <a:pt x="590" y="482"/>
                    <a:pt x="900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10" y="32"/>
                    <a:pt x="1133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6"/>
            <p:cNvSpPr/>
            <p:nvPr/>
          </p:nvSpPr>
          <p:spPr>
            <a:xfrm>
              <a:off x="30483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4" y="62"/>
                    <a:pt x="1411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6"/>
            <p:cNvSpPr/>
            <p:nvPr/>
          </p:nvSpPr>
          <p:spPr>
            <a:xfrm>
              <a:off x="3023163" y="3790975"/>
              <a:ext cx="48125" cy="17475"/>
            </a:xfrm>
            <a:custGeom>
              <a:avLst/>
              <a:gdLst/>
              <a:ahLst/>
              <a:cxnLst/>
              <a:rect l="l" t="t" r="r" b="b"/>
              <a:pathLst>
                <a:path w="1925" h="699" extrusionOk="0">
                  <a:moveTo>
                    <a:pt x="296" y="0"/>
                  </a:moveTo>
                  <a:cubicBezTo>
                    <a:pt x="109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09" y="481"/>
                    <a:pt x="311" y="543"/>
                  </a:cubicBezTo>
                  <a:cubicBezTo>
                    <a:pt x="660" y="639"/>
                    <a:pt x="1017" y="698"/>
                    <a:pt x="1363" y="698"/>
                  </a:cubicBezTo>
                  <a:cubicBezTo>
                    <a:pt x="1463" y="698"/>
                    <a:pt x="1563" y="693"/>
                    <a:pt x="1660" y="683"/>
                  </a:cubicBezTo>
                  <a:cubicBezTo>
                    <a:pt x="1738" y="683"/>
                    <a:pt x="1847" y="667"/>
                    <a:pt x="1878" y="636"/>
                  </a:cubicBezTo>
                  <a:cubicBezTo>
                    <a:pt x="1924" y="574"/>
                    <a:pt x="1847" y="435"/>
                    <a:pt x="1738" y="357"/>
                  </a:cubicBezTo>
                  <a:cubicBezTo>
                    <a:pt x="1350" y="31"/>
                    <a:pt x="776" y="0"/>
                    <a:pt x="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6"/>
            <p:cNvSpPr/>
            <p:nvPr/>
          </p:nvSpPr>
          <p:spPr>
            <a:xfrm>
              <a:off x="3015813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83" y="279"/>
                  </a:moveTo>
                  <a:cubicBezTo>
                    <a:pt x="1070" y="279"/>
                    <a:pt x="1644" y="310"/>
                    <a:pt x="2032" y="636"/>
                  </a:cubicBezTo>
                  <a:cubicBezTo>
                    <a:pt x="2141" y="714"/>
                    <a:pt x="2218" y="853"/>
                    <a:pt x="2172" y="915"/>
                  </a:cubicBezTo>
                  <a:cubicBezTo>
                    <a:pt x="2141" y="946"/>
                    <a:pt x="2032" y="962"/>
                    <a:pt x="1954" y="962"/>
                  </a:cubicBezTo>
                  <a:cubicBezTo>
                    <a:pt x="1857" y="972"/>
                    <a:pt x="1757" y="977"/>
                    <a:pt x="1657" y="977"/>
                  </a:cubicBezTo>
                  <a:cubicBezTo>
                    <a:pt x="1311" y="977"/>
                    <a:pt x="954" y="918"/>
                    <a:pt x="605" y="822"/>
                  </a:cubicBezTo>
                  <a:cubicBezTo>
                    <a:pt x="403" y="760"/>
                    <a:pt x="295" y="605"/>
                    <a:pt x="295" y="434"/>
                  </a:cubicBezTo>
                  <a:lnTo>
                    <a:pt x="295" y="372"/>
                  </a:lnTo>
                  <a:cubicBezTo>
                    <a:pt x="310" y="310"/>
                    <a:pt x="403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81" y="0"/>
                    <a:pt x="155" y="16"/>
                    <a:pt x="47" y="279"/>
                  </a:cubicBezTo>
                  <a:cubicBezTo>
                    <a:pt x="16" y="310"/>
                    <a:pt x="0" y="357"/>
                    <a:pt x="0" y="403"/>
                  </a:cubicBezTo>
                  <a:cubicBezTo>
                    <a:pt x="0" y="714"/>
                    <a:pt x="217" y="1008"/>
                    <a:pt x="512" y="1101"/>
                  </a:cubicBezTo>
                  <a:cubicBezTo>
                    <a:pt x="900" y="1225"/>
                    <a:pt x="1319" y="1287"/>
                    <a:pt x="1722" y="1287"/>
                  </a:cubicBezTo>
                  <a:lnTo>
                    <a:pt x="1954" y="1287"/>
                  </a:lnTo>
                  <a:cubicBezTo>
                    <a:pt x="2094" y="1256"/>
                    <a:pt x="2296" y="1241"/>
                    <a:pt x="2389" y="1086"/>
                  </a:cubicBezTo>
                  <a:cubicBezTo>
                    <a:pt x="2544" y="869"/>
                    <a:pt x="2404" y="605"/>
                    <a:pt x="2218" y="434"/>
                  </a:cubicBezTo>
                  <a:cubicBezTo>
                    <a:pt x="1753" y="47"/>
                    <a:pt x="1132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6"/>
            <p:cNvSpPr/>
            <p:nvPr/>
          </p:nvSpPr>
          <p:spPr>
            <a:xfrm>
              <a:off x="285993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43" y="291"/>
                  </a:cubicBezTo>
                  <a:cubicBezTo>
                    <a:pt x="1520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61" y="846"/>
                    <a:pt x="532" y="852"/>
                    <a:pt x="503" y="852"/>
                  </a:cubicBezTo>
                  <a:cubicBezTo>
                    <a:pt x="422" y="852"/>
                    <a:pt x="345" y="806"/>
                    <a:pt x="311" y="726"/>
                  </a:cubicBezTo>
                  <a:cubicBezTo>
                    <a:pt x="311" y="695"/>
                    <a:pt x="326" y="664"/>
                    <a:pt x="435" y="586"/>
                  </a:cubicBezTo>
                  <a:cubicBezTo>
                    <a:pt x="667" y="447"/>
                    <a:pt x="977" y="276"/>
                    <a:pt x="1319" y="276"/>
                  </a:cubicBezTo>
                  <a:close/>
                  <a:moveTo>
                    <a:pt x="1316" y="1"/>
                  </a:moveTo>
                  <a:cubicBezTo>
                    <a:pt x="917" y="1"/>
                    <a:pt x="551" y="177"/>
                    <a:pt x="280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57" y="1160"/>
                    <a:pt x="559" y="1160"/>
                  </a:cubicBezTo>
                  <a:cubicBezTo>
                    <a:pt x="590" y="1160"/>
                    <a:pt x="652" y="1160"/>
                    <a:pt x="698" y="1144"/>
                  </a:cubicBezTo>
                  <a:cubicBezTo>
                    <a:pt x="1040" y="1051"/>
                    <a:pt x="1365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6"/>
            <p:cNvSpPr/>
            <p:nvPr/>
          </p:nvSpPr>
          <p:spPr>
            <a:xfrm>
              <a:off x="3040613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47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3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3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6"/>
            <p:cNvSpPr/>
            <p:nvPr/>
          </p:nvSpPr>
          <p:spPr>
            <a:xfrm>
              <a:off x="2946013" y="4243475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826" y="289"/>
                  </a:moveTo>
                  <a:cubicBezTo>
                    <a:pt x="990" y="289"/>
                    <a:pt x="1157" y="300"/>
                    <a:pt x="1319" y="326"/>
                  </a:cubicBezTo>
                  <a:cubicBezTo>
                    <a:pt x="1412" y="357"/>
                    <a:pt x="1489" y="403"/>
                    <a:pt x="1489" y="434"/>
                  </a:cubicBezTo>
                  <a:cubicBezTo>
                    <a:pt x="1489" y="450"/>
                    <a:pt x="1458" y="465"/>
                    <a:pt x="1365" y="465"/>
                  </a:cubicBezTo>
                  <a:cubicBezTo>
                    <a:pt x="1257" y="481"/>
                    <a:pt x="1164" y="481"/>
                    <a:pt x="1071" y="481"/>
                  </a:cubicBezTo>
                  <a:cubicBezTo>
                    <a:pt x="776" y="481"/>
                    <a:pt x="543" y="450"/>
                    <a:pt x="388" y="357"/>
                  </a:cubicBezTo>
                  <a:cubicBezTo>
                    <a:pt x="373" y="357"/>
                    <a:pt x="373" y="326"/>
                    <a:pt x="357" y="326"/>
                  </a:cubicBezTo>
                  <a:cubicBezTo>
                    <a:pt x="373" y="310"/>
                    <a:pt x="388" y="310"/>
                    <a:pt x="435" y="310"/>
                  </a:cubicBezTo>
                  <a:cubicBezTo>
                    <a:pt x="560" y="296"/>
                    <a:pt x="692" y="289"/>
                    <a:pt x="826" y="289"/>
                  </a:cubicBezTo>
                  <a:close/>
                  <a:moveTo>
                    <a:pt x="717" y="0"/>
                  </a:moveTo>
                  <a:cubicBezTo>
                    <a:pt x="607" y="0"/>
                    <a:pt x="497" y="5"/>
                    <a:pt x="388" y="16"/>
                  </a:cubicBezTo>
                  <a:cubicBezTo>
                    <a:pt x="280" y="47"/>
                    <a:pt x="156" y="62"/>
                    <a:pt x="78" y="155"/>
                  </a:cubicBezTo>
                  <a:cubicBezTo>
                    <a:pt x="16" y="217"/>
                    <a:pt x="1" y="279"/>
                    <a:pt x="16" y="357"/>
                  </a:cubicBezTo>
                  <a:cubicBezTo>
                    <a:pt x="63" y="481"/>
                    <a:pt x="171" y="558"/>
                    <a:pt x="233" y="605"/>
                  </a:cubicBezTo>
                  <a:cubicBezTo>
                    <a:pt x="450" y="713"/>
                    <a:pt x="714" y="775"/>
                    <a:pt x="1055" y="775"/>
                  </a:cubicBezTo>
                  <a:cubicBezTo>
                    <a:pt x="1164" y="775"/>
                    <a:pt x="1257" y="760"/>
                    <a:pt x="1365" y="760"/>
                  </a:cubicBezTo>
                  <a:cubicBezTo>
                    <a:pt x="1489" y="760"/>
                    <a:pt x="1660" y="713"/>
                    <a:pt x="1753" y="589"/>
                  </a:cubicBezTo>
                  <a:cubicBezTo>
                    <a:pt x="1769" y="543"/>
                    <a:pt x="1769" y="512"/>
                    <a:pt x="1769" y="465"/>
                  </a:cubicBezTo>
                  <a:cubicBezTo>
                    <a:pt x="1769" y="279"/>
                    <a:pt x="1598" y="93"/>
                    <a:pt x="1365" y="62"/>
                  </a:cubicBezTo>
                  <a:cubicBezTo>
                    <a:pt x="1159" y="21"/>
                    <a:pt x="938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6"/>
            <p:cNvSpPr/>
            <p:nvPr/>
          </p:nvSpPr>
          <p:spPr>
            <a:xfrm>
              <a:off x="27350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05" y="305"/>
                    <a:pt x="636" y="367"/>
                    <a:pt x="683" y="445"/>
                  </a:cubicBezTo>
                  <a:cubicBezTo>
                    <a:pt x="853" y="802"/>
                    <a:pt x="977" y="1189"/>
                    <a:pt x="1024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36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26"/>
                    <a:pt x="202" y="1484"/>
                    <a:pt x="388" y="1887"/>
                  </a:cubicBezTo>
                  <a:cubicBezTo>
                    <a:pt x="435" y="1996"/>
                    <a:pt x="559" y="2260"/>
                    <a:pt x="822" y="2260"/>
                  </a:cubicBezTo>
                  <a:cubicBezTo>
                    <a:pt x="853" y="2260"/>
                    <a:pt x="915" y="2260"/>
                    <a:pt x="946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48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6"/>
            <p:cNvSpPr/>
            <p:nvPr/>
          </p:nvSpPr>
          <p:spPr>
            <a:xfrm>
              <a:off x="3068538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97" y="590"/>
                    <a:pt x="698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85" y="1567"/>
                  </a:lnTo>
                  <a:cubicBezTo>
                    <a:pt x="885" y="1644"/>
                    <a:pt x="962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0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6"/>
            <p:cNvSpPr/>
            <p:nvPr/>
          </p:nvSpPr>
          <p:spPr>
            <a:xfrm>
              <a:off x="277113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57" y="357"/>
                    <a:pt x="435" y="482"/>
                  </a:cubicBezTo>
                  <a:cubicBezTo>
                    <a:pt x="357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5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76" y="1117"/>
                  </a:cubicBezTo>
                  <a:cubicBezTo>
                    <a:pt x="1490" y="1024"/>
                    <a:pt x="1272" y="900"/>
                    <a:pt x="1086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6" y="113"/>
                    <a:pt x="1047" y="145"/>
                    <a:pt x="1024" y="202"/>
                  </a:cubicBezTo>
                  <a:lnTo>
                    <a:pt x="823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6"/>
            <p:cNvSpPr/>
            <p:nvPr/>
          </p:nvSpPr>
          <p:spPr>
            <a:xfrm>
              <a:off x="27587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9" y="1"/>
                  </a:moveTo>
                  <a:cubicBezTo>
                    <a:pt x="864" y="1"/>
                    <a:pt x="819" y="23"/>
                    <a:pt x="791" y="51"/>
                  </a:cubicBezTo>
                  <a:cubicBezTo>
                    <a:pt x="435" y="470"/>
                    <a:pt x="47" y="1121"/>
                    <a:pt x="31" y="1137"/>
                  </a:cubicBezTo>
                  <a:cubicBezTo>
                    <a:pt x="0" y="1214"/>
                    <a:pt x="31" y="1292"/>
                    <a:pt x="109" y="1354"/>
                  </a:cubicBezTo>
                  <a:cubicBezTo>
                    <a:pt x="124" y="1370"/>
                    <a:pt x="140" y="1370"/>
                    <a:pt x="187" y="1370"/>
                  </a:cubicBezTo>
                  <a:cubicBezTo>
                    <a:pt x="233" y="1370"/>
                    <a:pt x="280" y="1354"/>
                    <a:pt x="295" y="1292"/>
                  </a:cubicBezTo>
                  <a:cubicBezTo>
                    <a:pt x="295" y="1292"/>
                    <a:pt x="683" y="641"/>
                    <a:pt x="1024" y="253"/>
                  </a:cubicBezTo>
                  <a:cubicBezTo>
                    <a:pt x="1071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6"/>
            <p:cNvSpPr/>
            <p:nvPr/>
          </p:nvSpPr>
          <p:spPr>
            <a:xfrm>
              <a:off x="27909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9" y="0"/>
                  </a:moveTo>
                  <a:cubicBezTo>
                    <a:pt x="1113" y="0"/>
                    <a:pt x="1089" y="10"/>
                    <a:pt x="1071" y="35"/>
                  </a:cubicBezTo>
                  <a:cubicBezTo>
                    <a:pt x="652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303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6"/>
            <p:cNvSpPr/>
            <p:nvPr/>
          </p:nvSpPr>
          <p:spPr>
            <a:xfrm>
              <a:off x="2798663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09" y="1075"/>
                    <a:pt x="156" y="1075"/>
                  </a:cubicBezTo>
                  <a:cubicBezTo>
                    <a:pt x="187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40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6"/>
            <p:cNvSpPr/>
            <p:nvPr/>
          </p:nvSpPr>
          <p:spPr>
            <a:xfrm>
              <a:off x="2959963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1" y="55"/>
                    <a:pt x="140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1" y="314"/>
                    <a:pt x="1707" y="350"/>
                  </a:cubicBezTo>
                  <a:lnTo>
                    <a:pt x="1753" y="350"/>
                  </a:lnTo>
                  <a:cubicBezTo>
                    <a:pt x="1815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6"/>
            <p:cNvSpPr/>
            <p:nvPr/>
          </p:nvSpPr>
          <p:spPr>
            <a:xfrm>
              <a:off x="31317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7" y="1"/>
                    <a:pt x="63" y="21"/>
                    <a:pt x="32" y="63"/>
                  </a:cubicBezTo>
                  <a:cubicBezTo>
                    <a:pt x="1" y="140"/>
                    <a:pt x="16" y="218"/>
                    <a:pt x="94" y="280"/>
                  </a:cubicBezTo>
                  <a:cubicBezTo>
                    <a:pt x="94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54" y="388"/>
                    <a:pt x="264" y="16"/>
                    <a:pt x="233" y="16"/>
                  </a:cubicBezTo>
                  <a:cubicBezTo>
                    <a:pt x="207" y="6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6"/>
            <p:cNvSpPr/>
            <p:nvPr/>
          </p:nvSpPr>
          <p:spPr>
            <a:xfrm>
              <a:off x="3205013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8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6"/>
            <p:cNvSpPr/>
            <p:nvPr/>
          </p:nvSpPr>
          <p:spPr>
            <a:xfrm>
              <a:off x="3227113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2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96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6"/>
            <p:cNvSpPr/>
            <p:nvPr/>
          </p:nvSpPr>
          <p:spPr>
            <a:xfrm>
              <a:off x="32290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1" y="32"/>
                    <a:pt x="125" y="94"/>
                    <a:pt x="125" y="171"/>
                  </a:cubicBezTo>
                  <a:cubicBezTo>
                    <a:pt x="125" y="435"/>
                    <a:pt x="94" y="1195"/>
                    <a:pt x="16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6"/>
            <p:cNvSpPr/>
            <p:nvPr/>
          </p:nvSpPr>
          <p:spPr>
            <a:xfrm>
              <a:off x="3180588" y="4119700"/>
              <a:ext cx="34550" cy="49725"/>
            </a:xfrm>
            <a:custGeom>
              <a:avLst/>
              <a:gdLst/>
              <a:ahLst/>
              <a:cxnLst/>
              <a:rect l="l" t="t" r="r" b="b"/>
              <a:pathLst>
                <a:path w="1382" h="1989" extrusionOk="0">
                  <a:moveTo>
                    <a:pt x="1227" y="0"/>
                  </a:moveTo>
                  <a:cubicBezTo>
                    <a:pt x="1161" y="0"/>
                    <a:pt x="1100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1" y="763"/>
                    <a:pt x="1350" y="190"/>
                  </a:cubicBezTo>
                  <a:cubicBezTo>
                    <a:pt x="1381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6"/>
            <p:cNvSpPr/>
            <p:nvPr/>
          </p:nvSpPr>
          <p:spPr>
            <a:xfrm>
              <a:off x="31092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3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6"/>
            <p:cNvSpPr/>
            <p:nvPr/>
          </p:nvSpPr>
          <p:spPr>
            <a:xfrm>
              <a:off x="28424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63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598" y="1191"/>
                    <a:pt x="1629" y="1222"/>
                    <a:pt x="1644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84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6"/>
            <p:cNvSpPr/>
            <p:nvPr/>
          </p:nvSpPr>
          <p:spPr>
            <a:xfrm>
              <a:off x="31864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4" y="1368"/>
                    <a:pt x="140" y="1368"/>
                    <a:pt x="156" y="1368"/>
                  </a:cubicBezTo>
                  <a:cubicBezTo>
                    <a:pt x="202" y="1368"/>
                    <a:pt x="233" y="1352"/>
                    <a:pt x="264" y="1306"/>
                  </a:cubicBezTo>
                  <a:cubicBezTo>
                    <a:pt x="295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1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6"/>
            <p:cNvSpPr/>
            <p:nvPr/>
          </p:nvSpPr>
          <p:spPr>
            <a:xfrm>
              <a:off x="27292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11" y="1560"/>
                    <a:pt x="373" y="1482"/>
                    <a:pt x="373" y="1405"/>
                  </a:cubicBezTo>
                  <a:cubicBezTo>
                    <a:pt x="311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6"/>
            <p:cNvSpPr/>
            <p:nvPr/>
          </p:nvSpPr>
          <p:spPr>
            <a:xfrm>
              <a:off x="28804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6"/>
            <p:cNvSpPr/>
            <p:nvPr/>
          </p:nvSpPr>
          <p:spPr>
            <a:xfrm>
              <a:off x="3001463" y="4261775"/>
              <a:ext cx="32200" cy="10400"/>
            </a:xfrm>
            <a:custGeom>
              <a:avLst/>
              <a:gdLst/>
              <a:ahLst/>
              <a:cxnLst/>
              <a:rect l="l" t="t" r="r" b="b"/>
              <a:pathLst>
                <a:path w="1288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1" y="121"/>
                    <a:pt x="124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47" y="416"/>
                    <a:pt x="124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288" y="168"/>
                    <a:pt x="1257" y="90"/>
                  </a:cubicBezTo>
                  <a:cubicBezTo>
                    <a:pt x="1245" y="33"/>
                    <a:pt x="1200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6"/>
            <p:cNvSpPr/>
            <p:nvPr/>
          </p:nvSpPr>
          <p:spPr>
            <a:xfrm>
              <a:off x="2901038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3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5" y="658"/>
                    <a:pt x="946" y="627"/>
                    <a:pt x="993" y="581"/>
                  </a:cubicBezTo>
                  <a:cubicBezTo>
                    <a:pt x="1024" y="487"/>
                    <a:pt x="993" y="410"/>
                    <a:pt x="915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6"/>
            <p:cNvSpPr/>
            <p:nvPr/>
          </p:nvSpPr>
          <p:spPr>
            <a:xfrm>
              <a:off x="275911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25" y="978"/>
                  </a:cubicBezTo>
                  <a:cubicBezTo>
                    <a:pt x="140" y="1040"/>
                    <a:pt x="203" y="1055"/>
                    <a:pt x="265" y="1055"/>
                  </a:cubicBezTo>
                  <a:cubicBezTo>
                    <a:pt x="280" y="1055"/>
                    <a:pt x="296" y="1055"/>
                    <a:pt x="327" y="1040"/>
                  </a:cubicBezTo>
                  <a:cubicBezTo>
                    <a:pt x="404" y="993"/>
                    <a:pt x="420" y="915"/>
                    <a:pt x="404" y="838"/>
                  </a:cubicBezTo>
                  <a:cubicBezTo>
                    <a:pt x="280" y="590"/>
                    <a:pt x="327" y="156"/>
                    <a:pt x="327" y="156"/>
                  </a:cubicBezTo>
                  <a:cubicBezTo>
                    <a:pt x="327" y="78"/>
                    <a:pt x="26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6"/>
            <p:cNvSpPr/>
            <p:nvPr/>
          </p:nvSpPr>
          <p:spPr>
            <a:xfrm>
              <a:off x="2916538" y="3851775"/>
              <a:ext cx="29125" cy="15600"/>
            </a:xfrm>
            <a:custGeom>
              <a:avLst/>
              <a:gdLst/>
              <a:ahLst/>
              <a:cxnLst/>
              <a:rect l="l" t="t" r="r" b="b"/>
              <a:pathLst>
                <a:path w="1165" h="624" extrusionOk="0">
                  <a:moveTo>
                    <a:pt x="994" y="1"/>
                  </a:moveTo>
                  <a:cubicBezTo>
                    <a:pt x="984" y="1"/>
                    <a:pt x="974" y="2"/>
                    <a:pt x="962" y="3"/>
                  </a:cubicBezTo>
                  <a:cubicBezTo>
                    <a:pt x="652" y="65"/>
                    <a:pt x="109" y="329"/>
                    <a:pt x="94" y="360"/>
                  </a:cubicBezTo>
                  <a:cubicBezTo>
                    <a:pt x="16" y="391"/>
                    <a:pt x="1" y="469"/>
                    <a:pt x="32" y="546"/>
                  </a:cubicBezTo>
                  <a:cubicBezTo>
                    <a:pt x="63" y="608"/>
                    <a:pt x="109" y="624"/>
                    <a:pt x="171" y="624"/>
                  </a:cubicBezTo>
                  <a:cubicBezTo>
                    <a:pt x="187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9" y="127"/>
                  </a:cubicBezTo>
                  <a:cubicBezTo>
                    <a:pt x="1121" y="58"/>
                    <a:pt x="1080" y="1"/>
                    <a:pt x="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6"/>
            <p:cNvSpPr/>
            <p:nvPr/>
          </p:nvSpPr>
          <p:spPr>
            <a:xfrm>
              <a:off x="293748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09" y="1"/>
                  </a:moveTo>
                  <a:cubicBezTo>
                    <a:pt x="695" y="1"/>
                    <a:pt x="681" y="4"/>
                    <a:pt x="667" y="9"/>
                  </a:cubicBezTo>
                  <a:cubicBezTo>
                    <a:pt x="481" y="40"/>
                    <a:pt x="279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47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9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28" y="54"/>
                    <a:pt x="771" y="1"/>
                    <a:pt x="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6"/>
            <p:cNvSpPr/>
            <p:nvPr/>
          </p:nvSpPr>
          <p:spPr>
            <a:xfrm>
              <a:off x="3081338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93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6"/>
            <p:cNvSpPr/>
            <p:nvPr/>
          </p:nvSpPr>
          <p:spPr>
            <a:xfrm>
              <a:off x="3054588" y="3918000"/>
              <a:ext cx="11250" cy="9475"/>
            </a:xfrm>
            <a:custGeom>
              <a:avLst/>
              <a:gdLst/>
              <a:ahLst/>
              <a:cxnLst/>
              <a:rect l="l" t="t" r="r" b="b"/>
              <a:pathLst>
                <a:path w="450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3" y="348"/>
                  </a:lnTo>
                  <a:cubicBezTo>
                    <a:pt x="450" y="239"/>
                    <a:pt x="434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6"/>
            <p:cNvSpPr/>
            <p:nvPr/>
          </p:nvSpPr>
          <p:spPr>
            <a:xfrm>
              <a:off x="3210838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63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295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6"/>
            <p:cNvSpPr/>
            <p:nvPr/>
          </p:nvSpPr>
          <p:spPr>
            <a:xfrm>
              <a:off x="288746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6"/>
            <p:cNvSpPr/>
            <p:nvPr/>
          </p:nvSpPr>
          <p:spPr>
            <a:xfrm>
              <a:off x="27746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4" y="0"/>
                  </a:moveTo>
                  <a:cubicBezTo>
                    <a:pt x="62" y="62"/>
                    <a:pt x="47" y="109"/>
                    <a:pt x="31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6"/>
            <p:cNvSpPr/>
            <p:nvPr/>
          </p:nvSpPr>
          <p:spPr>
            <a:xfrm>
              <a:off x="27878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47" y="98"/>
                    <a:pt x="63" y="160"/>
                  </a:cubicBezTo>
                  <a:lnTo>
                    <a:pt x="32" y="160"/>
                  </a:lnTo>
                  <a:cubicBezTo>
                    <a:pt x="1" y="253"/>
                    <a:pt x="78" y="346"/>
                    <a:pt x="187" y="392"/>
                  </a:cubicBezTo>
                  <a:cubicBezTo>
                    <a:pt x="202" y="392"/>
                    <a:pt x="218" y="408"/>
                    <a:pt x="264" y="408"/>
                  </a:cubicBezTo>
                  <a:cubicBezTo>
                    <a:pt x="295" y="408"/>
                    <a:pt x="342" y="392"/>
                    <a:pt x="373" y="377"/>
                  </a:cubicBezTo>
                  <a:cubicBezTo>
                    <a:pt x="419" y="346"/>
                    <a:pt x="450" y="315"/>
                    <a:pt x="450" y="253"/>
                  </a:cubicBezTo>
                  <a:cubicBezTo>
                    <a:pt x="450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6"/>
            <p:cNvSpPr/>
            <p:nvPr/>
          </p:nvSpPr>
          <p:spPr>
            <a:xfrm>
              <a:off x="28219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31" y="64"/>
                    <a:pt x="0" y="126"/>
                    <a:pt x="0" y="173"/>
                  </a:cubicBezTo>
                  <a:cubicBezTo>
                    <a:pt x="0" y="235"/>
                    <a:pt x="31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307" y="31"/>
                    <a:pt x="243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6"/>
            <p:cNvSpPr/>
            <p:nvPr/>
          </p:nvSpPr>
          <p:spPr>
            <a:xfrm>
              <a:off x="28389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3" y="0"/>
                  </a:moveTo>
                  <a:cubicBezTo>
                    <a:pt x="179" y="0"/>
                    <a:pt x="144" y="9"/>
                    <a:pt x="109" y="28"/>
                  </a:cubicBezTo>
                  <a:cubicBezTo>
                    <a:pt x="16" y="90"/>
                    <a:pt x="1" y="199"/>
                    <a:pt x="32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65" y="370"/>
                    <a:pt x="311" y="370"/>
                  </a:cubicBezTo>
                  <a:cubicBezTo>
                    <a:pt x="342" y="354"/>
                    <a:pt x="389" y="323"/>
                    <a:pt x="404" y="261"/>
                  </a:cubicBezTo>
                  <a:cubicBezTo>
                    <a:pt x="420" y="199"/>
                    <a:pt x="420" y="168"/>
                    <a:pt x="389" y="106"/>
                  </a:cubicBezTo>
                  <a:cubicBezTo>
                    <a:pt x="357" y="42"/>
                    <a:pt x="288" y="0"/>
                    <a:pt x="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6"/>
            <p:cNvSpPr/>
            <p:nvPr/>
          </p:nvSpPr>
          <p:spPr>
            <a:xfrm>
              <a:off x="2829688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57" y="97"/>
                  </a:cubicBezTo>
                  <a:cubicBezTo>
                    <a:pt x="306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6"/>
            <p:cNvSpPr/>
            <p:nvPr/>
          </p:nvSpPr>
          <p:spPr>
            <a:xfrm>
              <a:off x="2870013" y="4199175"/>
              <a:ext cx="9725" cy="9800"/>
            </a:xfrm>
            <a:custGeom>
              <a:avLst/>
              <a:gdLst/>
              <a:ahLst/>
              <a:cxnLst/>
              <a:rect l="l" t="t" r="r" b="b"/>
              <a:pathLst>
                <a:path w="389" h="392" extrusionOk="0">
                  <a:moveTo>
                    <a:pt x="177" y="58"/>
                  </a:moveTo>
                  <a:lnTo>
                    <a:pt x="171" y="81"/>
                  </a:lnTo>
                  <a:lnTo>
                    <a:pt x="171" y="66"/>
                  </a:lnTo>
                  <a:lnTo>
                    <a:pt x="177" y="58"/>
                  </a:lnTo>
                  <a:close/>
                  <a:moveTo>
                    <a:pt x="192" y="1"/>
                  </a:moveTo>
                  <a:cubicBezTo>
                    <a:pt x="139" y="1"/>
                    <a:pt x="87" y="39"/>
                    <a:pt x="47" y="66"/>
                  </a:cubicBezTo>
                  <a:cubicBezTo>
                    <a:pt x="16" y="128"/>
                    <a:pt x="1" y="206"/>
                    <a:pt x="16" y="252"/>
                  </a:cubicBezTo>
                  <a:cubicBezTo>
                    <a:pt x="47" y="330"/>
                    <a:pt x="156" y="392"/>
                    <a:pt x="233" y="392"/>
                  </a:cubicBezTo>
                  <a:cubicBezTo>
                    <a:pt x="264" y="392"/>
                    <a:pt x="295" y="392"/>
                    <a:pt x="311" y="376"/>
                  </a:cubicBezTo>
                  <a:lnTo>
                    <a:pt x="326" y="361"/>
                  </a:lnTo>
                  <a:lnTo>
                    <a:pt x="388" y="66"/>
                  </a:lnTo>
                  <a:lnTo>
                    <a:pt x="203" y="23"/>
                  </a:lnTo>
                  <a:lnTo>
                    <a:pt x="203" y="23"/>
                  </a:lnTo>
                  <a:lnTo>
                    <a:pt x="218" y="4"/>
                  </a:lnTo>
                  <a:cubicBezTo>
                    <a:pt x="209" y="2"/>
                    <a:pt x="201" y="1"/>
                    <a:pt x="1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6"/>
            <p:cNvSpPr/>
            <p:nvPr/>
          </p:nvSpPr>
          <p:spPr>
            <a:xfrm>
              <a:off x="28393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87" y="0"/>
                  </a:moveTo>
                  <a:cubicBezTo>
                    <a:pt x="194" y="0"/>
                    <a:pt x="104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187" y="474"/>
                    <a:pt x="249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512" y="319"/>
                    <a:pt x="528" y="242"/>
                    <a:pt x="512" y="180"/>
                  </a:cubicBezTo>
                  <a:cubicBezTo>
                    <a:pt x="481" y="102"/>
                    <a:pt x="450" y="71"/>
                    <a:pt x="388" y="24"/>
                  </a:cubicBezTo>
                  <a:cubicBezTo>
                    <a:pt x="355" y="8"/>
                    <a:pt x="321" y="0"/>
                    <a:pt x="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6"/>
            <p:cNvSpPr/>
            <p:nvPr/>
          </p:nvSpPr>
          <p:spPr>
            <a:xfrm>
              <a:off x="30933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5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6"/>
            <p:cNvSpPr/>
            <p:nvPr/>
          </p:nvSpPr>
          <p:spPr>
            <a:xfrm>
              <a:off x="3201913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4" y="1"/>
                  </a:moveTo>
                  <a:cubicBezTo>
                    <a:pt x="189" y="1"/>
                    <a:pt x="150" y="9"/>
                    <a:pt x="109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6"/>
            <p:cNvSpPr/>
            <p:nvPr/>
          </p:nvSpPr>
          <p:spPr>
            <a:xfrm>
              <a:off x="2912288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109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5" y="357"/>
                  </a:cubicBezTo>
                  <a:cubicBezTo>
                    <a:pt x="481" y="311"/>
                    <a:pt x="496" y="264"/>
                    <a:pt x="481" y="218"/>
                  </a:cubicBezTo>
                  <a:cubicBezTo>
                    <a:pt x="434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6"/>
            <p:cNvSpPr/>
            <p:nvPr/>
          </p:nvSpPr>
          <p:spPr>
            <a:xfrm>
              <a:off x="283551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62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50" y="310"/>
                  </a:cubicBezTo>
                  <a:cubicBezTo>
                    <a:pt x="466" y="248"/>
                    <a:pt x="466" y="171"/>
                    <a:pt x="450" y="140"/>
                  </a:cubicBezTo>
                  <a:cubicBezTo>
                    <a:pt x="404" y="62"/>
                    <a:pt x="295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6"/>
            <p:cNvSpPr/>
            <p:nvPr/>
          </p:nvSpPr>
          <p:spPr>
            <a:xfrm>
              <a:off x="3012313" y="3906400"/>
              <a:ext cx="10875" cy="9825"/>
            </a:xfrm>
            <a:custGeom>
              <a:avLst/>
              <a:gdLst/>
              <a:ahLst/>
              <a:cxnLst/>
              <a:rect l="l" t="t" r="r" b="b"/>
              <a:pathLst>
                <a:path w="435" h="393" extrusionOk="0">
                  <a:moveTo>
                    <a:pt x="258" y="0"/>
                  </a:moveTo>
                  <a:cubicBezTo>
                    <a:pt x="198" y="0"/>
                    <a:pt x="133" y="15"/>
                    <a:pt x="78" y="52"/>
                  </a:cubicBezTo>
                  <a:cubicBezTo>
                    <a:pt x="32" y="83"/>
                    <a:pt x="1" y="160"/>
                    <a:pt x="32" y="269"/>
                  </a:cubicBezTo>
                  <a:cubicBezTo>
                    <a:pt x="63" y="346"/>
                    <a:pt x="140" y="393"/>
                    <a:pt x="218" y="393"/>
                  </a:cubicBezTo>
                  <a:cubicBezTo>
                    <a:pt x="295" y="393"/>
                    <a:pt x="357" y="362"/>
                    <a:pt x="388" y="284"/>
                  </a:cubicBezTo>
                  <a:cubicBezTo>
                    <a:pt x="435" y="207"/>
                    <a:pt x="435" y="129"/>
                    <a:pt x="388" y="52"/>
                  </a:cubicBezTo>
                  <a:lnTo>
                    <a:pt x="373" y="21"/>
                  </a:lnTo>
                  <a:cubicBezTo>
                    <a:pt x="341" y="8"/>
                    <a:pt x="301" y="0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6"/>
            <p:cNvSpPr/>
            <p:nvPr/>
          </p:nvSpPr>
          <p:spPr>
            <a:xfrm>
              <a:off x="2878538" y="40302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56" y="357"/>
                    <a:pt x="202" y="373"/>
                  </a:cubicBezTo>
                  <a:lnTo>
                    <a:pt x="435" y="451"/>
                  </a:lnTo>
                  <a:lnTo>
                    <a:pt x="451" y="404"/>
                  </a:lnTo>
                  <a:cubicBezTo>
                    <a:pt x="466" y="326"/>
                    <a:pt x="497" y="264"/>
                    <a:pt x="497" y="187"/>
                  </a:cubicBezTo>
                  <a:cubicBezTo>
                    <a:pt x="497" y="140"/>
                    <a:pt x="451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6"/>
            <p:cNvSpPr/>
            <p:nvPr/>
          </p:nvSpPr>
          <p:spPr>
            <a:xfrm>
              <a:off x="31530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8" y="58"/>
                    <a:pt x="78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8" y="469"/>
                  </a:lnTo>
                  <a:cubicBezTo>
                    <a:pt x="109" y="500"/>
                    <a:pt x="156" y="515"/>
                    <a:pt x="187" y="515"/>
                  </a:cubicBezTo>
                  <a:cubicBezTo>
                    <a:pt x="264" y="515"/>
                    <a:pt x="373" y="453"/>
                    <a:pt x="404" y="376"/>
                  </a:cubicBezTo>
                  <a:cubicBezTo>
                    <a:pt x="466" y="282"/>
                    <a:pt x="435" y="158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3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6"/>
            <p:cNvSpPr/>
            <p:nvPr/>
          </p:nvSpPr>
          <p:spPr>
            <a:xfrm>
              <a:off x="2787038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2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09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6"/>
            <p:cNvSpPr/>
            <p:nvPr/>
          </p:nvSpPr>
          <p:spPr>
            <a:xfrm>
              <a:off x="29929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71" y="419"/>
                    <a:pt x="248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34" y="109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6"/>
            <p:cNvSpPr/>
            <p:nvPr/>
          </p:nvSpPr>
          <p:spPr>
            <a:xfrm>
              <a:off x="2935538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7" y="47"/>
                    <a:pt x="326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6"/>
            <p:cNvSpPr/>
            <p:nvPr/>
          </p:nvSpPr>
          <p:spPr>
            <a:xfrm>
              <a:off x="3190288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6"/>
            <p:cNvSpPr/>
            <p:nvPr/>
          </p:nvSpPr>
          <p:spPr>
            <a:xfrm>
              <a:off x="2856063" y="3797550"/>
              <a:ext cx="7375" cy="7025"/>
            </a:xfrm>
            <a:custGeom>
              <a:avLst/>
              <a:gdLst/>
              <a:ahLst/>
              <a:cxnLst/>
              <a:rect l="l" t="t" r="r" b="b"/>
              <a:pathLst>
                <a:path w="295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31" y="249"/>
                  </a:lnTo>
                  <a:cubicBezTo>
                    <a:pt x="47" y="249"/>
                    <a:pt x="93" y="280"/>
                    <a:pt x="109" y="280"/>
                  </a:cubicBezTo>
                  <a:cubicBezTo>
                    <a:pt x="155" y="280"/>
                    <a:pt x="186" y="249"/>
                    <a:pt x="233" y="234"/>
                  </a:cubicBezTo>
                  <a:cubicBezTo>
                    <a:pt x="279" y="172"/>
                    <a:pt x="295" y="79"/>
                    <a:pt x="264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26"/>
            <p:cNvSpPr/>
            <p:nvPr/>
          </p:nvSpPr>
          <p:spPr>
            <a:xfrm>
              <a:off x="2959588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8" y="0"/>
                  </a:moveTo>
                  <a:cubicBezTo>
                    <a:pt x="122" y="0"/>
                    <a:pt x="98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57" y="217"/>
                  </a:cubicBezTo>
                  <a:cubicBezTo>
                    <a:pt x="357" y="155"/>
                    <a:pt x="357" y="108"/>
                    <a:pt x="311" y="77"/>
                  </a:cubicBezTo>
                  <a:cubicBezTo>
                    <a:pt x="268" y="24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26"/>
            <p:cNvSpPr/>
            <p:nvPr/>
          </p:nvSpPr>
          <p:spPr>
            <a:xfrm>
              <a:off x="31495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78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26"/>
            <p:cNvSpPr/>
            <p:nvPr/>
          </p:nvSpPr>
          <p:spPr>
            <a:xfrm>
              <a:off x="2899863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26"/>
            <p:cNvSpPr/>
            <p:nvPr/>
          </p:nvSpPr>
          <p:spPr>
            <a:xfrm>
              <a:off x="2750213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31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41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26"/>
            <p:cNvSpPr/>
            <p:nvPr/>
          </p:nvSpPr>
          <p:spPr>
            <a:xfrm>
              <a:off x="27490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25" y="401"/>
                    <a:pt x="218" y="448"/>
                    <a:pt x="295" y="448"/>
                  </a:cubicBezTo>
                  <a:lnTo>
                    <a:pt x="373" y="448"/>
                  </a:lnTo>
                  <a:cubicBezTo>
                    <a:pt x="497" y="370"/>
                    <a:pt x="512" y="199"/>
                    <a:pt x="435" y="106"/>
                  </a:cubicBezTo>
                  <a:cubicBezTo>
                    <a:pt x="382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26"/>
            <p:cNvSpPr/>
            <p:nvPr/>
          </p:nvSpPr>
          <p:spPr>
            <a:xfrm>
              <a:off x="27579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6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26"/>
            <p:cNvSpPr/>
            <p:nvPr/>
          </p:nvSpPr>
          <p:spPr>
            <a:xfrm>
              <a:off x="3101888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93" y="0"/>
                  </a:moveTo>
                  <a:lnTo>
                    <a:pt x="47" y="47"/>
                  </a:lnTo>
                  <a:cubicBezTo>
                    <a:pt x="0" y="124"/>
                    <a:pt x="31" y="248"/>
                    <a:pt x="109" y="310"/>
                  </a:cubicBezTo>
                  <a:cubicBezTo>
                    <a:pt x="140" y="341"/>
                    <a:pt x="202" y="357"/>
                    <a:pt x="264" y="357"/>
                  </a:cubicBezTo>
                  <a:cubicBezTo>
                    <a:pt x="271" y="371"/>
                    <a:pt x="284" y="378"/>
                    <a:pt x="301" y="378"/>
                  </a:cubicBezTo>
                  <a:cubicBezTo>
                    <a:pt x="321" y="378"/>
                    <a:pt x="347" y="367"/>
                    <a:pt x="373" y="341"/>
                  </a:cubicBezTo>
                  <a:cubicBezTo>
                    <a:pt x="435" y="186"/>
                    <a:pt x="419" y="93"/>
                    <a:pt x="342" y="47"/>
                  </a:cubicBezTo>
                  <a:cubicBezTo>
                    <a:pt x="318" y="39"/>
                    <a:pt x="299" y="35"/>
                    <a:pt x="278" y="35"/>
                  </a:cubicBezTo>
                  <a:cubicBezTo>
                    <a:pt x="256" y="35"/>
                    <a:pt x="233" y="39"/>
                    <a:pt x="202" y="47"/>
                  </a:cubicBezTo>
                  <a:lnTo>
                    <a:pt x="140" y="47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26"/>
            <p:cNvSpPr/>
            <p:nvPr/>
          </p:nvSpPr>
          <p:spPr>
            <a:xfrm>
              <a:off x="3142988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3" y="326"/>
                    <a:pt x="140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88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3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26"/>
            <p:cNvSpPr/>
            <p:nvPr/>
          </p:nvSpPr>
          <p:spPr>
            <a:xfrm>
              <a:off x="3102663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5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26"/>
            <p:cNvSpPr/>
            <p:nvPr/>
          </p:nvSpPr>
          <p:spPr>
            <a:xfrm>
              <a:off x="3072038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8" y="1"/>
                  </a:moveTo>
                  <a:cubicBezTo>
                    <a:pt x="195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45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26"/>
            <p:cNvSpPr/>
            <p:nvPr/>
          </p:nvSpPr>
          <p:spPr>
            <a:xfrm>
              <a:off x="3108088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26"/>
            <p:cNvSpPr/>
            <p:nvPr/>
          </p:nvSpPr>
          <p:spPr>
            <a:xfrm>
              <a:off x="3033263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5" y="1"/>
                    <a:pt x="93" y="32"/>
                    <a:pt x="62" y="78"/>
                  </a:cubicBezTo>
                  <a:cubicBezTo>
                    <a:pt x="16" y="140"/>
                    <a:pt x="0" y="202"/>
                    <a:pt x="47" y="249"/>
                  </a:cubicBezTo>
                  <a:cubicBezTo>
                    <a:pt x="78" y="327"/>
                    <a:pt x="140" y="373"/>
                    <a:pt x="217" y="373"/>
                  </a:cubicBezTo>
                  <a:lnTo>
                    <a:pt x="233" y="373"/>
                  </a:lnTo>
                  <a:cubicBezTo>
                    <a:pt x="295" y="373"/>
                    <a:pt x="357" y="342"/>
                    <a:pt x="388" y="265"/>
                  </a:cubicBezTo>
                  <a:cubicBezTo>
                    <a:pt x="434" y="187"/>
                    <a:pt x="403" y="109"/>
                    <a:pt x="372" y="47"/>
                  </a:cubicBezTo>
                  <a:lnTo>
                    <a:pt x="357" y="32"/>
                  </a:lnTo>
                  <a:lnTo>
                    <a:pt x="326" y="32"/>
                  </a:lnTo>
                  <a:cubicBezTo>
                    <a:pt x="295" y="32"/>
                    <a:pt x="248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3" name="Google Shape;7733;p26"/>
          <p:cNvGrpSpPr/>
          <p:nvPr/>
        </p:nvGrpSpPr>
        <p:grpSpPr>
          <a:xfrm>
            <a:off x="8138065" y="246597"/>
            <a:ext cx="585812" cy="585812"/>
            <a:chOff x="598238" y="3752575"/>
            <a:chExt cx="533575" cy="533575"/>
          </a:xfrm>
        </p:grpSpPr>
        <p:sp>
          <p:nvSpPr>
            <p:cNvPr id="7734" name="Google Shape;7734;p26"/>
            <p:cNvSpPr/>
            <p:nvPr/>
          </p:nvSpPr>
          <p:spPr>
            <a:xfrm>
              <a:off x="904563" y="3790975"/>
              <a:ext cx="48500" cy="17475"/>
            </a:xfrm>
            <a:custGeom>
              <a:avLst/>
              <a:gdLst/>
              <a:ahLst/>
              <a:cxnLst/>
              <a:rect l="l" t="t" r="r" b="b"/>
              <a:pathLst>
                <a:path w="1940" h="699" extrusionOk="0">
                  <a:moveTo>
                    <a:pt x="311" y="0"/>
                  </a:moveTo>
                  <a:cubicBezTo>
                    <a:pt x="156" y="0"/>
                    <a:pt x="47" y="31"/>
                    <a:pt x="16" y="93"/>
                  </a:cubicBezTo>
                  <a:lnTo>
                    <a:pt x="16" y="124"/>
                  </a:lnTo>
                  <a:cubicBezTo>
                    <a:pt x="1" y="326"/>
                    <a:pt x="140" y="481"/>
                    <a:pt x="326" y="543"/>
                  </a:cubicBezTo>
                  <a:cubicBezTo>
                    <a:pt x="675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9" y="683"/>
                    <a:pt x="1862" y="667"/>
                    <a:pt x="1893" y="636"/>
                  </a:cubicBezTo>
                  <a:cubicBezTo>
                    <a:pt x="1939" y="574"/>
                    <a:pt x="1862" y="435"/>
                    <a:pt x="1769" y="357"/>
                  </a:cubicBezTo>
                  <a:cubicBezTo>
                    <a:pt x="1381" y="31"/>
                    <a:pt x="792" y="0"/>
                    <a:pt x="4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26"/>
            <p:cNvSpPr/>
            <p:nvPr/>
          </p:nvSpPr>
          <p:spPr>
            <a:xfrm>
              <a:off x="930163" y="4220200"/>
              <a:ext cx="39950" cy="19650"/>
            </a:xfrm>
            <a:custGeom>
              <a:avLst/>
              <a:gdLst/>
              <a:ahLst/>
              <a:cxnLst/>
              <a:rect l="l" t="t" r="r" b="b"/>
              <a:pathLst>
                <a:path w="1598" h="786" extrusionOk="0">
                  <a:moveTo>
                    <a:pt x="1287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1" y="140"/>
                    <a:pt x="450" y="295"/>
                    <a:pt x="124" y="528"/>
                  </a:cubicBezTo>
                  <a:cubicBezTo>
                    <a:pt x="47" y="590"/>
                    <a:pt x="0" y="621"/>
                    <a:pt x="0" y="667"/>
                  </a:cubicBezTo>
                  <a:cubicBezTo>
                    <a:pt x="0" y="698"/>
                    <a:pt x="93" y="760"/>
                    <a:pt x="202" y="776"/>
                  </a:cubicBezTo>
                  <a:cubicBezTo>
                    <a:pt x="248" y="783"/>
                    <a:pt x="294" y="786"/>
                    <a:pt x="341" y="786"/>
                  </a:cubicBezTo>
                  <a:cubicBezTo>
                    <a:pt x="730" y="786"/>
                    <a:pt x="1120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20" y="62"/>
                    <a:pt x="1396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26"/>
            <p:cNvSpPr/>
            <p:nvPr/>
          </p:nvSpPr>
          <p:spPr>
            <a:xfrm>
              <a:off x="86541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574" y="1660"/>
                  </a:moveTo>
                  <a:cubicBezTo>
                    <a:pt x="620" y="1660"/>
                    <a:pt x="651" y="1660"/>
                    <a:pt x="698" y="1691"/>
                  </a:cubicBezTo>
                  <a:cubicBezTo>
                    <a:pt x="745" y="1707"/>
                    <a:pt x="791" y="1769"/>
                    <a:pt x="807" y="1816"/>
                  </a:cubicBezTo>
                  <a:cubicBezTo>
                    <a:pt x="838" y="1878"/>
                    <a:pt x="807" y="1955"/>
                    <a:pt x="776" y="2002"/>
                  </a:cubicBezTo>
                  <a:cubicBezTo>
                    <a:pt x="729" y="2048"/>
                    <a:pt x="667" y="2079"/>
                    <a:pt x="620" y="2079"/>
                  </a:cubicBezTo>
                  <a:cubicBezTo>
                    <a:pt x="543" y="2079"/>
                    <a:pt x="481" y="2048"/>
                    <a:pt x="434" y="2017"/>
                  </a:cubicBezTo>
                  <a:cubicBezTo>
                    <a:pt x="357" y="1940"/>
                    <a:pt x="357" y="1784"/>
                    <a:pt x="434" y="1691"/>
                  </a:cubicBezTo>
                  <a:lnTo>
                    <a:pt x="465" y="1660"/>
                  </a:lnTo>
                  <a:close/>
                  <a:moveTo>
                    <a:pt x="2001" y="1242"/>
                  </a:moveTo>
                  <a:cubicBezTo>
                    <a:pt x="2420" y="1242"/>
                    <a:pt x="3055" y="1273"/>
                    <a:pt x="3521" y="1660"/>
                  </a:cubicBezTo>
                  <a:cubicBezTo>
                    <a:pt x="3722" y="1847"/>
                    <a:pt x="3846" y="2110"/>
                    <a:pt x="3691" y="2327"/>
                  </a:cubicBezTo>
                  <a:cubicBezTo>
                    <a:pt x="3598" y="2482"/>
                    <a:pt x="3428" y="2513"/>
                    <a:pt x="3273" y="2513"/>
                  </a:cubicBezTo>
                  <a:lnTo>
                    <a:pt x="3040" y="2513"/>
                  </a:lnTo>
                  <a:cubicBezTo>
                    <a:pt x="2637" y="2513"/>
                    <a:pt x="2218" y="2467"/>
                    <a:pt x="1815" y="2343"/>
                  </a:cubicBezTo>
                  <a:cubicBezTo>
                    <a:pt x="1489" y="2250"/>
                    <a:pt x="1272" y="1971"/>
                    <a:pt x="1287" y="1660"/>
                  </a:cubicBezTo>
                  <a:cubicBezTo>
                    <a:pt x="1287" y="1629"/>
                    <a:pt x="1318" y="1567"/>
                    <a:pt x="1349" y="1505"/>
                  </a:cubicBezTo>
                  <a:cubicBezTo>
                    <a:pt x="1442" y="1242"/>
                    <a:pt x="1784" y="1242"/>
                    <a:pt x="1892" y="1242"/>
                  </a:cubicBezTo>
                  <a:close/>
                  <a:moveTo>
                    <a:pt x="5006" y="3273"/>
                  </a:moveTo>
                  <a:cubicBezTo>
                    <a:pt x="5073" y="3273"/>
                    <a:pt x="5118" y="3294"/>
                    <a:pt x="5149" y="3335"/>
                  </a:cubicBezTo>
                  <a:cubicBezTo>
                    <a:pt x="5165" y="3366"/>
                    <a:pt x="5196" y="3413"/>
                    <a:pt x="5196" y="3444"/>
                  </a:cubicBezTo>
                  <a:cubicBezTo>
                    <a:pt x="5196" y="3506"/>
                    <a:pt x="5165" y="3568"/>
                    <a:pt x="5134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901" y="3677"/>
                    <a:pt x="4855" y="3661"/>
                    <a:pt x="4824" y="3646"/>
                  </a:cubicBezTo>
                  <a:lnTo>
                    <a:pt x="4808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70" y="3289"/>
                  </a:lnTo>
                  <a:lnTo>
                    <a:pt x="4886" y="3289"/>
                  </a:lnTo>
                  <a:cubicBezTo>
                    <a:pt x="4932" y="3279"/>
                    <a:pt x="4972" y="3273"/>
                    <a:pt x="5006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40" y="3553"/>
                  </a:lnTo>
                  <a:cubicBezTo>
                    <a:pt x="3940" y="3661"/>
                    <a:pt x="3893" y="3754"/>
                    <a:pt x="3831" y="3832"/>
                  </a:cubicBezTo>
                  <a:lnTo>
                    <a:pt x="3815" y="3863"/>
                  </a:lnTo>
                  <a:lnTo>
                    <a:pt x="3691" y="3863"/>
                  </a:lnTo>
                  <a:cubicBezTo>
                    <a:pt x="3660" y="3863"/>
                    <a:pt x="3614" y="3832"/>
                    <a:pt x="3598" y="3816"/>
                  </a:cubicBezTo>
                  <a:cubicBezTo>
                    <a:pt x="3567" y="3801"/>
                    <a:pt x="3536" y="3754"/>
                    <a:pt x="3536" y="3723"/>
                  </a:cubicBezTo>
                  <a:cubicBezTo>
                    <a:pt x="3536" y="3661"/>
                    <a:pt x="3567" y="3599"/>
                    <a:pt x="3598" y="3568"/>
                  </a:cubicBezTo>
                  <a:cubicBezTo>
                    <a:pt x="3648" y="3508"/>
                    <a:pt x="3731" y="3474"/>
                    <a:pt x="3804" y="3474"/>
                  </a:cubicBezTo>
                  <a:close/>
                  <a:moveTo>
                    <a:pt x="6065" y="2731"/>
                  </a:moveTo>
                  <a:cubicBezTo>
                    <a:pt x="6090" y="2731"/>
                    <a:pt x="6116" y="2736"/>
                    <a:pt x="6142" y="2746"/>
                  </a:cubicBezTo>
                  <a:cubicBezTo>
                    <a:pt x="6173" y="2746"/>
                    <a:pt x="6762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212" y="3894"/>
                    <a:pt x="7166" y="3894"/>
                  </a:cubicBezTo>
                  <a:cubicBezTo>
                    <a:pt x="7134" y="3894"/>
                    <a:pt x="7088" y="3894"/>
                    <a:pt x="7072" y="3863"/>
                  </a:cubicBezTo>
                  <a:cubicBezTo>
                    <a:pt x="6592" y="3351"/>
                    <a:pt x="6002" y="3010"/>
                    <a:pt x="6002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71" y="2751"/>
                    <a:pt x="6016" y="2731"/>
                    <a:pt x="6065" y="2731"/>
                  </a:cubicBezTo>
                  <a:close/>
                  <a:moveTo>
                    <a:pt x="5149" y="3971"/>
                  </a:moveTo>
                  <a:lnTo>
                    <a:pt x="5149" y="4018"/>
                  </a:lnTo>
                  <a:cubicBezTo>
                    <a:pt x="5164" y="4008"/>
                    <a:pt x="5178" y="4005"/>
                    <a:pt x="5193" y="4005"/>
                  </a:cubicBezTo>
                  <a:cubicBezTo>
                    <a:pt x="5225" y="4005"/>
                    <a:pt x="5257" y="4023"/>
                    <a:pt x="5289" y="4033"/>
                  </a:cubicBezTo>
                  <a:lnTo>
                    <a:pt x="5320" y="4064"/>
                  </a:lnTo>
                  <a:cubicBezTo>
                    <a:pt x="5366" y="4126"/>
                    <a:pt x="5351" y="4204"/>
                    <a:pt x="5289" y="4266"/>
                  </a:cubicBezTo>
                  <a:cubicBezTo>
                    <a:pt x="5242" y="4297"/>
                    <a:pt x="5196" y="4328"/>
                    <a:pt x="5149" y="4328"/>
                  </a:cubicBezTo>
                  <a:cubicBezTo>
                    <a:pt x="5118" y="4328"/>
                    <a:pt x="5087" y="4328"/>
                    <a:pt x="5072" y="4297"/>
                  </a:cubicBezTo>
                  <a:cubicBezTo>
                    <a:pt x="5010" y="4266"/>
                    <a:pt x="4979" y="4188"/>
                    <a:pt x="4994" y="4111"/>
                  </a:cubicBezTo>
                  <a:cubicBezTo>
                    <a:pt x="5010" y="4033"/>
                    <a:pt x="5072" y="3971"/>
                    <a:pt x="5149" y="3971"/>
                  </a:cubicBezTo>
                  <a:close/>
                  <a:moveTo>
                    <a:pt x="2202" y="3987"/>
                  </a:moveTo>
                  <a:cubicBezTo>
                    <a:pt x="2218" y="3987"/>
                    <a:pt x="2264" y="4018"/>
                    <a:pt x="2296" y="4018"/>
                  </a:cubicBezTo>
                  <a:lnTo>
                    <a:pt x="2327" y="4018"/>
                  </a:lnTo>
                  <a:lnTo>
                    <a:pt x="2342" y="4033"/>
                  </a:lnTo>
                  <a:cubicBezTo>
                    <a:pt x="2389" y="4095"/>
                    <a:pt x="2404" y="4173"/>
                    <a:pt x="2358" y="4251"/>
                  </a:cubicBezTo>
                  <a:cubicBezTo>
                    <a:pt x="2327" y="4297"/>
                    <a:pt x="2264" y="4344"/>
                    <a:pt x="2202" y="4359"/>
                  </a:cubicBezTo>
                  <a:cubicBezTo>
                    <a:pt x="2202" y="4367"/>
                    <a:pt x="2199" y="4371"/>
                    <a:pt x="2195" y="4371"/>
                  </a:cubicBezTo>
                  <a:cubicBezTo>
                    <a:pt x="2191" y="4371"/>
                    <a:pt x="2187" y="4367"/>
                    <a:pt x="2187" y="4359"/>
                  </a:cubicBezTo>
                  <a:cubicBezTo>
                    <a:pt x="2109" y="4359"/>
                    <a:pt x="2047" y="4313"/>
                    <a:pt x="2016" y="4235"/>
                  </a:cubicBezTo>
                  <a:cubicBezTo>
                    <a:pt x="1970" y="4188"/>
                    <a:pt x="1985" y="4126"/>
                    <a:pt x="2032" y="4064"/>
                  </a:cubicBezTo>
                  <a:cubicBezTo>
                    <a:pt x="2063" y="4018"/>
                    <a:pt x="2125" y="3987"/>
                    <a:pt x="2202" y="3987"/>
                  </a:cubicBezTo>
                  <a:close/>
                  <a:moveTo>
                    <a:pt x="8435" y="5357"/>
                  </a:moveTo>
                  <a:cubicBezTo>
                    <a:pt x="8463" y="5357"/>
                    <a:pt x="8486" y="5361"/>
                    <a:pt x="8499" y="5367"/>
                  </a:cubicBezTo>
                  <a:cubicBezTo>
                    <a:pt x="8592" y="5429"/>
                    <a:pt x="8608" y="5476"/>
                    <a:pt x="8561" y="5553"/>
                  </a:cubicBezTo>
                  <a:cubicBezTo>
                    <a:pt x="8530" y="5615"/>
                    <a:pt x="8484" y="5662"/>
                    <a:pt x="8422" y="5662"/>
                  </a:cubicBezTo>
                  <a:lnTo>
                    <a:pt x="8406" y="5662"/>
                  </a:lnTo>
                  <a:cubicBezTo>
                    <a:pt x="8344" y="5646"/>
                    <a:pt x="8313" y="5584"/>
                    <a:pt x="8313" y="5507"/>
                  </a:cubicBezTo>
                  <a:cubicBezTo>
                    <a:pt x="8313" y="5491"/>
                    <a:pt x="8329" y="5460"/>
                    <a:pt x="8329" y="5445"/>
                  </a:cubicBezTo>
                  <a:lnTo>
                    <a:pt x="8313" y="5383"/>
                  </a:lnTo>
                  <a:cubicBezTo>
                    <a:pt x="8350" y="5365"/>
                    <a:pt x="8397" y="5357"/>
                    <a:pt x="8435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89" y="4126"/>
                    <a:pt x="4389" y="4204"/>
                  </a:cubicBezTo>
                  <a:lnTo>
                    <a:pt x="4451" y="4762"/>
                  </a:lnTo>
                  <a:cubicBezTo>
                    <a:pt x="4467" y="4793"/>
                    <a:pt x="4513" y="4809"/>
                    <a:pt x="4529" y="4824"/>
                  </a:cubicBezTo>
                  <a:cubicBezTo>
                    <a:pt x="4746" y="4809"/>
                    <a:pt x="4932" y="4793"/>
                    <a:pt x="5134" y="4762"/>
                  </a:cubicBezTo>
                  <a:cubicBezTo>
                    <a:pt x="5211" y="4762"/>
                    <a:pt x="5289" y="4824"/>
                    <a:pt x="5289" y="4902"/>
                  </a:cubicBezTo>
                  <a:cubicBezTo>
                    <a:pt x="5289" y="4979"/>
                    <a:pt x="5227" y="5057"/>
                    <a:pt x="5149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34" y="5228"/>
                    <a:pt x="5242" y="5290"/>
                  </a:cubicBezTo>
                  <a:cubicBezTo>
                    <a:pt x="5320" y="5336"/>
                    <a:pt x="5351" y="5414"/>
                    <a:pt x="5304" y="5491"/>
                  </a:cubicBezTo>
                  <a:cubicBezTo>
                    <a:pt x="5289" y="5538"/>
                    <a:pt x="5242" y="5569"/>
                    <a:pt x="5196" y="5569"/>
                  </a:cubicBezTo>
                  <a:cubicBezTo>
                    <a:pt x="5149" y="5569"/>
                    <a:pt x="5134" y="5569"/>
                    <a:pt x="5118" y="5538"/>
                  </a:cubicBezTo>
                  <a:cubicBezTo>
                    <a:pt x="4901" y="5429"/>
                    <a:pt x="4699" y="5290"/>
                    <a:pt x="4513" y="5150"/>
                  </a:cubicBezTo>
                  <a:lnTo>
                    <a:pt x="4513" y="5150"/>
                  </a:lnTo>
                  <a:lnTo>
                    <a:pt x="4575" y="5615"/>
                  </a:lnTo>
                  <a:cubicBezTo>
                    <a:pt x="4575" y="5693"/>
                    <a:pt x="4513" y="5770"/>
                    <a:pt x="4436" y="5770"/>
                  </a:cubicBezTo>
                  <a:lnTo>
                    <a:pt x="4420" y="5770"/>
                  </a:lnTo>
                  <a:cubicBezTo>
                    <a:pt x="4358" y="5770"/>
                    <a:pt x="4281" y="5724"/>
                    <a:pt x="4281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6" y="5150"/>
                  </a:cubicBezTo>
                  <a:cubicBezTo>
                    <a:pt x="3459" y="5150"/>
                    <a:pt x="3412" y="5104"/>
                    <a:pt x="3412" y="5026"/>
                  </a:cubicBezTo>
                  <a:cubicBezTo>
                    <a:pt x="3412" y="4948"/>
                    <a:pt x="3459" y="4871"/>
                    <a:pt x="3536" y="4871"/>
                  </a:cubicBezTo>
                  <a:cubicBezTo>
                    <a:pt x="3722" y="4840"/>
                    <a:pt x="3909" y="4840"/>
                    <a:pt x="4110" y="4824"/>
                  </a:cubicBezTo>
                  <a:cubicBezTo>
                    <a:pt x="3893" y="4669"/>
                    <a:pt x="3691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52" y="4095"/>
                    <a:pt x="3591" y="4080"/>
                    <a:pt x="3629" y="4080"/>
                  </a:cubicBezTo>
                  <a:cubicBezTo>
                    <a:pt x="3668" y="4080"/>
                    <a:pt x="3707" y="4095"/>
                    <a:pt x="3738" y="4126"/>
                  </a:cubicBezTo>
                  <a:cubicBezTo>
                    <a:pt x="3877" y="4266"/>
                    <a:pt x="4002" y="4375"/>
                    <a:pt x="4157" y="4499"/>
                  </a:cubicBezTo>
                  <a:lnTo>
                    <a:pt x="4126" y="4219"/>
                  </a:lnTo>
                  <a:cubicBezTo>
                    <a:pt x="4110" y="4142"/>
                    <a:pt x="4157" y="4064"/>
                    <a:pt x="4234" y="4064"/>
                  </a:cubicBezTo>
                  <a:close/>
                  <a:moveTo>
                    <a:pt x="1400" y="6131"/>
                  </a:moveTo>
                  <a:cubicBezTo>
                    <a:pt x="1439" y="6131"/>
                    <a:pt x="1474" y="6140"/>
                    <a:pt x="1505" y="6158"/>
                  </a:cubicBezTo>
                  <a:lnTo>
                    <a:pt x="1520" y="6189"/>
                  </a:lnTo>
                  <a:cubicBezTo>
                    <a:pt x="1567" y="6267"/>
                    <a:pt x="1567" y="6344"/>
                    <a:pt x="1520" y="6422"/>
                  </a:cubicBezTo>
                  <a:cubicBezTo>
                    <a:pt x="1489" y="6499"/>
                    <a:pt x="1427" y="6530"/>
                    <a:pt x="1349" y="6530"/>
                  </a:cubicBezTo>
                  <a:cubicBezTo>
                    <a:pt x="1272" y="6530"/>
                    <a:pt x="1194" y="6468"/>
                    <a:pt x="1179" y="6391"/>
                  </a:cubicBezTo>
                  <a:cubicBezTo>
                    <a:pt x="1163" y="6313"/>
                    <a:pt x="1179" y="6236"/>
                    <a:pt x="1210" y="6189"/>
                  </a:cubicBezTo>
                  <a:cubicBezTo>
                    <a:pt x="1276" y="6152"/>
                    <a:pt x="1341" y="6131"/>
                    <a:pt x="1400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65" y="6515"/>
                    <a:pt x="4327" y="6592"/>
                  </a:cubicBezTo>
                  <a:cubicBezTo>
                    <a:pt x="4374" y="6670"/>
                    <a:pt x="4389" y="6810"/>
                    <a:pt x="4327" y="6903"/>
                  </a:cubicBezTo>
                  <a:lnTo>
                    <a:pt x="4296" y="6918"/>
                  </a:lnTo>
                  <a:lnTo>
                    <a:pt x="4281" y="6918"/>
                  </a:lnTo>
                  <a:cubicBezTo>
                    <a:pt x="4126" y="6903"/>
                    <a:pt x="3986" y="6779"/>
                    <a:pt x="3909" y="6654"/>
                  </a:cubicBezTo>
                  <a:cubicBezTo>
                    <a:pt x="3893" y="6623"/>
                    <a:pt x="3893" y="6608"/>
                    <a:pt x="3893" y="6561"/>
                  </a:cubicBezTo>
                  <a:cubicBezTo>
                    <a:pt x="3893" y="6530"/>
                    <a:pt x="3909" y="6484"/>
                    <a:pt x="3955" y="6484"/>
                  </a:cubicBezTo>
                  <a:cubicBezTo>
                    <a:pt x="3971" y="6468"/>
                    <a:pt x="4033" y="6468"/>
                    <a:pt x="4064" y="6468"/>
                  </a:cubicBezTo>
                  <a:close/>
                  <a:moveTo>
                    <a:pt x="2968" y="6618"/>
                  </a:moveTo>
                  <a:cubicBezTo>
                    <a:pt x="3043" y="6618"/>
                    <a:pt x="3120" y="6638"/>
                    <a:pt x="3180" y="6686"/>
                  </a:cubicBezTo>
                  <a:cubicBezTo>
                    <a:pt x="3273" y="6748"/>
                    <a:pt x="3288" y="6856"/>
                    <a:pt x="3257" y="6949"/>
                  </a:cubicBezTo>
                  <a:lnTo>
                    <a:pt x="3226" y="6996"/>
                  </a:lnTo>
                  <a:lnTo>
                    <a:pt x="3195" y="6996"/>
                  </a:lnTo>
                  <a:cubicBezTo>
                    <a:pt x="3118" y="6996"/>
                    <a:pt x="3024" y="6980"/>
                    <a:pt x="2962" y="6918"/>
                  </a:cubicBezTo>
                  <a:cubicBezTo>
                    <a:pt x="2885" y="6856"/>
                    <a:pt x="2823" y="6763"/>
                    <a:pt x="2869" y="6670"/>
                  </a:cubicBezTo>
                  <a:lnTo>
                    <a:pt x="2869" y="6623"/>
                  </a:lnTo>
                  <a:lnTo>
                    <a:pt x="2900" y="6623"/>
                  </a:lnTo>
                  <a:cubicBezTo>
                    <a:pt x="2922" y="6620"/>
                    <a:pt x="2945" y="6618"/>
                    <a:pt x="2968" y="6618"/>
                  </a:cubicBezTo>
                  <a:close/>
                  <a:moveTo>
                    <a:pt x="9021" y="6073"/>
                  </a:moveTo>
                  <a:cubicBezTo>
                    <a:pt x="9063" y="6073"/>
                    <a:pt x="9102" y="6098"/>
                    <a:pt x="9120" y="6143"/>
                  </a:cubicBezTo>
                  <a:cubicBezTo>
                    <a:pt x="9151" y="6158"/>
                    <a:pt x="9616" y="6934"/>
                    <a:pt x="9818" y="7818"/>
                  </a:cubicBezTo>
                  <a:cubicBezTo>
                    <a:pt x="9849" y="7895"/>
                    <a:pt x="9802" y="7973"/>
                    <a:pt x="9725" y="7988"/>
                  </a:cubicBezTo>
                  <a:lnTo>
                    <a:pt x="9694" y="7988"/>
                  </a:lnTo>
                  <a:cubicBezTo>
                    <a:pt x="9632" y="7988"/>
                    <a:pt x="9570" y="7926"/>
                    <a:pt x="9554" y="7864"/>
                  </a:cubicBezTo>
                  <a:cubicBezTo>
                    <a:pt x="9352" y="7042"/>
                    <a:pt x="8887" y="6282"/>
                    <a:pt x="8887" y="6282"/>
                  </a:cubicBezTo>
                  <a:cubicBezTo>
                    <a:pt x="8856" y="6205"/>
                    <a:pt x="8872" y="6112"/>
                    <a:pt x="8934" y="6112"/>
                  </a:cubicBezTo>
                  <a:cubicBezTo>
                    <a:pt x="8960" y="6086"/>
                    <a:pt x="8991" y="6073"/>
                    <a:pt x="9021" y="6073"/>
                  </a:cubicBezTo>
                  <a:close/>
                  <a:moveTo>
                    <a:pt x="8959" y="8040"/>
                  </a:moveTo>
                  <a:cubicBezTo>
                    <a:pt x="9015" y="8040"/>
                    <a:pt x="9065" y="8064"/>
                    <a:pt x="9104" y="8112"/>
                  </a:cubicBezTo>
                  <a:cubicBezTo>
                    <a:pt x="9151" y="8159"/>
                    <a:pt x="9151" y="8205"/>
                    <a:pt x="9151" y="8252"/>
                  </a:cubicBezTo>
                  <a:cubicBezTo>
                    <a:pt x="9151" y="8299"/>
                    <a:pt x="9120" y="8361"/>
                    <a:pt x="9089" y="8376"/>
                  </a:cubicBezTo>
                  <a:cubicBezTo>
                    <a:pt x="9042" y="8392"/>
                    <a:pt x="9011" y="8407"/>
                    <a:pt x="8965" y="8407"/>
                  </a:cubicBezTo>
                  <a:cubicBezTo>
                    <a:pt x="8918" y="8407"/>
                    <a:pt x="8841" y="8376"/>
                    <a:pt x="8794" y="8330"/>
                  </a:cubicBezTo>
                  <a:cubicBezTo>
                    <a:pt x="8732" y="8283"/>
                    <a:pt x="8716" y="8221"/>
                    <a:pt x="8763" y="8159"/>
                  </a:cubicBezTo>
                  <a:cubicBezTo>
                    <a:pt x="8763" y="8112"/>
                    <a:pt x="8794" y="8081"/>
                    <a:pt x="8856" y="8066"/>
                  </a:cubicBezTo>
                  <a:cubicBezTo>
                    <a:pt x="8891" y="8048"/>
                    <a:pt x="8926" y="8040"/>
                    <a:pt x="8959" y="8040"/>
                  </a:cubicBezTo>
                  <a:close/>
                  <a:moveTo>
                    <a:pt x="9888" y="8327"/>
                  </a:moveTo>
                  <a:cubicBezTo>
                    <a:pt x="9957" y="8327"/>
                    <a:pt x="10018" y="8384"/>
                    <a:pt x="10004" y="8454"/>
                  </a:cubicBezTo>
                  <a:cubicBezTo>
                    <a:pt x="10019" y="8485"/>
                    <a:pt x="10128" y="9353"/>
                    <a:pt x="10112" y="9818"/>
                  </a:cubicBezTo>
                  <a:cubicBezTo>
                    <a:pt x="10112" y="9912"/>
                    <a:pt x="10050" y="9958"/>
                    <a:pt x="9973" y="9958"/>
                  </a:cubicBezTo>
                  <a:cubicBezTo>
                    <a:pt x="9895" y="9958"/>
                    <a:pt x="9849" y="9880"/>
                    <a:pt x="9849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25" y="8407"/>
                    <a:pt x="9787" y="8361"/>
                    <a:pt x="9864" y="8330"/>
                  </a:cubicBezTo>
                  <a:cubicBezTo>
                    <a:pt x="9872" y="8328"/>
                    <a:pt x="9880" y="8327"/>
                    <a:pt x="9888" y="8327"/>
                  </a:cubicBezTo>
                  <a:close/>
                  <a:moveTo>
                    <a:pt x="9151" y="9412"/>
                  </a:moveTo>
                  <a:cubicBezTo>
                    <a:pt x="9227" y="9412"/>
                    <a:pt x="9325" y="9458"/>
                    <a:pt x="9352" y="9539"/>
                  </a:cubicBezTo>
                  <a:cubicBezTo>
                    <a:pt x="9399" y="9617"/>
                    <a:pt x="9399" y="9694"/>
                    <a:pt x="9399" y="9772"/>
                  </a:cubicBezTo>
                  <a:cubicBezTo>
                    <a:pt x="9399" y="9927"/>
                    <a:pt x="9383" y="10098"/>
                    <a:pt x="9321" y="10253"/>
                  </a:cubicBezTo>
                  <a:lnTo>
                    <a:pt x="9306" y="10299"/>
                  </a:lnTo>
                  <a:lnTo>
                    <a:pt x="9259" y="10299"/>
                  </a:lnTo>
                  <a:cubicBezTo>
                    <a:pt x="9151" y="10299"/>
                    <a:pt x="9089" y="10160"/>
                    <a:pt x="9089" y="10020"/>
                  </a:cubicBezTo>
                  <a:cubicBezTo>
                    <a:pt x="9073" y="9849"/>
                    <a:pt x="9089" y="9648"/>
                    <a:pt x="9089" y="9477"/>
                  </a:cubicBezTo>
                  <a:lnTo>
                    <a:pt x="9089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901" y="11618"/>
                  </a:lnTo>
                  <a:cubicBezTo>
                    <a:pt x="4932" y="11602"/>
                    <a:pt x="4955" y="11594"/>
                    <a:pt x="4977" y="11594"/>
                  </a:cubicBezTo>
                  <a:cubicBezTo>
                    <a:pt x="4998" y="11594"/>
                    <a:pt x="5017" y="11602"/>
                    <a:pt x="5041" y="11618"/>
                  </a:cubicBezTo>
                  <a:cubicBezTo>
                    <a:pt x="5134" y="11649"/>
                    <a:pt x="5149" y="11742"/>
                    <a:pt x="5103" y="11881"/>
                  </a:cubicBezTo>
                  <a:lnTo>
                    <a:pt x="5103" y="11897"/>
                  </a:lnTo>
                  <a:lnTo>
                    <a:pt x="5072" y="11897"/>
                  </a:lnTo>
                  <a:cubicBezTo>
                    <a:pt x="5056" y="11928"/>
                    <a:pt x="5010" y="11928"/>
                    <a:pt x="4979" y="11928"/>
                  </a:cubicBezTo>
                  <a:cubicBezTo>
                    <a:pt x="4917" y="11928"/>
                    <a:pt x="4855" y="11897"/>
                    <a:pt x="4808" y="11866"/>
                  </a:cubicBezTo>
                  <a:cubicBezTo>
                    <a:pt x="4731" y="11804"/>
                    <a:pt x="4715" y="11695"/>
                    <a:pt x="4746" y="11618"/>
                  </a:cubicBezTo>
                  <a:lnTo>
                    <a:pt x="4777" y="11556"/>
                  </a:lnTo>
                  <a:close/>
                  <a:moveTo>
                    <a:pt x="10081" y="10470"/>
                  </a:moveTo>
                  <a:cubicBezTo>
                    <a:pt x="10159" y="10470"/>
                    <a:pt x="10236" y="10532"/>
                    <a:pt x="10205" y="10578"/>
                  </a:cubicBezTo>
                  <a:cubicBezTo>
                    <a:pt x="10205" y="10625"/>
                    <a:pt x="10205" y="11587"/>
                    <a:pt x="10112" y="11959"/>
                  </a:cubicBezTo>
                  <a:cubicBezTo>
                    <a:pt x="10097" y="12036"/>
                    <a:pt x="10035" y="12083"/>
                    <a:pt x="9973" y="12083"/>
                  </a:cubicBezTo>
                  <a:lnTo>
                    <a:pt x="9942" y="12083"/>
                  </a:lnTo>
                  <a:cubicBezTo>
                    <a:pt x="9864" y="12052"/>
                    <a:pt x="9818" y="11974"/>
                    <a:pt x="9849" y="11897"/>
                  </a:cubicBezTo>
                  <a:cubicBezTo>
                    <a:pt x="9926" y="11633"/>
                    <a:pt x="9942" y="10873"/>
                    <a:pt x="9942" y="10609"/>
                  </a:cubicBezTo>
                  <a:cubicBezTo>
                    <a:pt x="9942" y="10532"/>
                    <a:pt x="10004" y="10470"/>
                    <a:pt x="10081" y="10470"/>
                  </a:cubicBezTo>
                  <a:close/>
                  <a:moveTo>
                    <a:pt x="8869" y="13236"/>
                  </a:moveTo>
                  <a:cubicBezTo>
                    <a:pt x="8885" y="13236"/>
                    <a:pt x="8902" y="13239"/>
                    <a:pt x="8918" y="13246"/>
                  </a:cubicBezTo>
                  <a:cubicBezTo>
                    <a:pt x="8996" y="13262"/>
                    <a:pt x="9027" y="13339"/>
                    <a:pt x="9011" y="13417"/>
                  </a:cubicBezTo>
                  <a:cubicBezTo>
                    <a:pt x="8841" y="13975"/>
                    <a:pt x="8406" y="14518"/>
                    <a:pt x="8391" y="14533"/>
                  </a:cubicBezTo>
                  <a:cubicBezTo>
                    <a:pt x="8344" y="14580"/>
                    <a:pt x="8313" y="14595"/>
                    <a:pt x="8267" y="14595"/>
                  </a:cubicBezTo>
                  <a:cubicBezTo>
                    <a:pt x="8236" y="14595"/>
                    <a:pt x="8205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92" y="13866"/>
                    <a:pt x="8747" y="13339"/>
                  </a:cubicBezTo>
                  <a:cubicBezTo>
                    <a:pt x="8760" y="13278"/>
                    <a:pt x="8810" y="13236"/>
                    <a:pt x="8869" y="13236"/>
                  </a:cubicBezTo>
                  <a:close/>
                  <a:moveTo>
                    <a:pt x="6855" y="15883"/>
                  </a:moveTo>
                  <a:cubicBezTo>
                    <a:pt x="6948" y="15883"/>
                    <a:pt x="7010" y="15914"/>
                    <a:pt x="7057" y="15991"/>
                  </a:cubicBezTo>
                  <a:cubicBezTo>
                    <a:pt x="7072" y="16053"/>
                    <a:pt x="7072" y="16131"/>
                    <a:pt x="7026" y="16193"/>
                  </a:cubicBezTo>
                  <a:cubicBezTo>
                    <a:pt x="6995" y="16239"/>
                    <a:pt x="6933" y="16286"/>
                    <a:pt x="6855" y="16286"/>
                  </a:cubicBezTo>
                  <a:lnTo>
                    <a:pt x="6793" y="16286"/>
                  </a:lnTo>
                  <a:cubicBezTo>
                    <a:pt x="6747" y="16270"/>
                    <a:pt x="6700" y="16224"/>
                    <a:pt x="6685" y="16193"/>
                  </a:cubicBezTo>
                  <a:cubicBezTo>
                    <a:pt x="6638" y="16146"/>
                    <a:pt x="6638" y="16069"/>
                    <a:pt x="6669" y="15991"/>
                  </a:cubicBezTo>
                  <a:cubicBezTo>
                    <a:pt x="6685" y="15914"/>
                    <a:pt x="6762" y="15883"/>
                    <a:pt x="6855" y="15883"/>
                  </a:cubicBezTo>
                  <a:close/>
                  <a:moveTo>
                    <a:pt x="9121" y="14685"/>
                  </a:moveTo>
                  <a:cubicBezTo>
                    <a:pt x="9131" y="14685"/>
                    <a:pt x="9141" y="14686"/>
                    <a:pt x="9151" y="14688"/>
                  </a:cubicBezTo>
                  <a:cubicBezTo>
                    <a:pt x="9228" y="14719"/>
                    <a:pt x="9259" y="14797"/>
                    <a:pt x="9244" y="14875"/>
                  </a:cubicBezTo>
                  <a:cubicBezTo>
                    <a:pt x="9089" y="15448"/>
                    <a:pt x="8189" y="16581"/>
                    <a:pt x="8158" y="16612"/>
                  </a:cubicBezTo>
                  <a:cubicBezTo>
                    <a:pt x="8112" y="16658"/>
                    <a:pt x="8081" y="16674"/>
                    <a:pt x="8034" y="16674"/>
                  </a:cubicBezTo>
                  <a:cubicBezTo>
                    <a:pt x="8003" y="16674"/>
                    <a:pt x="7957" y="16658"/>
                    <a:pt x="7941" y="16627"/>
                  </a:cubicBezTo>
                  <a:cubicBezTo>
                    <a:pt x="7863" y="16581"/>
                    <a:pt x="7863" y="16503"/>
                    <a:pt x="7941" y="16441"/>
                  </a:cubicBezTo>
                  <a:cubicBezTo>
                    <a:pt x="7941" y="16441"/>
                    <a:pt x="8810" y="15309"/>
                    <a:pt x="8980" y="14797"/>
                  </a:cubicBezTo>
                  <a:cubicBezTo>
                    <a:pt x="8994" y="14729"/>
                    <a:pt x="9054" y="14685"/>
                    <a:pt x="9121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79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91" y="17139"/>
                  </a:cubicBezTo>
                  <a:lnTo>
                    <a:pt x="4544" y="17139"/>
                  </a:lnTo>
                  <a:cubicBezTo>
                    <a:pt x="4498" y="17139"/>
                    <a:pt x="4436" y="17092"/>
                    <a:pt x="4389" y="17046"/>
                  </a:cubicBezTo>
                  <a:cubicBezTo>
                    <a:pt x="4374" y="16999"/>
                    <a:pt x="4374" y="16968"/>
                    <a:pt x="4389" y="16922"/>
                  </a:cubicBezTo>
                  <a:cubicBezTo>
                    <a:pt x="4436" y="16860"/>
                    <a:pt x="4498" y="16844"/>
                    <a:pt x="4544" y="16844"/>
                  </a:cubicBezTo>
                  <a:lnTo>
                    <a:pt x="4591" y="16844"/>
                  </a:lnTo>
                  <a:cubicBezTo>
                    <a:pt x="4653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37" y="17061"/>
                  </a:moveTo>
                  <a:lnTo>
                    <a:pt x="6468" y="17077"/>
                  </a:lnTo>
                  <a:cubicBezTo>
                    <a:pt x="6473" y="17082"/>
                    <a:pt x="6480" y="17084"/>
                    <a:pt x="6488" y="17084"/>
                  </a:cubicBezTo>
                  <a:cubicBezTo>
                    <a:pt x="6504" y="17084"/>
                    <a:pt x="6524" y="17077"/>
                    <a:pt x="6545" y="17077"/>
                  </a:cubicBezTo>
                  <a:cubicBezTo>
                    <a:pt x="6576" y="17069"/>
                    <a:pt x="6607" y="17065"/>
                    <a:pt x="6634" y="17065"/>
                  </a:cubicBezTo>
                  <a:cubicBezTo>
                    <a:pt x="6661" y="17065"/>
                    <a:pt x="6685" y="17069"/>
                    <a:pt x="6700" y="17077"/>
                  </a:cubicBezTo>
                  <a:cubicBezTo>
                    <a:pt x="6747" y="17092"/>
                    <a:pt x="6778" y="17139"/>
                    <a:pt x="6778" y="17201"/>
                  </a:cubicBezTo>
                  <a:cubicBezTo>
                    <a:pt x="6778" y="17248"/>
                    <a:pt x="6762" y="17310"/>
                    <a:pt x="6716" y="17341"/>
                  </a:cubicBezTo>
                  <a:cubicBezTo>
                    <a:pt x="6669" y="17372"/>
                    <a:pt x="6623" y="17387"/>
                    <a:pt x="6561" y="17387"/>
                  </a:cubicBezTo>
                  <a:cubicBezTo>
                    <a:pt x="6530" y="17387"/>
                    <a:pt x="6468" y="17387"/>
                    <a:pt x="6437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75" y="17279"/>
                    <a:pt x="6375" y="17170"/>
                    <a:pt x="6406" y="17092"/>
                  </a:cubicBezTo>
                  <a:lnTo>
                    <a:pt x="6437" y="17061"/>
                  </a:lnTo>
                  <a:close/>
                  <a:moveTo>
                    <a:pt x="7112" y="17617"/>
                  </a:moveTo>
                  <a:cubicBezTo>
                    <a:pt x="7124" y="17617"/>
                    <a:pt x="7137" y="17618"/>
                    <a:pt x="7150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212" y="17775"/>
                    <a:pt x="7228" y="17899"/>
                    <a:pt x="7166" y="17992"/>
                  </a:cubicBezTo>
                  <a:cubicBezTo>
                    <a:pt x="7134" y="18070"/>
                    <a:pt x="7026" y="18132"/>
                    <a:pt x="6948" y="18132"/>
                  </a:cubicBezTo>
                  <a:cubicBezTo>
                    <a:pt x="6917" y="18132"/>
                    <a:pt x="6871" y="18101"/>
                    <a:pt x="6840" y="18085"/>
                  </a:cubicBezTo>
                  <a:lnTo>
                    <a:pt x="6824" y="18070"/>
                  </a:lnTo>
                  <a:cubicBezTo>
                    <a:pt x="6762" y="17976"/>
                    <a:pt x="6762" y="17837"/>
                    <a:pt x="6840" y="17744"/>
                  </a:cubicBezTo>
                  <a:cubicBezTo>
                    <a:pt x="6909" y="17674"/>
                    <a:pt x="7004" y="17617"/>
                    <a:pt x="7112" y="17617"/>
                  </a:cubicBezTo>
                  <a:close/>
                  <a:moveTo>
                    <a:pt x="6448" y="18066"/>
                  </a:moveTo>
                  <a:cubicBezTo>
                    <a:pt x="6477" y="18066"/>
                    <a:pt x="6506" y="18073"/>
                    <a:pt x="6530" y="18085"/>
                  </a:cubicBezTo>
                  <a:cubicBezTo>
                    <a:pt x="6592" y="18132"/>
                    <a:pt x="6607" y="18225"/>
                    <a:pt x="6545" y="18302"/>
                  </a:cubicBezTo>
                  <a:cubicBezTo>
                    <a:pt x="6266" y="18690"/>
                    <a:pt x="5304" y="19357"/>
                    <a:pt x="5273" y="19388"/>
                  </a:cubicBezTo>
                  <a:cubicBezTo>
                    <a:pt x="5258" y="19403"/>
                    <a:pt x="5211" y="19403"/>
                    <a:pt x="5196" y="19403"/>
                  </a:cubicBezTo>
                  <a:cubicBezTo>
                    <a:pt x="5149" y="19403"/>
                    <a:pt x="5103" y="19388"/>
                    <a:pt x="5072" y="19341"/>
                  </a:cubicBezTo>
                  <a:cubicBezTo>
                    <a:pt x="5041" y="19295"/>
                    <a:pt x="5056" y="19186"/>
                    <a:pt x="5118" y="19155"/>
                  </a:cubicBezTo>
                  <a:cubicBezTo>
                    <a:pt x="5118" y="19140"/>
                    <a:pt x="6064" y="18473"/>
                    <a:pt x="6328" y="18132"/>
                  </a:cubicBezTo>
                  <a:cubicBezTo>
                    <a:pt x="6357" y="18084"/>
                    <a:pt x="6402" y="18066"/>
                    <a:pt x="6448" y="18066"/>
                  </a:cubicBezTo>
                  <a:close/>
                  <a:moveTo>
                    <a:pt x="3881" y="18417"/>
                  </a:moveTo>
                  <a:cubicBezTo>
                    <a:pt x="4106" y="18417"/>
                    <a:pt x="4311" y="18523"/>
                    <a:pt x="4420" y="18705"/>
                  </a:cubicBezTo>
                  <a:cubicBezTo>
                    <a:pt x="4436" y="18767"/>
                    <a:pt x="4451" y="18799"/>
                    <a:pt x="4451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412" y="19745"/>
                    <a:pt x="2916" y="19745"/>
                  </a:cubicBezTo>
                  <a:cubicBezTo>
                    <a:pt x="2869" y="19745"/>
                    <a:pt x="2807" y="19729"/>
                    <a:pt x="2745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20" y="19047"/>
                    <a:pt x="2528" y="18969"/>
                  </a:cubicBezTo>
                  <a:cubicBezTo>
                    <a:pt x="2885" y="18752"/>
                    <a:pt x="3273" y="18550"/>
                    <a:pt x="3691" y="18442"/>
                  </a:cubicBezTo>
                  <a:cubicBezTo>
                    <a:pt x="3755" y="18425"/>
                    <a:pt x="3819" y="18417"/>
                    <a:pt x="3881" y="18417"/>
                  </a:cubicBezTo>
                  <a:close/>
                  <a:moveTo>
                    <a:pt x="1849" y="20362"/>
                  </a:moveTo>
                  <a:cubicBezTo>
                    <a:pt x="1907" y="20362"/>
                    <a:pt x="1959" y="20402"/>
                    <a:pt x="1970" y="20458"/>
                  </a:cubicBezTo>
                  <a:cubicBezTo>
                    <a:pt x="1985" y="20536"/>
                    <a:pt x="1954" y="20613"/>
                    <a:pt x="1877" y="20644"/>
                  </a:cubicBezTo>
                  <a:cubicBezTo>
                    <a:pt x="1567" y="20768"/>
                    <a:pt x="869" y="20784"/>
                    <a:pt x="838" y="20784"/>
                  </a:cubicBezTo>
                  <a:cubicBezTo>
                    <a:pt x="760" y="20784"/>
                    <a:pt x="698" y="20722"/>
                    <a:pt x="698" y="20644"/>
                  </a:cubicBezTo>
                  <a:cubicBezTo>
                    <a:pt x="698" y="20567"/>
                    <a:pt x="760" y="20489"/>
                    <a:pt x="838" y="20489"/>
                  </a:cubicBezTo>
                  <a:cubicBezTo>
                    <a:pt x="1008" y="20489"/>
                    <a:pt x="1551" y="20458"/>
                    <a:pt x="1784" y="20380"/>
                  </a:cubicBezTo>
                  <a:cubicBezTo>
                    <a:pt x="1805" y="20368"/>
                    <a:pt x="1828" y="20362"/>
                    <a:pt x="1849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79" y="575"/>
                    <a:pt x="589" y="575"/>
                    <a:pt x="807" y="606"/>
                  </a:cubicBezTo>
                  <a:cubicBezTo>
                    <a:pt x="884" y="621"/>
                    <a:pt x="946" y="699"/>
                    <a:pt x="931" y="776"/>
                  </a:cubicBezTo>
                  <a:cubicBezTo>
                    <a:pt x="931" y="854"/>
                    <a:pt x="853" y="885"/>
                    <a:pt x="791" y="885"/>
                  </a:cubicBezTo>
                  <a:lnTo>
                    <a:pt x="745" y="885"/>
                  </a:lnTo>
                  <a:cubicBezTo>
                    <a:pt x="558" y="854"/>
                    <a:pt x="264" y="854"/>
                    <a:pt x="0" y="854"/>
                  </a:cubicBezTo>
                  <a:lnTo>
                    <a:pt x="0" y="19729"/>
                  </a:lnTo>
                  <a:cubicBezTo>
                    <a:pt x="155" y="19791"/>
                    <a:pt x="248" y="19931"/>
                    <a:pt x="248" y="20086"/>
                  </a:cubicBezTo>
                  <a:cubicBezTo>
                    <a:pt x="248" y="20117"/>
                    <a:pt x="248" y="20163"/>
                    <a:pt x="233" y="20194"/>
                  </a:cubicBezTo>
                  <a:cubicBezTo>
                    <a:pt x="186" y="20303"/>
                    <a:pt x="93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55" y="16550"/>
                    <a:pt x="10655" y="10656"/>
                  </a:cubicBezTo>
                  <a:cubicBezTo>
                    <a:pt x="10655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26"/>
            <p:cNvSpPr/>
            <p:nvPr/>
          </p:nvSpPr>
          <p:spPr>
            <a:xfrm>
              <a:off x="89718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79"/>
                  </a:moveTo>
                  <a:cubicBezTo>
                    <a:pt x="1087" y="279"/>
                    <a:pt x="1676" y="310"/>
                    <a:pt x="2064" y="636"/>
                  </a:cubicBezTo>
                  <a:cubicBezTo>
                    <a:pt x="2157" y="714"/>
                    <a:pt x="2234" y="853"/>
                    <a:pt x="2203" y="915"/>
                  </a:cubicBezTo>
                  <a:cubicBezTo>
                    <a:pt x="2157" y="946"/>
                    <a:pt x="2064" y="962"/>
                    <a:pt x="1986" y="962"/>
                  </a:cubicBezTo>
                  <a:cubicBezTo>
                    <a:pt x="1885" y="972"/>
                    <a:pt x="1783" y="977"/>
                    <a:pt x="1680" y="977"/>
                  </a:cubicBezTo>
                  <a:cubicBezTo>
                    <a:pt x="1328" y="977"/>
                    <a:pt x="970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51" y="279"/>
                    <a:pt x="606" y="279"/>
                  </a:cubicBezTo>
                  <a:close/>
                  <a:moveTo>
                    <a:pt x="606" y="0"/>
                  </a:moveTo>
                  <a:cubicBezTo>
                    <a:pt x="513" y="0"/>
                    <a:pt x="171" y="16"/>
                    <a:pt x="63" y="279"/>
                  </a:cubicBezTo>
                  <a:cubicBezTo>
                    <a:pt x="47" y="310"/>
                    <a:pt x="16" y="357"/>
                    <a:pt x="16" y="403"/>
                  </a:cubicBezTo>
                  <a:cubicBezTo>
                    <a:pt x="1" y="714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53" y="1287"/>
                  </a:cubicBezTo>
                  <a:lnTo>
                    <a:pt x="1986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9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26"/>
            <p:cNvSpPr/>
            <p:nvPr/>
          </p:nvSpPr>
          <p:spPr>
            <a:xfrm>
              <a:off x="92201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613" y="275"/>
                  </a:moveTo>
                  <a:cubicBezTo>
                    <a:pt x="1722" y="275"/>
                    <a:pt x="1815" y="337"/>
                    <a:pt x="1877" y="431"/>
                  </a:cubicBezTo>
                  <a:cubicBezTo>
                    <a:pt x="1893" y="431"/>
                    <a:pt x="1893" y="446"/>
                    <a:pt x="1893" y="446"/>
                  </a:cubicBezTo>
                  <a:cubicBezTo>
                    <a:pt x="1893" y="508"/>
                    <a:pt x="1846" y="570"/>
                    <a:pt x="1738" y="648"/>
                  </a:cubicBezTo>
                  <a:cubicBezTo>
                    <a:pt x="1446" y="842"/>
                    <a:pt x="1056" y="1061"/>
                    <a:pt x="667" y="1061"/>
                  </a:cubicBezTo>
                  <a:cubicBezTo>
                    <a:pt x="620" y="1061"/>
                    <a:pt x="574" y="1058"/>
                    <a:pt x="528" y="1051"/>
                  </a:cubicBezTo>
                  <a:cubicBezTo>
                    <a:pt x="419" y="1035"/>
                    <a:pt x="326" y="973"/>
                    <a:pt x="326" y="942"/>
                  </a:cubicBezTo>
                  <a:cubicBezTo>
                    <a:pt x="326" y="896"/>
                    <a:pt x="373" y="865"/>
                    <a:pt x="450" y="803"/>
                  </a:cubicBezTo>
                  <a:cubicBezTo>
                    <a:pt x="776" y="570"/>
                    <a:pt x="1117" y="415"/>
                    <a:pt x="1505" y="291"/>
                  </a:cubicBezTo>
                  <a:cubicBezTo>
                    <a:pt x="1536" y="275"/>
                    <a:pt x="1567" y="275"/>
                    <a:pt x="1613" y="275"/>
                  </a:cubicBezTo>
                  <a:close/>
                  <a:moveTo>
                    <a:pt x="1615" y="0"/>
                  </a:moveTo>
                  <a:cubicBezTo>
                    <a:pt x="1549" y="0"/>
                    <a:pt x="1480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74" y="1346"/>
                    <a:pt x="636" y="1346"/>
                  </a:cubicBezTo>
                  <a:cubicBezTo>
                    <a:pt x="1102" y="1346"/>
                    <a:pt x="1551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25" y="275"/>
                  </a:cubicBezTo>
                  <a:cubicBezTo>
                    <a:pt x="2030" y="97"/>
                    <a:pt x="1834" y="0"/>
                    <a:pt x="1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26"/>
            <p:cNvSpPr/>
            <p:nvPr/>
          </p:nvSpPr>
          <p:spPr>
            <a:xfrm>
              <a:off x="865788" y="4245800"/>
              <a:ext cx="6225" cy="15525"/>
            </a:xfrm>
            <a:custGeom>
              <a:avLst/>
              <a:gdLst/>
              <a:ahLst/>
              <a:cxnLst/>
              <a:rect l="l" t="t" r="r" b="b"/>
              <a:pathLst>
                <a:path w="249" h="621" extrusionOk="0">
                  <a:moveTo>
                    <a:pt x="1" y="0"/>
                  </a:moveTo>
                  <a:lnTo>
                    <a:pt x="1" y="620"/>
                  </a:lnTo>
                  <a:cubicBezTo>
                    <a:pt x="78" y="620"/>
                    <a:pt x="171" y="574"/>
                    <a:pt x="233" y="465"/>
                  </a:cubicBezTo>
                  <a:cubicBezTo>
                    <a:pt x="249" y="434"/>
                    <a:pt x="249" y="388"/>
                    <a:pt x="249" y="357"/>
                  </a:cubicBezTo>
                  <a:cubicBezTo>
                    <a:pt x="249" y="202"/>
                    <a:pt x="156" y="6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26"/>
            <p:cNvSpPr/>
            <p:nvPr/>
          </p:nvSpPr>
          <p:spPr>
            <a:xfrm>
              <a:off x="949938" y="3854950"/>
              <a:ext cx="48475" cy="42675"/>
            </a:xfrm>
            <a:custGeom>
              <a:avLst/>
              <a:gdLst/>
              <a:ahLst/>
              <a:cxnLst/>
              <a:rect l="l" t="t" r="r" b="b"/>
              <a:pathLst>
                <a:path w="1939" h="1707" extrusionOk="0">
                  <a:moveTo>
                    <a:pt x="838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21" y="280"/>
                    <a:pt x="465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6" y="590"/>
                    <a:pt x="698" y="745"/>
                  </a:cubicBezTo>
                  <a:cubicBezTo>
                    <a:pt x="512" y="776"/>
                    <a:pt x="310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2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08" y="1706"/>
                  </a:cubicBezTo>
                  <a:lnTo>
                    <a:pt x="1039" y="1706"/>
                  </a:lnTo>
                  <a:cubicBezTo>
                    <a:pt x="1117" y="1706"/>
                    <a:pt x="1163" y="1629"/>
                    <a:pt x="1163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84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39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26"/>
            <p:cNvSpPr/>
            <p:nvPr/>
          </p:nvSpPr>
          <p:spPr>
            <a:xfrm>
              <a:off x="865788" y="3766550"/>
              <a:ext cx="23675" cy="8925"/>
            </a:xfrm>
            <a:custGeom>
              <a:avLst/>
              <a:gdLst/>
              <a:ahLst/>
              <a:cxnLst/>
              <a:rect l="l" t="t" r="r" b="b"/>
              <a:pathLst>
                <a:path w="947" h="357" extrusionOk="0">
                  <a:moveTo>
                    <a:pt x="1" y="0"/>
                  </a:moveTo>
                  <a:lnTo>
                    <a:pt x="1" y="295"/>
                  </a:lnTo>
                  <a:cubicBezTo>
                    <a:pt x="249" y="310"/>
                    <a:pt x="543" y="310"/>
                    <a:pt x="761" y="357"/>
                  </a:cubicBezTo>
                  <a:lnTo>
                    <a:pt x="792" y="357"/>
                  </a:lnTo>
                  <a:cubicBezTo>
                    <a:pt x="854" y="357"/>
                    <a:pt x="931" y="310"/>
                    <a:pt x="931" y="233"/>
                  </a:cubicBezTo>
                  <a:cubicBezTo>
                    <a:pt x="947" y="155"/>
                    <a:pt x="885" y="78"/>
                    <a:pt x="807" y="62"/>
                  </a:cubicBezTo>
                  <a:cubicBezTo>
                    <a:pt x="574" y="16"/>
                    <a:pt x="29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26"/>
            <p:cNvSpPr/>
            <p:nvPr/>
          </p:nvSpPr>
          <p:spPr>
            <a:xfrm>
              <a:off x="101351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68" y="621"/>
                    <a:pt x="1148" y="1133"/>
                  </a:cubicBezTo>
                  <a:cubicBezTo>
                    <a:pt x="1164" y="1164"/>
                    <a:pt x="1210" y="1164"/>
                    <a:pt x="1242" y="1164"/>
                  </a:cubicBezTo>
                  <a:cubicBezTo>
                    <a:pt x="1288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26"/>
            <p:cNvSpPr/>
            <p:nvPr/>
          </p:nvSpPr>
          <p:spPr>
            <a:xfrm>
              <a:off x="10864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514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26"/>
            <p:cNvSpPr/>
            <p:nvPr/>
          </p:nvSpPr>
          <p:spPr>
            <a:xfrm>
              <a:off x="1108513" y="3961125"/>
              <a:ext cx="10100" cy="40800"/>
            </a:xfrm>
            <a:custGeom>
              <a:avLst/>
              <a:gdLst/>
              <a:ahLst/>
              <a:cxnLst/>
              <a:rect l="l" t="t" r="r" b="b"/>
              <a:pathLst>
                <a:path w="404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1" y="1632"/>
                    <a:pt x="249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04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26"/>
            <p:cNvSpPr/>
            <p:nvPr/>
          </p:nvSpPr>
          <p:spPr>
            <a:xfrm>
              <a:off x="1110838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64" y="1"/>
                  </a:moveTo>
                  <a:cubicBezTo>
                    <a:pt x="187" y="1"/>
                    <a:pt x="125" y="94"/>
                    <a:pt x="125" y="171"/>
                  </a:cubicBezTo>
                  <a:cubicBezTo>
                    <a:pt x="125" y="435"/>
                    <a:pt x="109" y="1195"/>
                    <a:pt x="32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26"/>
            <p:cNvSpPr/>
            <p:nvPr/>
          </p:nvSpPr>
          <p:spPr>
            <a:xfrm>
              <a:off x="106198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94" y="1973"/>
                    <a:pt x="140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34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26"/>
            <p:cNvSpPr/>
            <p:nvPr/>
          </p:nvSpPr>
          <p:spPr>
            <a:xfrm>
              <a:off x="99141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2" y="0"/>
                  </a:moveTo>
                  <a:cubicBezTo>
                    <a:pt x="1361" y="0"/>
                    <a:pt x="1316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1" y="1214"/>
                    <a:pt x="32" y="1276"/>
                  </a:cubicBezTo>
                  <a:cubicBezTo>
                    <a:pt x="63" y="1322"/>
                    <a:pt x="109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64" y="1291"/>
                    <a:pt x="1226" y="609"/>
                    <a:pt x="1505" y="221"/>
                  </a:cubicBezTo>
                  <a:cubicBezTo>
                    <a:pt x="1552" y="175"/>
                    <a:pt x="1552" y="66"/>
                    <a:pt x="1474" y="35"/>
                  </a:cubicBezTo>
                  <a:cubicBezTo>
                    <a:pt x="1456" y="10"/>
                    <a:pt x="1429" y="0"/>
                    <a:pt x="14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26"/>
            <p:cNvSpPr/>
            <p:nvPr/>
          </p:nvSpPr>
          <p:spPr>
            <a:xfrm>
              <a:off x="1068588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0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3" y="1368"/>
                    <a:pt x="109" y="1368"/>
                    <a:pt x="140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26"/>
            <p:cNvSpPr/>
            <p:nvPr/>
          </p:nvSpPr>
          <p:spPr>
            <a:xfrm>
              <a:off x="88286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26"/>
            <p:cNvSpPr/>
            <p:nvPr/>
          </p:nvSpPr>
          <p:spPr>
            <a:xfrm>
              <a:off x="962713" y="391427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72" y="0"/>
                  </a:moveTo>
                  <a:cubicBezTo>
                    <a:pt x="141" y="0"/>
                    <a:pt x="79" y="0"/>
                    <a:pt x="63" y="16"/>
                  </a:cubicBezTo>
                  <a:cubicBezTo>
                    <a:pt x="17" y="16"/>
                    <a:pt x="1" y="62"/>
                    <a:pt x="1" y="93"/>
                  </a:cubicBezTo>
                  <a:cubicBezTo>
                    <a:pt x="1" y="140"/>
                    <a:pt x="17" y="155"/>
                    <a:pt x="32" y="171"/>
                  </a:cubicBezTo>
                  <a:cubicBezTo>
                    <a:pt x="94" y="311"/>
                    <a:pt x="234" y="435"/>
                    <a:pt x="389" y="450"/>
                  </a:cubicBezTo>
                  <a:lnTo>
                    <a:pt x="404" y="450"/>
                  </a:lnTo>
                  <a:lnTo>
                    <a:pt x="435" y="435"/>
                  </a:lnTo>
                  <a:cubicBezTo>
                    <a:pt x="497" y="342"/>
                    <a:pt x="482" y="202"/>
                    <a:pt x="435" y="124"/>
                  </a:cubicBezTo>
                  <a:cubicBezTo>
                    <a:pt x="373" y="47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26"/>
            <p:cNvSpPr/>
            <p:nvPr/>
          </p:nvSpPr>
          <p:spPr>
            <a:xfrm>
              <a:off x="93636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0" y="1"/>
                  </a:moveTo>
                  <a:cubicBezTo>
                    <a:pt x="107" y="1"/>
                    <a:pt x="84" y="3"/>
                    <a:pt x="62" y="6"/>
                  </a:cubicBezTo>
                  <a:lnTo>
                    <a:pt x="31" y="6"/>
                  </a:lnTo>
                  <a:lnTo>
                    <a:pt x="31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186" y="348"/>
                    <a:pt x="280" y="363"/>
                    <a:pt x="357" y="379"/>
                  </a:cubicBezTo>
                  <a:lnTo>
                    <a:pt x="388" y="379"/>
                  </a:lnTo>
                  <a:lnTo>
                    <a:pt x="419" y="348"/>
                  </a:lnTo>
                  <a:cubicBezTo>
                    <a:pt x="450" y="239"/>
                    <a:pt x="435" y="131"/>
                    <a:pt x="342" y="69"/>
                  </a:cubicBezTo>
                  <a:cubicBezTo>
                    <a:pt x="282" y="21"/>
                    <a:pt x="20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26"/>
            <p:cNvSpPr/>
            <p:nvPr/>
          </p:nvSpPr>
          <p:spPr>
            <a:xfrm>
              <a:off x="109223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87" y="0"/>
                  </a:moveTo>
                  <a:cubicBezTo>
                    <a:pt x="74" y="0"/>
                    <a:pt x="61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79" y="127"/>
                  </a:cubicBezTo>
                  <a:cubicBezTo>
                    <a:pt x="252" y="46"/>
                    <a:pt x="178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26"/>
            <p:cNvSpPr/>
            <p:nvPr/>
          </p:nvSpPr>
          <p:spPr>
            <a:xfrm>
              <a:off x="97513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79" y="125"/>
                    <a:pt x="217" y="125"/>
                  </a:cubicBezTo>
                  <a:lnTo>
                    <a:pt x="186" y="125"/>
                  </a:lnTo>
                  <a:cubicBezTo>
                    <a:pt x="124" y="125"/>
                    <a:pt x="62" y="156"/>
                    <a:pt x="31" y="202"/>
                  </a:cubicBezTo>
                  <a:cubicBezTo>
                    <a:pt x="0" y="249"/>
                    <a:pt x="0" y="280"/>
                    <a:pt x="31" y="326"/>
                  </a:cubicBezTo>
                  <a:cubicBezTo>
                    <a:pt x="62" y="388"/>
                    <a:pt x="124" y="419"/>
                    <a:pt x="186" y="419"/>
                  </a:cubicBezTo>
                  <a:lnTo>
                    <a:pt x="217" y="419"/>
                  </a:lnTo>
                  <a:cubicBezTo>
                    <a:pt x="310" y="419"/>
                    <a:pt x="419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26"/>
            <p:cNvSpPr/>
            <p:nvPr/>
          </p:nvSpPr>
          <p:spPr>
            <a:xfrm>
              <a:off x="108368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10" y="353"/>
                    <a:pt x="156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20" y="260"/>
                    <a:pt x="420" y="213"/>
                  </a:cubicBezTo>
                  <a:cubicBezTo>
                    <a:pt x="420" y="166"/>
                    <a:pt x="420" y="120"/>
                    <a:pt x="373" y="73"/>
                  </a:cubicBezTo>
                  <a:cubicBezTo>
                    <a:pt x="334" y="25"/>
                    <a:pt x="284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26"/>
            <p:cNvSpPr/>
            <p:nvPr/>
          </p:nvSpPr>
          <p:spPr>
            <a:xfrm>
              <a:off x="89448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6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47" y="353"/>
                    <a:pt x="124" y="400"/>
                    <a:pt x="202" y="400"/>
                  </a:cubicBezTo>
                  <a:cubicBezTo>
                    <a:pt x="279" y="400"/>
                    <a:pt x="342" y="369"/>
                    <a:pt x="388" y="291"/>
                  </a:cubicBezTo>
                  <a:cubicBezTo>
                    <a:pt x="419" y="214"/>
                    <a:pt x="419" y="136"/>
                    <a:pt x="388" y="59"/>
                  </a:cubicBezTo>
                  <a:lnTo>
                    <a:pt x="357" y="28"/>
                  </a:lnTo>
                  <a:cubicBezTo>
                    <a:pt x="326" y="9"/>
                    <a:pt x="291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26"/>
            <p:cNvSpPr/>
            <p:nvPr/>
          </p:nvSpPr>
          <p:spPr>
            <a:xfrm>
              <a:off x="10344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72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26"/>
            <p:cNvSpPr/>
            <p:nvPr/>
          </p:nvSpPr>
          <p:spPr>
            <a:xfrm>
              <a:off x="874313" y="3794075"/>
              <a:ext cx="11675" cy="10500"/>
            </a:xfrm>
            <a:custGeom>
              <a:avLst/>
              <a:gdLst/>
              <a:ahLst/>
              <a:cxnLst/>
              <a:rect l="l" t="t" r="r" b="b"/>
              <a:pathLst>
                <a:path w="467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4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66" y="218"/>
                    <a:pt x="451" y="156"/>
                  </a:cubicBezTo>
                  <a:cubicBezTo>
                    <a:pt x="435" y="109"/>
                    <a:pt x="389" y="47"/>
                    <a:pt x="342" y="31"/>
                  </a:cubicBezTo>
                  <a:cubicBezTo>
                    <a:pt x="295" y="0"/>
                    <a:pt x="264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26"/>
            <p:cNvSpPr/>
            <p:nvPr/>
          </p:nvSpPr>
          <p:spPr>
            <a:xfrm>
              <a:off x="1072063" y="3885875"/>
              <a:ext cx="8550" cy="8250"/>
            </a:xfrm>
            <a:custGeom>
              <a:avLst/>
              <a:gdLst/>
              <a:ahLst/>
              <a:cxnLst/>
              <a:rect l="l" t="t" r="r" b="b"/>
              <a:pathLst>
                <a:path w="342" h="330" extrusionOk="0">
                  <a:moveTo>
                    <a:pt x="117" y="0"/>
                  </a:moveTo>
                  <a:cubicBezTo>
                    <a:pt x="78" y="0"/>
                    <a:pt x="39" y="12"/>
                    <a:pt x="1" y="35"/>
                  </a:cubicBezTo>
                  <a:lnTo>
                    <a:pt x="32" y="97"/>
                  </a:lnTo>
                  <a:cubicBezTo>
                    <a:pt x="63" y="128"/>
                    <a:pt x="47" y="159"/>
                    <a:pt x="47" y="175"/>
                  </a:cubicBezTo>
                  <a:cubicBezTo>
                    <a:pt x="47" y="252"/>
                    <a:pt x="78" y="314"/>
                    <a:pt x="140" y="330"/>
                  </a:cubicBezTo>
                  <a:lnTo>
                    <a:pt x="156" y="330"/>
                  </a:lnTo>
                  <a:cubicBezTo>
                    <a:pt x="218" y="330"/>
                    <a:pt x="264" y="283"/>
                    <a:pt x="295" y="237"/>
                  </a:cubicBezTo>
                  <a:cubicBezTo>
                    <a:pt x="342" y="159"/>
                    <a:pt x="326" y="97"/>
                    <a:pt x="233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26"/>
            <p:cNvSpPr/>
            <p:nvPr/>
          </p:nvSpPr>
          <p:spPr>
            <a:xfrm>
              <a:off x="103136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31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09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19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26"/>
            <p:cNvSpPr/>
            <p:nvPr/>
          </p:nvSpPr>
          <p:spPr>
            <a:xfrm>
              <a:off x="98366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25" y="341"/>
                    <a:pt x="187" y="357"/>
                    <a:pt x="249" y="357"/>
                  </a:cubicBezTo>
                  <a:cubicBezTo>
                    <a:pt x="263" y="371"/>
                    <a:pt x="280" y="378"/>
                    <a:pt x="297" y="378"/>
                  </a:cubicBezTo>
                  <a:cubicBezTo>
                    <a:pt x="318" y="378"/>
                    <a:pt x="340" y="367"/>
                    <a:pt x="357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25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26"/>
            <p:cNvSpPr/>
            <p:nvPr/>
          </p:nvSpPr>
          <p:spPr>
            <a:xfrm>
              <a:off x="102476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63" y="0"/>
                  </a:moveTo>
                  <a:lnTo>
                    <a:pt x="32" y="31"/>
                  </a:lnTo>
                  <a:cubicBezTo>
                    <a:pt x="1" y="109"/>
                    <a:pt x="1" y="218"/>
                    <a:pt x="32" y="295"/>
                  </a:cubicBezTo>
                  <a:lnTo>
                    <a:pt x="32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95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30" y="23"/>
                    <a:pt x="114" y="23"/>
                  </a:cubicBezTo>
                  <a:cubicBezTo>
                    <a:pt x="106" y="23"/>
                    <a:pt x="99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26"/>
            <p:cNvSpPr/>
            <p:nvPr/>
          </p:nvSpPr>
          <p:spPr>
            <a:xfrm>
              <a:off x="98443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9" y="0"/>
                  </a:moveTo>
                  <a:cubicBezTo>
                    <a:pt x="187" y="0"/>
                    <a:pt x="150" y="6"/>
                    <a:pt x="109" y="16"/>
                  </a:cubicBezTo>
                  <a:lnTo>
                    <a:pt x="78" y="16"/>
                  </a:lnTo>
                  <a:lnTo>
                    <a:pt x="63" y="47"/>
                  </a:lnTo>
                  <a:cubicBezTo>
                    <a:pt x="1" y="124"/>
                    <a:pt x="1" y="249"/>
                    <a:pt x="47" y="373"/>
                  </a:cubicBezTo>
                  <a:cubicBezTo>
                    <a:pt x="78" y="388"/>
                    <a:pt x="125" y="404"/>
                    <a:pt x="156" y="404"/>
                  </a:cubicBezTo>
                  <a:cubicBezTo>
                    <a:pt x="233" y="404"/>
                    <a:pt x="295" y="373"/>
                    <a:pt x="357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26"/>
            <p:cNvSpPr/>
            <p:nvPr/>
          </p:nvSpPr>
          <p:spPr>
            <a:xfrm>
              <a:off x="953813" y="3839400"/>
              <a:ext cx="10100" cy="9750"/>
            </a:xfrm>
            <a:custGeom>
              <a:avLst/>
              <a:gdLst/>
              <a:ahLst/>
              <a:cxnLst/>
              <a:rect l="l" t="t" r="r" b="b"/>
              <a:pathLst>
                <a:path w="404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31" y="126"/>
                    <a:pt x="0" y="188"/>
                    <a:pt x="0" y="250"/>
                  </a:cubicBezTo>
                  <a:cubicBezTo>
                    <a:pt x="0" y="281"/>
                    <a:pt x="31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404" y="188"/>
                    <a:pt x="404" y="80"/>
                  </a:cubicBezTo>
                  <a:lnTo>
                    <a:pt x="404" y="49"/>
                  </a:lnTo>
                  <a:lnTo>
                    <a:pt x="373" y="33"/>
                  </a:lnTo>
                  <a:cubicBezTo>
                    <a:pt x="340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26"/>
            <p:cNvSpPr/>
            <p:nvPr/>
          </p:nvSpPr>
          <p:spPr>
            <a:xfrm>
              <a:off x="98948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26"/>
            <p:cNvSpPr/>
            <p:nvPr/>
          </p:nvSpPr>
          <p:spPr>
            <a:xfrm>
              <a:off x="91463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26"/>
            <p:cNvSpPr/>
            <p:nvPr/>
          </p:nvSpPr>
          <p:spPr>
            <a:xfrm>
              <a:off x="598638" y="3752575"/>
              <a:ext cx="266800" cy="533175"/>
            </a:xfrm>
            <a:custGeom>
              <a:avLst/>
              <a:gdLst/>
              <a:ahLst/>
              <a:cxnLst/>
              <a:rect l="l" t="t" r="r" b="b"/>
              <a:pathLst>
                <a:path w="10672" h="21327" extrusionOk="0">
                  <a:moveTo>
                    <a:pt x="10671" y="1"/>
                  </a:moveTo>
                  <a:cubicBezTo>
                    <a:pt x="4777" y="1"/>
                    <a:pt x="0" y="4762"/>
                    <a:pt x="0" y="10656"/>
                  </a:cubicBezTo>
                  <a:cubicBezTo>
                    <a:pt x="0" y="4762"/>
                    <a:pt x="4793" y="1"/>
                    <a:pt x="10671" y="1"/>
                  </a:cubicBezTo>
                  <a:close/>
                  <a:moveTo>
                    <a:pt x="0" y="10661"/>
                  </a:moveTo>
                  <a:lnTo>
                    <a:pt x="0" y="10661"/>
                  </a:lnTo>
                  <a:cubicBezTo>
                    <a:pt x="3" y="16552"/>
                    <a:pt x="4779" y="21327"/>
                    <a:pt x="10671" y="21327"/>
                  </a:cubicBezTo>
                  <a:cubicBezTo>
                    <a:pt x="4795" y="21327"/>
                    <a:pt x="3" y="16552"/>
                    <a:pt x="0" y="106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26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26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26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26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26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26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26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26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6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6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6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6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6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26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26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6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6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26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26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6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6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26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26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6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6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26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26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6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6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26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26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6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6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6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6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6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6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26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26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26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26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26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26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26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26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26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26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26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26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26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26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26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26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26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26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26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26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26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26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26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26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26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26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26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26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26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26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26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26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26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26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26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26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26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26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26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26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26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5" name="Google Shape;7845;p26"/>
          <p:cNvGrpSpPr/>
          <p:nvPr/>
        </p:nvGrpSpPr>
        <p:grpSpPr>
          <a:xfrm>
            <a:off x="8138298" y="2279064"/>
            <a:ext cx="585345" cy="585373"/>
            <a:chOff x="1658338" y="3752200"/>
            <a:chExt cx="533150" cy="533175"/>
          </a:xfrm>
        </p:grpSpPr>
        <p:sp>
          <p:nvSpPr>
            <p:cNvPr id="7846" name="Google Shape;7846;p26"/>
            <p:cNvSpPr/>
            <p:nvPr/>
          </p:nvSpPr>
          <p:spPr>
            <a:xfrm>
              <a:off x="1989063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2" y="0"/>
                    <a:pt x="1211" y="0"/>
                    <a:pt x="1195" y="16"/>
                  </a:cubicBezTo>
                  <a:cubicBezTo>
                    <a:pt x="807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109" y="760"/>
                    <a:pt x="202" y="776"/>
                  </a:cubicBezTo>
                  <a:cubicBezTo>
                    <a:pt x="250" y="783"/>
                    <a:pt x="298" y="786"/>
                    <a:pt x="345" y="786"/>
                  </a:cubicBezTo>
                  <a:cubicBezTo>
                    <a:pt x="743" y="786"/>
                    <a:pt x="1123" y="567"/>
                    <a:pt x="1428" y="373"/>
                  </a:cubicBezTo>
                  <a:cubicBezTo>
                    <a:pt x="1536" y="295"/>
                    <a:pt x="1598" y="233"/>
                    <a:pt x="1583" y="171"/>
                  </a:cubicBezTo>
                  <a:cubicBezTo>
                    <a:pt x="1583" y="171"/>
                    <a:pt x="1583" y="156"/>
                    <a:pt x="1567" y="156"/>
                  </a:cubicBezTo>
                  <a:cubicBezTo>
                    <a:pt x="1521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26"/>
            <p:cNvSpPr/>
            <p:nvPr/>
          </p:nvSpPr>
          <p:spPr>
            <a:xfrm>
              <a:off x="196386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25" y="0"/>
                    <a:pt x="32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25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93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26"/>
            <p:cNvSpPr/>
            <p:nvPr/>
          </p:nvSpPr>
          <p:spPr>
            <a:xfrm>
              <a:off x="1738213" y="3778575"/>
              <a:ext cx="451725" cy="480800"/>
            </a:xfrm>
            <a:custGeom>
              <a:avLst/>
              <a:gdLst/>
              <a:ahLst/>
              <a:cxnLst/>
              <a:rect l="l" t="t" r="r" b="b"/>
              <a:pathLst>
                <a:path w="18069" h="19232" extrusionOk="0">
                  <a:moveTo>
                    <a:pt x="8019" y="605"/>
                  </a:moveTo>
                  <a:cubicBezTo>
                    <a:pt x="8065" y="605"/>
                    <a:pt x="8096" y="605"/>
                    <a:pt x="8143" y="620"/>
                  </a:cubicBezTo>
                  <a:cubicBezTo>
                    <a:pt x="8205" y="651"/>
                    <a:pt x="8236" y="698"/>
                    <a:pt x="8251" y="760"/>
                  </a:cubicBezTo>
                  <a:cubicBezTo>
                    <a:pt x="8282" y="822"/>
                    <a:pt x="8251" y="900"/>
                    <a:pt x="8220" y="931"/>
                  </a:cubicBezTo>
                  <a:cubicBezTo>
                    <a:pt x="8174" y="993"/>
                    <a:pt x="8127" y="1008"/>
                    <a:pt x="8065" y="1008"/>
                  </a:cubicBezTo>
                  <a:cubicBezTo>
                    <a:pt x="7988" y="1008"/>
                    <a:pt x="7926" y="993"/>
                    <a:pt x="7895" y="962"/>
                  </a:cubicBezTo>
                  <a:cubicBezTo>
                    <a:pt x="7817" y="884"/>
                    <a:pt x="7817" y="729"/>
                    <a:pt x="7895" y="620"/>
                  </a:cubicBezTo>
                  <a:lnTo>
                    <a:pt x="7910" y="605"/>
                  </a:lnTo>
                  <a:close/>
                  <a:moveTo>
                    <a:pt x="6618" y="1055"/>
                  </a:moveTo>
                  <a:cubicBezTo>
                    <a:pt x="6678" y="1055"/>
                    <a:pt x="6746" y="1079"/>
                    <a:pt x="6778" y="1132"/>
                  </a:cubicBezTo>
                  <a:cubicBezTo>
                    <a:pt x="6824" y="1163"/>
                    <a:pt x="6824" y="1210"/>
                    <a:pt x="6824" y="1272"/>
                  </a:cubicBezTo>
                  <a:cubicBezTo>
                    <a:pt x="6809" y="1365"/>
                    <a:pt x="6700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68" y="1148"/>
                    <a:pt x="6514" y="1117"/>
                    <a:pt x="6545" y="1070"/>
                  </a:cubicBezTo>
                  <a:cubicBezTo>
                    <a:pt x="6565" y="1060"/>
                    <a:pt x="6591" y="1055"/>
                    <a:pt x="6618" y="1055"/>
                  </a:cubicBezTo>
                  <a:close/>
                  <a:moveTo>
                    <a:pt x="9446" y="202"/>
                  </a:moveTo>
                  <a:cubicBezTo>
                    <a:pt x="9864" y="202"/>
                    <a:pt x="10500" y="233"/>
                    <a:pt x="10965" y="620"/>
                  </a:cubicBezTo>
                  <a:cubicBezTo>
                    <a:pt x="11167" y="807"/>
                    <a:pt x="11307" y="1070"/>
                    <a:pt x="11152" y="1287"/>
                  </a:cubicBezTo>
                  <a:cubicBezTo>
                    <a:pt x="11043" y="1442"/>
                    <a:pt x="10872" y="1473"/>
                    <a:pt x="10717" y="1473"/>
                  </a:cubicBezTo>
                  <a:lnTo>
                    <a:pt x="10485" y="1473"/>
                  </a:lnTo>
                  <a:cubicBezTo>
                    <a:pt x="10081" y="1473"/>
                    <a:pt x="9678" y="1427"/>
                    <a:pt x="9259" y="1303"/>
                  </a:cubicBezTo>
                  <a:cubicBezTo>
                    <a:pt x="8934" y="1210"/>
                    <a:pt x="8717" y="931"/>
                    <a:pt x="8748" y="620"/>
                  </a:cubicBezTo>
                  <a:cubicBezTo>
                    <a:pt x="8748" y="589"/>
                    <a:pt x="8763" y="527"/>
                    <a:pt x="8779" y="465"/>
                  </a:cubicBezTo>
                  <a:cubicBezTo>
                    <a:pt x="8903" y="202"/>
                    <a:pt x="9228" y="202"/>
                    <a:pt x="9337" y="202"/>
                  </a:cubicBezTo>
                  <a:close/>
                  <a:moveTo>
                    <a:pt x="12450" y="2233"/>
                  </a:moveTo>
                  <a:cubicBezTo>
                    <a:pt x="12518" y="2233"/>
                    <a:pt x="12563" y="2254"/>
                    <a:pt x="12594" y="2295"/>
                  </a:cubicBezTo>
                  <a:cubicBezTo>
                    <a:pt x="12625" y="2326"/>
                    <a:pt x="12640" y="2373"/>
                    <a:pt x="12640" y="2404"/>
                  </a:cubicBezTo>
                  <a:cubicBezTo>
                    <a:pt x="12640" y="2466"/>
                    <a:pt x="12625" y="2528"/>
                    <a:pt x="12578" y="2559"/>
                  </a:cubicBezTo>
                  <a:cubicBezTo>
                    <a:pt x="12516" y="2606"/>
                    <a:pt x="12470" y="2637"/>
                    <a:pt x="12392" y="2637"/>
                  </a:cubicBezTo>
                  <a:cubicBezTo>
                    <a:pt x="12346" y="2637"/>
                    <a:pt x="12315" y="2621"/>
                    <a:pt x="12268" y="2606"/>
                  </a:cubicBezTo>
                  <a:lnTo>
                    <a:pt x="12253" y="2590"/>
                  </a:lnTo>
                  <a:cubicBezTo>
                    <a:pt x="12206" y="2482"/>
                    <a:pt x="12206" y="2357"/>
                    <a:pt x="12284" y="2280"/>
                  </a:cubicBezTo>
                  <a:lnTo>
                    <a:pt x="12315" y="2249"/>
                  </a:lnTo>
                  <a:lnTo>
                    <a:pt x="12330" y="2249"/>
                  </a:lnTo>
                  <a:cubicBezTo>
                    <a:pt x="12377" y="2239"/>
                    <a:pt x="12416" y="2233"/>
                    <a:pt x="12450" y="2233"/>
                  </a:cubicBezTo>
                  <a:close/>
                  <a:moveTo>
                    <a:pt x="11248" y="2434"/>
                  </a:moveTo>
                  <a:cubicBezTo>
                    <a:pt x="11289" y="2434"/>
                    <a:pt x="11326" y="2444"/>
                    <a:pt x="11353" y="2466"/>
                  </a:cubicBezTo>
                  <a:lnTo>
                    <a:pt x="11384" y="2513"/>
                  </a:lnTo>
                  <a:cubicBezTo>
                    <a:pt x="11384" y="2621"/>
                    <a:pt x="11338" y="2714"/>
                    <a:pt x="11276" y="2792"/>
                  </a:cubicBezTo>
                  <a:lnTo>
                    <a:pt x="11260" y="2823"/>
                  </a:lnTo>
                  <a:lnTo>
                    <a:pt x="11152" y="2823"/>
                  </a:lnTo>
                  <a:cubicBezTo>
                    <a:pt x="11105" y="2823"/>
                    <a:pt x="11074" y="2792"/>
                    <a:pt x="11043" y="2776"/>
                  </a:cubicBezTo>
                  <a:cubicBezTo>
                    <a:pt x="11012" y="2761"/>
                    <a:pt x="10996" y="2714"/>
                    <a:pt x="10996" y="2683"/>
                  </a:cubicBezTo>
                  <a:cubicBezTo>
                    <a:pt x="10996" y="2621"/>
                    <a:pt x="11012" y="2559"/>
                    <a:pt x="11043" y="2528"/>
                  </a:cubicBezTo>
                  <a:cubicBezTo>
                    <a:pt x="11093" y="2468"/>
                    <a:pt x="11175" y="2434"/>
                    <a:pt x="11248" y="2434"/>
                  </a:cubicBezTo>
                  <a:close/>
                  <a:moveTo>
                    <a:pt x="13511" y="1691"/>
                  </a:moveTo>
                  <a:cubicBezTo>
                    <a:pt x="13535" y="1691"/>
                    <a:pt x="13561" y="1696"/>
                    <a:pt x="13587" y="1706"/>
                  </a:cubicBezTo>
                  <a:cubicBezTo>
                    <a:pt x="13633" y="1706"/>
                    <a:pt x="14207" y="2078"/>
                    <a:pt x="14719" y="2606"/>
                  </a:cubicBezTo>
                  <a:cubicBezTo>
                    <a:pt x="14781" y="2668"/>
                    <a:pt x="14781" y="2761"/>
                    <a:pt x="14719" y="2823"/>
                  </a:cubicBezTo>
                  <a:cubicBezTo>
                    <a:pt x="14703" y="2838"/>
                    <a:pt x="14657" y="2854"/>
                    <a:pt x="14610" y="2854"/>
                  </a:cubicBezTo>
                  <a:cubicBezTo>
                    <a:pt x="14579" y="2854"/>
                    <a:pt x="14533" y="2854"/>
                    <a:pt x="14517" y="2823"/>
                  </a:cubicBezTo>
                  <a:cubicBezTo>
                    <a:pt x="14036" y="2311"/>
                    <a:pt x="13447" y="1970"/>
                    <a:pt x="13447" y="1970"/>
                  </a:cubicBezTo>
                  <a:cubicBezTo>
                    <a:pt x="13400" y="1908"/>
                    <a:pt x="13369" y="1830"/>
                    <a:pt x="13400" y="1753"/>
                  </a:cubicBezTo>
                  <a:cubicBezTo>
                    <a:pt x="13421" y="1711"/>
                    <a:pt x="13462" y="1691"/>
                    <a:pt x="13511" y="1691"/>
                  </a:cubicBezTo>
                  <a:close/>
                  <a:moveTo>
                    <a:pt x="12594" y="2931"/>
                  </a:moveTo>
                  <a:lnTo>
                    <a:pt x="12594" y="2978"/>
                  </a:lnTo>
                  <a:cubicBezTo>
                    <a:pt x="12608" y="2968"/>
                    <a:pt x="12624" y="2965"/>
                    <a:pt x="12640" y="2965"/>
                  </a:cubicBezTo>
                  <a:cubicBezTo>
                    <a:pt x="12676" y="2965"/>
                    <a:pt x="12712" y="2983"/>
                    <a:pt x="12734" y="2993"/>
                  </a:cubicBezTo>
                  <a:lnTo>
                    <a:pt x="12780" y="3024"/>
                  </a:lnTo>
                  <a:cubicBezTo>
                    <a:pt x="12811" y="3086"/>
                    <a:pt x="12796" y="3164"/>
                    <a:pt x="12734" y="3226"/>
                  </a:cubicBezTo>
                  <a:cubicBezTo>
                    <a:pt x="12703" y="3257"/>
                    <a:pt x="12640" y="3288"/>
                    <a:pt x="12594" y="3288"/>
                  </a:cubicBezTo>
                  <a:cubicBezTo>
                    <a:pt x="12563" y="3288"/>
                    <a:pt x="12547" y="3288"/>
                    <a:pt x="12516" y="3257"/>
                  </a:cubicBezTo>
                  <a:cubicBezTo>
                    <a:pt x="12470" y="3226"/>
                    <a:pt x="12423" y="3148"/>
                    <a:pt x="12439" y="3071"/>
                  </a:cubicBezTo>
                  <a:cubicBezTo>
                    <a:pt x="12470" y="2993"/>
                    <a:pt x="12516" y="2931"/>
                    <a:pt x="12594" y="2931"/>
                  </a:cubicBezTo>
                  <a:close/>
                  <a:moveTo>
                    <a:pt x="9678" y="2947"/>
                  </a:moveTo>
                  <a:cubicBezTo>
                    <a:pt x="9694" y="2947"/>
                    <a:pt x="9740" y="2978"/>
                    <a:pt x="9771" y="2978"/>
                  </a:cubicBezTo>
                  <a:lnTo>
                    <a:pt x="9787" y="2978"/>
                  </a:lnTo>
                  <a:lnTo>
                    <a:pt x="9818" y="2993"/>
                  </a:lnTo>
                  <a:cubicBezTo>
                    <a:pt x="9849" y="3055"/>
                    <a:pt x="9864" y="3133"/>
                    <a:pt x="9833" y="3211"/>
                  </a:cubicBezTo>
                  <a:cubicBezTo>
                    <a:pt x="9787" y="3257"/>
                    <a:pt x="9725" y="3304"/>
                    <a:pt x="9678" y="3319"/>
                  </a:cubicBezTo>
                  <a:cubicBezTo>
                    <a:pt x="9663" y="3327"/>
                    <a:pt x="9655" y="3331"/>
                    <a:pt x="9653" y="3331"/>
                  </a:cubicBezTo>
                  <a:cubicBezTo>
                    <a:pt x="9651" y="3331"/>
                    <a:pt x="9655" y="3327"/>
                    <a:pt x="9663" y="3319"/>
                  </a:cubicBezTo>
                  <a:cubicBezTo>
                    <a:pt x="9585" y="3319"/>
                    <a:pt x="9523" y="3273"/>
                    <a:pt x="9477" y="3195"/>
                  </a:cubicBezTo>
                  <a:cubicBezTo>
                    <a:pt x="9446" y="3148"/>
                    <a:pt x="9461" y="3086"/>
                    <a:pt x="9508" y="3024"/>
                  </a:cubicBezTo>
                  <a:cubicBezTo>
                    <a:pt x="9539" y="2978"/>
                    <a:pt x="9601" y="2947"/>
                    <a:pt x="9678" y="2947"/>
                  </a:cubicBezTo>
                  <a:close/>
                  <a:moveTo>
                    <a:pt x="5767" y="2929"/>
                  </a:moveTo>
                  <a:cubicBezTo>
                    <a:pt x="5844" y="2929"/>
                    <a:pt x="5895" y="2986"/>
                    <a:pt x="5909" y="3055"/>
                  </a:cubicBezTo>
                  <a:cubicBezTo>
                    <a:pt x="5925" y="3117"/>
                    <a:pt x="5878" y="3195"/>
                    <a:pt x="5801" y="3226"/>
                  </a:cubicBezTo>
                  <a:cubicBezTo>
                    <a:pt x="5568" y="3257"/>
                    <a:pt x="5134" y="3459"/>
                    <a:pt x="4994" y="3536"/>
                  </a:cubicBezTo>
                  <a:cubicBezTo>
                    <a:pt x="4979" y="3552"/>
                    <a:pt x="4963" y="3552"/>
                    <a:pt x="4948" y="3552"/>
                  </a:cubicBezTo>
                  <a:cubicBezTo>
                    <a:pt x="4886" y="3552"/>
                    <a:pt x="4824" y="3536"/>
                    <a:pt x="4808" y="3474"/>
                  </a:cubicBezTo>
                  <a:cubicBezTo>
                    <a:pt x="4762" y="3397"/>
                    <a:pt x="4793" y="3319"/>
                    <a:pt x="4870" y="3257"/>
                  </a:cubicBezTo>
                  <a:cubicBezTo>
                    <a:pt x="4886" y="3257"/>
                    <a:pt x="5413" y="2993"/>
                    <a:pt x="5739" y="2931"/>
                  </a:cubicBezTo>
                  <a:cubicBezTo>
                    <a:pt x="5748" y="2930"/>
                    <a:pt x="5758" y="2929"/>
                    <a:pt x="5767" y="2929"/>
                  </a:cubicBezTo>
                  <a:close/>
                  <a:moveTo>
                    <a:pt x="6282" y="3412"/>
                  </a:moveTo>
                  <a:cubicBezTo>
                    <a:pt x="6359" y="3412"/>
                    <a:pt x="6437" y="3474"/>
                    <a:pt x="6452" y="3552"/>
                  </a:cubicBezTo>
                  <a:cubicBezTo>
                    <a:pt x="6468" y="3645"/>
                    <a:pt x="6421" y="3707"/>
                    <a:pt x="6344" y="3722"/>
                  </a:cubicBezTo>
                  <a:cubicBezTo>
                    <a:pt x="6157" y="3769"/>
                    <a:pt x="5987" y="3800"/>
                    <a:pt x="5832" y="3862"/>
                  </a:cubicBezTo>
                  <a:lnTo>
                    <a:pt x="5770" y="3862"/>
                  </a:lnTo>
                  <a:cubicBezTo>
                    <a:pt x="5723" y="3862"/>
                    <a:pt x="5661" y="3831"/>
                    <a:pt x="5646" y="3769"/>
                  </a:cubicBezTo>
                  <a:cubicBezTo>
                    <a:pt x="5599" y="3691"/>
                    <a:pt x="5646" y="3598"/>
                    <a:pt x="5723" y="3567"/>
                  </a:cubicBezTo>
                  <a:cubicBezTo>
                    <a:pt x="5894" y="3490"/>
                    <a:pt x="6080" y="3459"/>
                    <a:pt x="6282" y="3412"/>
                  </a:cubicBezTo>
                  <a:close/>
                  <a:moveTo>
                    <a:pt x="15960" y="4312"/>
                  </a:moveTo>
                  <a:cubicBezTo>
                    <a:pt x="16037" y="4358"/>
                    <a:pt x="16053" y="4420"/>
                    <a:pt x="16006" y="4498"/>
                  </a:cubicBezTo>
                  <a:cubicBezTo>
                    <a:pt x="15975" y="4560"/>
                    <a:pt x="15944" y="4606"/>
                    <a:pt x="15882" y="4606"/>
                  </a:cubicBezTo>
                  <a:lnTo>
                    <a:pt x="15866" y="4606"/>
                  </a:lnTo>
                  <a:cubicBezTo>
                    <a:pt x="15804" y="4575"/>
                    <a:pt x="15758" y="4529"/>
                    <a:pt x="15758" y="4451"/>
                  </a:cubicBezTo>
                  <a:cubicBezTo>
                    <a:pt x="15758" y="4420"/>
                    <a:pt x="15773" y="4405"/>
                    <a:pt x="15773" y="4389"/>
                  </a:cubicBezTo>
                  <a:lnTo>
                    <a:pt x="15758" y="4343"/>
                  </a:lnTo>
                  <a:cubicBezTo>
                    <a:pt x="15835" y="4312"/>
                    <a:pt x="15913" y="4312"/>
                    <a:pt x="15960" y="4312"/>
                  </a:cubicBezTo>
                  <a:close/>
                  <a:moveTo>
                    <a:pt x="11694" y="3024"/>
                  </a:moveTo>
                  <a:cubicBezTo>
                    <a:pt x="11772" y="3024"/>
                    <a:pt x="11849" y="3086"/>
                    <a:pt x="11849" y="3164"/>
                  </a:cubicBezTo>
                  <a:lnTo>
                    <a:pt x="11896" y="3722"/>
                  </a:lnTo>
                  <a:cubicBezTo>
                    <a:pt x="11927" y="3753"/>
                    <a:pt x="11958" y="3769"/>
                    <a:pt x="11974" y="3784"/>
                  </a:cubicBezTo>
                  <a:cubicBezTo>
                    <a:pt x="12191" y="3769"/>
                    <a:pt x="12392" y="3753"/>
                    <a:pt x="12578" y="3722"/>
                  </a:cubicBezTo>
                  <a:cubicBezTo>
                    <a:pt x="12656" y="3722"/>
                    <a:pt x="12734" y="3784"/>
                    <a:pt x="12734" y="3862"/>
                  </a:cubicBezTo>
                  <a:cubicBezTo>
                    <a:pt x="12734" y="3939"/>
                    <a:pt x="12671" y="4017"/>
                    <a:pt x="12594" y="4017"/>
                  </a:cubicBezTo>
                  <a:cubicBezTo>
                    <a:pt x="12516" y="4017"/>
                    <a:pt x="12439" y="4033"/>
                    <a:pt x="12361" y="4033"/>
                  </a:cubicBezTo>
                  <a:cubicBezTo>
                    <a:pt x="12470" y="4110"/>
                    <a:pt x="12578" y="4188"/>
                    <a:pt x="12703" y="4250"/>
                  </a:cubicBezTo>
                  <a:cubicBezTo>
                    <a:pt x="12780" y="4296"/>
                    <a:pt x="12796" y="4374"/>
                    <a:pt x="12749" y="4451"/>
                  </a:cubicBezTo>
                  <a:cubicBezTo>
                    <a:pt x="12734" y="4498"/>
                    <a:pt x="12703" y="4529"/>
                    <a:pt x="12640" y="4529"/>
                  </a:cubicBezTo>
                  <a:cubicBezTo>
                    <a:pt x="12594" y="4529"/>
                    <a:pt x="12578" y="4529"/>
                    <a:pt x="12563" y="4498"/>
                  </a:cubicBezTo>
                  <a:cubicBezTo>
                    <a:pt x="12346" y="4389"/>
                    <a:pt x="12160" y="4250"/>
                    <a:pt x="11958" y="4110"/>
                  </a:cubicBezTo>
                  <a:lnTo>
                    <a:pt x="11958" y="4110"/>
                  </a:lnTo>
                  <a:lnTo>
                    <a:pt x="12020" y="4575"/>
                  </a:lnTo>
                  <a:cubicBezTo>
                    <a:pt x="12020" y="4653"/>
                    <a:pt x="11958" y="4730"/>
                    <a:pt x="11881" y="4730"/>
                  </a:cubicBezTo>
                  <a:lnTo>
                    <a:pt x="11865" y="4730"/>
                  </a:lnTo>
                  <a:cubicBezTo>
                    <a:pt x="11803" y="4730"/>
                    <a:pt x="11725" y="4684"/>
                    <a:pt x="11725" y="4606"/>
                  </a:cubicBezTo>
                  <a:lnTo>
                    <a:pt x="11663" y="4079"/>
                  </a:lnTo>
                  <a:cubicBezTo>
                    <a:pt x="11431" y="4095"/>
                    <a:pt x="11229" y="4110"/>
                    <a:pt x="10996" y="4110"/>
                  </a:cubicBezTo>
                  <a:cubicBezTo>
                    <a:pt x="10919" y="4110"/>
                    <a:pt x="10857" y="4064"/>
                    <a:pt x="10857" y="3986"/>
                  </a:cubicBezTo>
                  <a:cubicBezTo>
                    <a:pt x="10857" y="3908"/>
                    <a:pt x="10919" y="3831"/>
                    <a:pt x="10996" y="3831"/>
                  </a:cubicBezTo>
                  <a:cubicBezTo>
                    <a:pt x="11167" y="3800"/>
                    <a:pt x="11353" y="3800"/>
                    <a:pt x="11555" y="3784"/>
                  </a:cubicBezTo>
                  <a:cubicBezTo>
                    <a:pt x="11338" y="3629"/>
                    <a:pt x="11152" y="3474"/>
                    <a:pt x="10965" y="3304"/>
                  </a:cubicBezTo>
                  <a:cubicBezTo>
                    <a:pt x="10919" y="3242"/>
                    <a:pt x="10919" y="3148"/>
                    <a:pt x="10965" y="3086"/>
                  </a:cubicBezTo>
                  <a:cubicBezTo>
                    <a:pt x="10996" y="3055"/>
                    <a:pt x="11035" y="3040"/>
                    <a:pt x="11074" y="3040"/>
                  </a:cubicBezTo>
                  <a:cubicBezTo>
                    <a:pt x="11113" y="3040"/>
                    <a:pt x="11152" y="3055"/>
                    <a:pt x="11183" y="3086"/>
                  </a:cubicBezTo>
                  <a:cubicBezTo>
                    <a:pt x="11322" y="3226"/>
                    <a:pt x="11462" y="3335"/>
                    <a:pt x="11617" y="3459"/>
                  </a:cubicBezTo>
                  <a:lnTo>
                    <a:pt x="11570" y="3179"/>
                  </a:lnTo>
                  <a:cubicBezTo>
                    <a:pt x="11570" y="3102"/>
                    <a:pt x="11617" y="3024"/>
                    <a:pt x="11694" y="3024"/>
                  </a:cubicBezTo>
                  <a:close/>
                  <a:moveTo>
                    <a:pt x="1948" y="4768"/>
                  </a:moveTo>
                  <a:cubicBezTo>
                    <a:pt x="1983" y="4768"/>
                    <a:pt x="2017" y="4775"/>
                    <a:pt x="2047" y="4792"/>
                  </a:cubicBezTo>
                  <a:cubicBezTo>
                    <a:pt x="2109" y="4839"/>
                    <a:pt x="2156" y="4886"/>
                    <a:pt x="2172" y="4948"/>
                  </a:cubicBezTo>
                  <a:cubicBezTo>
                    <a:pt x="2187" y="5025"/>
                    <a:pt x="2172" y="5103"/>
                    <a:pt x="2125" y="5118"/>
                  </a:cubicBezTo>
                  <a:cubicBezTo>
                    <a:pt x="2078" y="5180"/>
                    <a:pt x="2001" y="5227"/>
                    <a:pt x="1923" y="5227"/>
                  </a:cubicBezTo>
                  <a:cubicBezTo>
                    <a:pt x="1861" y="5227"/>
                    <a:pt x="1799" y="5196"/>
                    <a:pt x="1768" y="5180"/>
                  </a:cubicBezTo>
                  <a:cubicBezTo>
                    <a:pt x="1706" y="5149"/>
                    <a:pt x="1660" y="5072"/>
                    <a:pt x="1660" y="5010"/>
                  </a:cubicBezTo>
                  <a:cubicBezTo>
                    <a:pt x="1660" y="4963"/>
                    <a:pt x="1660" y="4932"/>
                    <a:pt x="1706" y="4886"/>
                  </a:cubicBezTo>
                  <a:cubicBezTo>
                    <a:pt x="1762" y="4818"/>
                    <a:pt x="1858" y="4768"/>
                    <a:pt x="1948" y="4768"/>
                  </a:cubicBezTo>
                  <a:close/>
                  <a:moveTo>
                    <a:pt x="8865" y="5098"/>
                  </a:moveTo>
                  <a:cubicBezTo>
                    <a:pt x="8908" y="5098"/>
                    <a:pt x="8948" y="5105"/>
                    <a:pt x="8980" y="5118"/>
                  </a:cubicBezTo>
                  <a:lnTo>
                    <a:pt x="8996" y="5118"/>
                  </a:lnTo>
                  <a:lnTo>
                    <a:pt x="8996" y="5149"/>
                  </a:lnTo>
                  <a:cubicBezTo>
                    <a:pt x="9027" y="5227"/>
                    <a:pt x="9027" y="5304"/>
                    <a:pt x="8996" y="5382"/>
                  </a:cubicBezTo>
                  <a:cubicBezTo>
                    <a:pt x="8949" y="5459"/>
                    <a:pt x="8903" y="5490"/>
                    <a:pt x="8825" y="5490"/>
                  </a:cubicBezTo>
                  <a:cubicBezTo>
                    <a:pt x="8748" y="5490"/>
                    <a:pt x="8670" y="5428"/>
                    <a:pt x="8639" y="5351"/>
                  </a:cubicBezTo>
                  <a:cubicBezTo>
                    <a:pt x="8608" y="5273"/>
                    <a:pt x="8623" y="5196"/>
                    <a:pt x="8686" y="5149"/>
                  </a:cubicBezTo>
                  <a:cubicBezTo>
                    <a:pt x="8740" y="5113"/>
                    <a:pt x="8805" y="5098"/>
                    <a:pt x="8865" y="5098"/>
                  </a:cubicBezTo>
                  <a:close/>
                  <a:moveTo>
                    <a:pt x="11539" y="5428"/>
                  </a:moveTo>
                  <a:cubicBezTo>
                    <a:pt x="11632" y="5428"/>
                    <a:pt x="11725" y="5475"/>
                    <a:pt x="11787" y="5552"/>
                  </a:cubicBezTo>
                  <a:cubicBezTo>
                    <a:pt x="11849" y="5630"/>
                    <a:pt x="11865" y="5770"/>
                    <a:pt x="11787" y="5863"/>
                  </a:cubicBezTo>
                  <a:lnTo>
                    <a:pt x="11772" y="5878"/>
                  </a:lnTo>
                  <a:lnTo>
                    <a:pt x="11741" y="5878"/>
                  </a:lnTo>
                  <a:cubicBezTo>
                    <a:pt x="11586" y="5863"/>
                    <a:pt x="11462" y="5739"/>
                    <a:pt x="11384" y="5614"/>
                  </a:cubicBezTo>
                  <a:cubicBezTo>
                    <a:pt x="11338" y="5583"/>
                    <a:pt x="11338" y="5568"/>
                    <a:pt x="11353" y="5521"/>
                  </a:cubicBezTo>
                  <a:cubicBezTo>
                    <a:pt x="11353" y="5490"/>
                    <a:pt x="11384" y="5444"/>
                    <a:pt x="11415" y="5444"/>
                  </a:cubicBezTo>
                  <a:cubicBezTo>
                    <a:pt x="11431" y="5428"/>
                    <a:pt x="11493" y="5428"/>
                    <a:pt x="11539" y="5428"/>
                  </a:cubicBezTo>
                  <a:close/>
                  <a:moveTo>
                    <a:pt x="10419" y="5578"/>
                  </a:moveTo>
                  <a:cubicBezTo>
                    <a:pt x="10497" y="5578"/>
                    <a:pt x="10565" y="5598"/>
                    <a:pt x="10624" y="5646"/>
                  </a:cubicBezTo>
                  <a:cubicBezTo>
                    <a:pt x="10717" y="5708"/>
                    <a:pt x="10733" y="5816"/>
                    <a:pt x="10702" y="5909"/>
                  </a:cubicBezTo>
                  <a:lnTo>
                    <a:pt x="10686" y="5956"/>
                  </a:lnTo>
                  <a:lnTo>
                    <a:pt x="10640" y="5956"/>
                  </a:lnTo>
                  <a:cubicBezTo>
                    <a:pt x="10562" y="5956"/>
                    <a:pt x="10469" y="5940"/>
                    <a:pt x="10407" y="5878"/>
                  </a:cubicBezTo>
                  <a:cubicBezTo>
                    <a:pt x="10345" y="5816"/>
                    <a:pt x="10299" y="5723"/>
                    <a:pt x="10314" y="5630"/>
                  </a:cubicBezTo>
                  <a:lnTo>
                    <a:pt x="10314" y="5583"/>
                  </a:lnTo>
                  <a:lnTo>
                    <a:pt x="10345" y="5583"/>
                  </a:lnTo>
                  <a:cubicBezTo>
                    <a:pt x="10371" y="5580"/>
                    <a:pt x="10395" y="5578"/>
                    <a:pt x="10419" y="5578"/>
                  </a:cubicBezTo>
                  <a:close/>
                  <a:moveTo>
                    <a:pt x="3974" y="5695"/>
                  </a:moveTo>
                  <a:cubicBezTo>
                    <a:pt x="4029" y="5695"/>
                    <a:pt x="4083" y="5708"/>
                    <a:pt x="4126" y="5739"/>
                  </a:cubicBezTo>
                  <a:lnTo>
                    <a:pt x="4141" y="5770"/>
                  </a:lnTo>
                  <a:lnTo>
                    <a:pt x="4141" y="5785"/>
                  </a:lnTo>
                  <a:cubicBezTo>
                    <a:pt x="4172" y="5894"/>
                    <a:pt x="4110" y="6018"/>
                    <a:pt x="3986" y="6095"/>
                  </a:cubicBezTo>
                  <a:cubicBezTo>
                    <a:pt x="3909" y="6157"/>
                    <a:pt x="3800" y="6173"/>
                    <a:pt x="3707" y="6188"/>
                  </a:cubicBezTo>
                  <a:lnTo>
                    <a:pt x="3660" y="6188"/>
                  </a:lnTo>
                  <a:lnTo>
                    <a:pt x="3645" y="6157"/>
                  </a:lnTo>
                  <a:cubicBezTo>
                    <a:pt x="3614" y="6033"/>
                    <a:pt x="3645" y="5878"/>
                    <a:pt x="3738" y="5785"/>
                  </a:cubicBezTo>
                  <a:cubicBezTo>
                    <a:pt x="3795" y="5728"/>
                    <a:pt x="3886" y="5695"/>
                    <a:pt x="3974" y="5695"/>
                  </a:cubicBezTo>
                  <a:close/>
                  <a:moveTo>
                    <a:pt x="16467" y="5033"/>
                  </a:moveTo>
                  <a:cubicBezTo>
                    <a:pt x="16510" y="5033"/>
                    <a:pt x="16553" y="5058"/>
                    <a:pt x="16580" y="5103"/>
                  </a:cubicBezTo>
                  <a:cubicBezTo>
                    <a:pt x="16595" y="5118"/>
                    <a:pt x="17061" y="5894"/>
                    <a:pt x="17278" y="6778"/>
                  </a:cubicBezTo>
                  <a:cubicBezTo>
                    <a:pt x="17293" y="6855"/>
                    <a:pt x="17247" y="6933"/>
                    <a:pt x="17169" y="6948"/>
                  </a:cubicBezTo>
                  <a:lnTo>
                    <a:pt x="17138" y="6948"/>
                  </a:lnTo>
                  <a:cubicBezTo>
                    <a:pt x="17076" y="6948"/>
                    <a:pt x="17030" y="6886"/>
                    <a:pt x="16999" y="6824"/>
                  </a:cubicBezTo>
                  <a:cubicBezTo>
                    <a:pt x="16813" y="6002"/>
                    <a:pt x="16347" y="5242"/>
                    <a:pt x="16347" y="5242"/>
                  </a:cubicBezTo>
                  <a:cubicBezTo>
                    <a:pt x="16301" y="5165"/>
                    <a:pt x="16316" y="5072"/>
                    <a:pt x="16378" y="5072"/>
                  </a:cubicBezTo>
                  <a:cubicBezTo>
                    <a:pt x="16404" y="5046"/>
                    <a:pt x="16435" y="5033"/>
                    <a:pt x="16467" y="5033"/>
                  </a:cubicBezTo>
                  <a:close/>
                  <a:moveTo>
                    <a:pt x="16416" y="7000"/>
                  </a:moveTo>
                  <a:cubicBezTo>
                    <a:pt x="16475" y="7000"/>
                    <a:pt x="16526" y="7024"/>
                    <a:pt x="16564" y="7072"/>
                  </a:cubicBezTo>
                  <a:cubicBezTo>
                    <a:pt x="16595" y="7119"/>
                    <a:pt x="16595" y="7165"/>
                    <a:pt x="16595" y="7212"/>
                  </a:cubicBezTo>
                  <a:cubicBezTo>
                    <a:pt x="16595" y="7259"/>
                    <a:pt x="16580" y="7321"/>
                    <a:pt x="16533" y="7336"/>
                  </a:cubicBezTo>
                  <a:cubicBezTo>
                    <a:pt x="16502" y="7352"/>
                    <a:pt x="16456" y="7367"/>
                    <a:pt x="16425" y="7367"/>
                  </a:cubicBezTo>
                  <a:cubicBezTo>
                    <a:pt x="16363" y="7367"/>
                    <a:pt x="16285" y="7336"/>
                    <a:pt x="16254" y="7290"/>
                  </a:cubicBezTo>
                  <a:cubicBezTo>
                    <a:pt x="16208" y="7243"/>
                    <a:pt x="16192" y="7181"/>
                    <a:pt x="16208" y="7119"/>
                  </a:cubicBezTo>
                  <a:cubicBezTo>
                    <a:pt x="16208" y="7072"/>
                    <a:pt x="16254" y="7041"/>
                    <a:pt x="16301" y="7026"/>
                  </a:cubicBezTo>
                  <a:cubicBezTo>
                    <a:pt x="16341" y="7008"/>
                    <a:pt x="16380" y="7000"/>
                    <a:pt x="16416" y="7000"/>
                  </a:cubicBezTo>
                  <a:close/>
                  <a:moveTo>
                    <a:pt x="17341" y="7287"/>
                  </a:moveTo>
                  <a:cubicBezTo>
                    <a:pt x="17426" y="7287"/>
                    <a:pt x="17462" y="7344"/>
                    <a:pt x="17448" y="7414"/>
                  </a:cubicBezTo>
                  <a:cubicBezTo>
                    <a:pt x="17464" y="7445"/>
                    <a:pt x="17588" y="8313"/>
                    <a:pt x="17557" y="8778"/>
                  </a:cubicBezTo>
                  <a:cubicBezTo>
                    <a:pt x="17557" y="8872"/>
                    <a:pt x="17510" y="8918"/>
                    <a:pt x="17433" y="8918"/>
                  </a:cubicBezTo>
                  <a:cubicBezTo>
                    <a:pt x="17355" y="8918"/>
                    <a:pt x="17293" y="8840"/>
                    <a:pt x="17293" y="8763"/>
                  </a:cubicBezTo>
                  <a:cubicBezTo>
                    <a:pt x="17324" y="8329"/>
                    <a:pt x="17200" y="7445"/>
                    <a:pt x="17200" y="7445"/>
                  </a:cubicBezTo>
                  <a:cubicBezTo>
                    <a:pt x="17185" y="7367"/>
                    <a:pt x="17231" y="7321"/>
                    <a:pt x="17309" y="7290"/>
                  </a:cubicBezTo>
                  <a:cubicBezTo>
                    <a:pt x="17320" y="7288"/>
                    <a:pt x="17331" y="7287"/>
                    <a:pt x="17341" y="7287"/>
                  </a:cubicBezTo>
                  <a:close/>
                  <a:moveTo>
                    <a:pt x="16627" y="8372"/>
                  </a:moveTo>
                  <a:cubicBezTo>
                    <a:pt x="16703" y="8372"/>
                    <a:pt x="16801" y="8418"/>
                    <a:pt x="16828" y="8499"/>
                  </a:cubicBezTo>
                  <a:cubicBezTo>
                    <a:pt x="16859" y="8577"/>
                    <a:pt x="16859" y="8654"/>
                    <a:pt x="16859" y="8732"/>
                  </a:cubicBezTo>
                  <a:cubicBezTo>
                    <a:pt x="16844" y="8903"/>
                    <a:pt x="16844" y="9058"/>
                    <a:pt x="16797" y="9213"/>
                  </a:cubicBezTo>
                  <a:lnTo>
                    <a:pt x="16766" y="9259"/>
                  </a:lnTo>
                  <a:lnTo>
                    <a:pt x="16735" y="9259"/>
                  </a:lnTo>
                  <a:cubicBezTo>
                    <a:pt x="16611" y="9259"/>
                    <a:pt x="16564" y="9120"/>
                    <a:pt x="16564" y="8980"/>
                  </a:cubicBezTo>
                  <a:cubicBezTo>
                    <a:pt x="16533" y="8809"/>
                    <a:pt x="16564" y="8608"/>
                    <a:pt x="16564" y="8437"/>
                  </a:cubicBezTo>
                  <a:lnTo>
                    <a:pt x="16564" y="8406"/>
                  </a:lnTo>
                  <a:lnTo>
                    <a:pt x="16595" y="8375"/>
                  </a:lnTo>
                  <a:cubicBezTo>
                    <a:pt x="16605" y="8373"/>
                    <a:pt x="16616" y="8372"/>
                    <a:pt x="16627" y="8372"/>
                  </a:cubicBezTo>
                  <a:close/>
                  <a:moveTo>
                    <a:pt x="3366" y="10050"/>
                  </a:moveTo>
                  <a:lnTo>
                    <a:pt x="3598" y="10097"/>
                  </a:lnTo>
                  <a:cubicBezTo>
                    <a:pt x="3676" y="10128"/>
                    <a:pt x="3722" y="10190"/>
                    <a:pt x="3722" y="10236"/>
                  </a:cubicBezTo>
                  <a:cubicBezTo>
                    <a:pt x="3738" y="10314"/>
                    <a:pt x="3722" y="10391"/>
                    <a:pt x="3660" y="10453"/>
                  </a:cubicBezTo>
                  <a:lnTo>
                    <a:pt x="3645" y="10485"/>
                  </a:lnTo>
                  <a:lnTo>
                    <a:pt x="3412" y="10422"/>
                  </a:lnTo>
                  <a:cubicBezTo>
                    <a:pt x="3366" y="10391"/>
                    <a:pt x="3335" y="10376"/>
                    <a:pt x="3288" y="10345"/>
                  </a:cubicBezTo>
                  <a:cubicBezTo>
                    <a:pt x="3273" y="10298"/>
                    <a:pt x="3242" y="10205"/>
                    <a:pt x="3350" y="10066"/>
                  </a:cubicBezTo>
                  <a:lnTo>
                    <a:pt x="3366" y="10050"/>
                  </a:lnTo>
                  <a:close/>
                  <a:moveTo>
                    <a:pt x="12237" y="10516"/>
                  </a:moveTo>
                  <a:lnTo>
                    <a:pt x="12284" y="10578"/>
                  </a:lnTo>
                  <a:lnTo>
                    <a:pt x="12346" y="10578"/>
                  </a:lnTo>
                  <a:cubicBezTo>
                    <a:pt x="12377" y="10562"/>
                    <a:pt x="12400" y="10554"/>
                    <a:pt x="12421" y="10554"/>
                  </a:cubicBezTo>
                  <a:cubicBezTo>
                    <a:pt x="12443" y="10554"/>
                    <a:pt x="12462" y="10562"/>
                    <a:pt x="12485" y="10578"/>
                  </a:cubicBezTo>
                  <a:cubicBezTo>
                    <a:pt x="12578" y="10609"/>
                    <a:pt x="12594" y="10702"/>
                    <a:pt x="12547" y="10841"/>
                  </a:cubicBezTo>
                  <a:lnTo>
                    <a:pt x="12547" y="10857"/>
                  </a:lnTo>
                  <a:lnTo>
                    <a:pt x="12516" y="10857"/>
                  </a:lnTo>
                  <a:cubicBezTo>
                    <a:pt x="12501" y="10888"/>
                    <a:pt x="12470" y="10888"/>
                    <a:pt x="12423" y="10888"/>
                  </a:cubicBezTo>
                  <a:cubicBezTo>
                    <a:pt x="12377" y="10888"/>
                    <a:pt x="12315" y="10857"/>
                    <a:pt x="12253" y="10826"/>
                  </a:cubicBezTo>
                  <a:cubicBezTo>
                    <a:pt x="12175" y="10764"/>
                    <a:pt x="12160" y="10655"/>
                    <a:pt x="12191" y="10578"/>
                  </a:cubicBezTo>
                  <a:lnTo>
                    <a:pt x="12237" y="10516"/>
                  </a:lnTo>
                  <a:close/>
                  <a:moveTo>
                    <a:pt x="17526" y="9430"/>
                  </a:moveTo>
                  <a:cubicBezTo>
                    <a:pt x="17604" y="9430"/>
                    <a:pt x="17681" y="9492"/>
                    <a:pt x="17666" y="9569"/>
                  </a:cubicBezTo>
                  <a:cubicBezTo>
                    <a:pt x="17666" y="9600"/>
                    <a:pt x="17666" y="10578"/>
                    <a:pt x="17557" y="10934"/>
                  </a:cubicBezTo>
                  <a:cubicBezTo>
                    <a:pt x="17542" y="10996"/>
                    <a:pt x="17495" y="11043"/>
                    <a:pt x="17433" y="11043"/>
                  </a:cubicBezTo>
                  <a:lnTo>
                    <a:pt x="17386" y="11043"/>
                  </a:lnTo>
                  <a:cubicBezTo>
                    <a:pt x="17309" y="11012"/>
                    <a:pt x="17278" y="10934"/>
                    <a:pt x="17293" y="10857"/>
                  </a:cubicBezTo>
                  <a:cubicBezTo>
                    <a:pt x="17371" y="10593"/>
                    <a:pt x="17386" y="9833"/>
                    <a:pt x="17386" y="9569"/>
                  </a:cubicBezTo>
                  <a:cubicBezTo>
                    <a:pt x="17386" y="9492"/>
                    <a:pt x="17448" y="9430"/>
                    <a:pt x="17526" y="9430"/>
                  </a:cubicBezTo>
                  <a:close/>
                  <a:moveTo>
                    <a:pt x="16314" y="12196"/>
                  </a:moveTo>
                  <a:cubicBezTo>
                    <a:pt x="16330" y="12196"/>
                    <a:pt x="16346" y="12199"/>
                    <a:pt x="16363" y="12206"/>
                  </a:cubicBezTo>
                  <a:cubicBezTo>
                    <a:pt x="16440" y="12222"/>
                    <a:pt x="16471" y="12299"/>
                    <a:pt x="16456" y="12377"/>
                  </a:cubicBezTo>
                  <a:cubicBezTo>
                    <a:pt x="16285" y="12935"/>
                    <a:pt x="15851" y="13478"/>
                    <a:pt x="15835" y="13493"/>
                  </a:cubicBezTo>
                  <a:cubicBezTo>
                    <a:pt x="15804" y="13540"/>
                    <a:pt x="15758" y="13555"/>
                    <a:pt x="15727" y="13555"/>
                  </a:cubicBezTo>
                  <a:cubicBezTo>
                    <a:pt x="15680" y="13555"/>
                    <a:pt x="15649" y="13540"/>
                    <a:pt x="15618" y="13524"/>
                  </a:cubicBezTo>
                  <a:cubicBezTo>
                    <a:pt x="15572" y="13462"/>
                    <a:pt x="15572" y="13385"/>
                    <a:pt x="15618" y="13323"/>
                  </a:cubicBezTo>
                  <a:cubicBezTo>
                    <a:pt x="15618" y="13323"/>
                    <a:pt x="16037" y="12826"/>
                    <a:pt x="16192" y="12299"/>
                  </a:cubicBezTo>
                  <a:cubicBezTo>
                    <a:pt x="16204" y="12238"/>
                    <a:pt x="16255" y="12196"/>
                    <a:pt x="16314" y="12196"/>
                  </a:cubicBezTo>
                  <a:close/>
                  <a:moveTo>
                    <a:pt x="14316" y="14843"/>
                  </a:moveTo>
                  <a:cubicBezTo>
                    <a:pt x="14409" y="14843"/>
                    <a:pt x="14471" y="14874"/>
                    <a:pt x="14502" y="14951"/>
                  </a:cubicBezTo>
                  <a:cubicBezTo>
                    <a:pt x="14517" y="15013"/>
                    <a:pt x="14517" y="15091"/>
                    <a:pt x="14486" y="15153"/>
                  </a:cubicBezTo>
                  <a:cubicBezTo>
                    <a:pt x="14440" y="15199"/>
                    <a:pt x="14393" y="15246"/>
                    <a:pt x="14316" y="15246"/>
                  </a:cubicBezTo>
                  <a:lnTo>
                    <a:pt x="14253" y="15246"/>
                  </a:lnTo>
                  <a:cubicBezTo>
                    <a:pt x="14191" y="15230"/>
                    <a:pt x="14145" y="15184"/>
                    <a:pt x="14129" y="15153"/>
                  </a:cubicBezTo>
                  <a:cubicBezTo>
                    <a:pt x="14098" y="15106"/>
                    <a:pt x="14098" y="15029"/>
                    <a:pt x="14114" y="14951"/>
                  </a:cubicBezTo>
                  <a:cubicBezTo>
                    <a:pt x="14129" y="14874"/>
                    <a:pt x="14207" y="14843"/>
                    <a:pt x="14316" y="14843"/>
                  </a:cubicBezTo>
                  <a:close/>
                  <a:moveTo>
                    <a:pt x="16566" y="13645"/>
                  </a:moveTo>
                  <a:cubicBezTo>
                    <a:pt x="16575" y="13645"/>
                    <a:pt x="16585" y="13646"/>
                    <a:pt x="16595" y="13648"/>
                  </a:cubicBezTo>
                  <a:cubicBezTo>
                    <a:pt x="16673" y="13679"/>
                    <a:pt x="16704" y="13757"/>
                    <a:pt x="16688" y="13835"/>
                  </a:cubicBezTo>
                  <a:cubicBezTo>
                    <a:pt x="16533" y="14408"/>
                    <a:pt x="15649" y="15541"/>
                    <a:pt x="15603" y="15572"/>
                  </a:cubicBezTo>
                  <a:cubicBezTo>
                    <a:pt x="15572" y="15618"/>
                    <a:pt x="15525" y="15634"/>
                    <a:pt x="15494" y="15634"/>
                  </a:cubicBezTo>
                  <a:cubicBezTo>
                    <a:pt x="15448" y="15634"/>
                    <a:pt x="15417" y="15618"/>
                    <a:pt x="15386" y="15587"/>
                  </a:cubicBezTo>
                  <a:cubicBezTo>
                    <a:pt x="15339" y="15541"/>
                    <a:pt x="15308" y="15463"/>
                    <a:pt x="15386" y="15401"/>
                  </a:cubicBezTo>
                  <a:cubicBezTo>
                    <a:pt x="15386" y="15401"/>
                    <a:pt x="16270" y="14269"/>
                    <a:pt x="16425" y="13757"/>
                  </a:cubicBezTo>
                  <a:cubicBezTo>
                    <a:pt x="16438" y="13689"/>
                    <a:pt x="16499" y="13645"/>
                    <a:pt x="16566" y="13645"/>
                  </a:cubicBezTo>
                  <a:close/>
                  <a:moveTo>
                    <a:pt x="12377" y="15665"/>
                  </a:moveTo>
                  <a:lnTo>
                    <a:pt x="12392" y="15711"/>
                  </a:lnTo>
                  <a:cubicBezTo>
                    <a:pt x="12423" y="15820"/>
                    <a:pt x="12408" y="15944"/>
                    <a:pt x="12299" y="16006"/>
                  </a:cubicBezTo>
                  <a:cubicBezTo>
                    <a:pt x="12237" y="16052"/>
                    <a:pt x="12144" y="16099"/>
                    <a:pt x="12036" y="16099"/>
                  </a:cubicBezTo>
                  <a:lnTo>
                    <a:pt x="12005" y="16099"/>
                  </a:lnTo>
                  <a:cubicBezTo>
                    <a:pt x="11943" y="16099"/>
                    <a:pt x="11881" y="16052"/>
                    <a:pt x="11849" y="16006"/>
                  </a:cubicBezTo>
                  <a:cubicBezTo>
                    <a:pt x="11834" y="15959"/>
                    <a:pt x="11834" y="15928"/>
                    <a:pt x="11849" y="15882"/>
                  </a:cubicBezTo>
                  <a:cubicBezTo>
                    <a:pt x="11881" y="15820"/>
                    <a:pt x="11943" y="15804"/>
                    <a:pt x="12005" y="15804"/>
                  </a:cubicBezTo>
                  <a:lnTo>
                    <a:pt x="12036" y="15804"/>
                  </a:lnTo>
                  <a:cubicBezTo>
                    <a:pt x="12098" y="15804"/>
                    <a:pt x="12144" y="15742"/>
                    <a:pt x="12144" y="15711"/>
                  </a:cubicBezTo>
                  <a:lnTo>
                    <a:pt x="12144" y="15665"/>
                  </a:lnTo>
                  <a:close/>
                  <a:moveTo>
                    <a:pt x="13881" y="16021"/>
                  </a:moveTo>
                  <a:lnTo>
                    <a:pt x="13912" y="16037"/>
                  </a:lnTo>
                  <a:cubicBezTo>
                    <a:pt x="13923" y="16042"/>
                    <a:pt x="13931" y="16044"/>
                    <a:pt x="13939" y="16044"/>
                  </a:cubicBezTo>
                  <a:cubicBezTo>
                    <a:pt x="13955" y="16044"/>
                    <a:pt x="13969" y="16037"/>
                    <a:pt x="13990" y="16037"/>
                  </a:cubicBezTo>
                  <a:cubicBezTo>
                    <a:pt x="14021" y="16029"/>
                    <a:pt x="14052" y="16025"/>
                    <a:pt x="14079" y="16025"/>
                  </a:cubicBezTo>
                  <a:cubicBezTo>
                    <a:pt x="14106" y="16025"/>
                    <a:pt x="14129" y="16029"/>
                    <a:pt x="14145" y="16037"/>
                  </a:cubicBezTo>
                  <a:cubicBezTo>
                    <a:pt x="14191" y="16052"/>
                    <a:pt x="14222" y="16099"/>
                    <a:pt x="14222" y="16161"/>
                  </a:cubicBezTo>
                  <a:cubicBezTo>
                    <a:pt x="14253" y="16208"/>
                    <a:pt x="14207" y="16270"/>
                    <a:pt x="14176" y="16301"/>
                  </a:cubicBezTo>
                  <a:cubicBezTo>
                    <a:pt x="14114" y="16332"/>
                    <a:pt x="14067" y="16347"/>
                    <a:pt x="14021" y="16347"/>
                  </a:cubicBezTo>
                  <a:cubicBezTo>
                    <a:pt x="13974" y="16347"/>
                    <a:pt x="13912" y="16347"/>
                    <a:pt x="13881" y="16332"/>
                  </a:cubicBezTo>
                  <a:lnTo>
                    <a:pt x="13866" y="16332"/>
                  </a:lnTo>
                  <a:lnTo>
                    <a:pt x="13866" y="16301"/>
                  </a:lnTo>
                  <a:cubicBezTo>
                    <a:pt x="13819" y="16239"/>
                    <a:pt x="13819" y="16130"/>
                    <a:pt x="13866" y="16052"/>
                  </a:cubicBezTo>
                  <a:lnTo>
                    <a:pt x="13881" y="16021"/>
                  </a:lnTo>
                  <a:close/>
                  <a:moveTo>
                    <a:pt x="4301" y="16387"/>
                  </a:moveTo>
                  <a:cubicBezTo>
                    <a:pt x="4324" y="16387"/>
                    <a:pt x="4349" y="16394"/>
                    <a:pt x="4374" y="16409"/>
                  </a:cubicBezTo>
                  <a:cubicBezTo>
                    <a:pt x="4374" y="16409"/>
                    <a:pt x="4839" y="16642"/>
                    <a:pt x="5056" y="16781"/>
                  </a:cubicBezTo>
                  <a:cubicBezTo>
                    <a:pt x="5134" y="16812"/>
                    <a:pt x="5180" y="16890"/>
                    <a:pt x="5134" y="16968"/>
                  </a:cubicBezTo>
                  <a:cubicBezTo>
                    <a:pt x="5103" y="17014"/>
                    <a:pt x="5056" y="17045"/>
                    <a:pt x="4994" y="17045"/>
                  </a:cubicBezTo>
                  <a:cubicBezTo>
                    <a:pt x="4979" y="17045"/>
                    <a:pt x="4963" y="17030"/>
                    <a:pt x="4948" y="17030"/>
                  </a:cubicBezTo>
                  <a:cubicBezTo>
                    <a:pt x="4715" y="16905"/>
                    <a:pt x="4265" y="16673"/>
                    <a:pt x="4250" y="16657"/>
                  </a:cubicBezTo>
                  <a:cubicBezTo>
                    <a:pt x="4172" y="16626"/>
                    <a:pt x="4141" y="16549"/>
                    <a:pt x="4188" y="16471"/>
                  </a:cubicBezTo>
                  <a:cubicBezTo>
                    <a:pt x="4209" y="16419"/>
                    <a:pt x="4251" y="16387"/>
                    <a:pt x="4301" y="16387"/>
                  </a:cubicBezTo>
                  <a:close/>
                  <a:moveTo>
                    <a:pt x="14576" y="16577"/>
                  </a:moveTo>
                  <a:cubicBezTo>
                    <a:pt x="14588" y="16577"/>
                    <a:pt x="14599" y="16578"/>
                    <a:pt x="14610" y="16580"/>
                  </a:cubicBezTo>
                  <a:lnTo>
                    <a:pt x="14657" y="16580"/>
                  </a:lnTo>
                  <a:lnTo>
                    <a:pt x="14657" y="16626"/>
                  </a:lnTo>
                  <a:cubicBezTo>
                    <a:pt x="14657" y="16719"/>
                    <a:pt x="14672" y="16859"/>
                    <a:pt x="14641" y="16952"/>
                  </a:cubicBezTo>
                  <a:cubicBezTo>
                    <a:pt x="14595" y="17030"/>
                    <a:pt x="14502" y="17092"/>
                    <a:pt x="14424" y="17092"/>
                  </a:cubicBezTo>
                  <a:cubicBezTo>
                    <a:pt x="14393" y="17092"/>
                    <a:pt x="14347" y="17061"/>
                    <a:pt x="14316" y="17045"/>
                  </a:cubicBezTo>
                  <a:lnTo>
                    <a:pt x="14284" y="17030"/>
                  </a:lnTo>
                  <a:cubicBezTo>
                    <a:pt x="14222" y="16936"/>
                    <a:pt x="14222" y="16797"/>
                    <a:pt x="14316" y="16704"/>
                  </a:cubicBezTo>
                  <a:cubicBezTo>
                    <a:pt x="14385" y="16634"/>
                    <a:pt x="14479" y="16577"/>
                    <a:pt x="14576" y="16577"/>
                  </a:cubicBezTo>
                  <a:close/>
                  <a:moveTo>
                    <a:pt x="13868" y="17013"/>
                  </a:moveTo>
                  <a:cubicBezTo>
                    <a:pt x="13899" y="17013"/>
                    <a:pt x="13932" y="17025"/>
                    <a:pt x="13959" y="17045"/>
                  </a:cubicBezTo>
                  <a:cubicBezTo>
                    <a:pt x="14036" y="17076"/>
                    <a:pt x="14036" y="17185"/>
                    <a:pt x="14005" y="17231"/>
                  </a:cubicBezTo>
                  <a:cubicBezTo>
                    <a:pt x="13711" y="17619"/>
                    <a:pt x="12765" y="18301"/>
                    <a:pt x="12718" y="18317"/>
                  </a:cubicBezTo>
                  <a:cubicBezTo>
                    <a:pt x="12703" y="18348"/>
                    <a:pt x="12656" y="18348"/>
                    <a:pt x="12640" y="18348"/>
                  </a:cubicBezTo>
                  <a:cubicBezTo>
                    <a:pt x="12609" y="18348"/>
                    <a:pt x="12547" y="18332"/>
                    <a:pt x="12532" y="18286"/>
                  </a:cubicBezTo>
                  <a:cubicBezTo>
                    <a:pt x="12485" y="18224"/>
                    <a:pt x="12501" y="18131"/>
                    <a:pt x="12563" y="18100"/>
                  </a:cubicBezTo>
                  <a:cubicBezTo>
                    <a:pt x="12563" y="18100"/>
                    <a:pt x="13509" y="17433"/>
                    <a:pt x="13773" y="17076"/>
                  </a:cubicBezTo>
                  <a:cubicBezTo>
                    <a:pt x="13790" y="17032"/>
                    <a:pt x="13827" y="17013"/>
                    <a:pt x="13868" y="17013"/>
                  </a:cubicBezTo>
                  <a:close/>
                  <a:moveTo>
                    <a:pt x="11339" y="17392"/>
                  </a:moveTo>
                  <a:cubicBezTo>
                    <a:pt x="11560" y="17392"/>
                    <a:pt x="11756" y="17499"/>
                    <a:pt x="11865" y="17681"/>
                  </a:cubicBezTo>
                  <a:cubicBezTo>
                    <a:pt x="11881" y="17727"/>
                    <a:pt x="11896" y="17759"/>
                    <a:pt x="11896" y="17805"/>
                  </a:cubicBezTo>
                  <a:cubicBezTo>
                    <a:pt x="11927" y="17976"/>
                    <a:pt x="11818" y="18131"/>
                    <a:pt x="11617" y="18270"/>
                  </a:cubicBezTo>
                  <a:cubicBezTo>
                    <a:pt x="11291" y="18487"/>
                    <a:pt x="10857" y="18736"/>
                    <a:pt x="10376" y="18736"/>
                  </a:cubicBezTo>
                  <a:cubicBezTo>
                    <a:pt x="10314" y="18736"/>
                    <a:pt x="10252" y="18705"/>
                    <a:pt x="10205" y="18705"/>
                  </a:cubicBezTo>
                  <a:cubicBezTo>
                    <a:pt x="9973" y="18689"/>
                    <a:pt x="9740" y="18534"/>
                    <a:pt x="9756" y="18301"/>
                  </a:cubicBezTo>
                  <a:cubicBezTo>
                    <a:pt x="9756" y="18146"/>
                    <a:pt x="9864" y="18038"/>
                    <a:pt x="9988" y="17960"/>
                  </a:cubicBezTo>
                  <a:cubicBezTo>
                    <a:pt x="10330" y="17727"/>
                    <a:pt x="10717" y="17526"/>
                    <a:pt x="11152" y="17417"/>
                  </a:cubicBezTo>
                  <a:cubicBezTo>
                    <a:pt x="11215" y="17401"/>
                    <a:pt x="11278" y="17392"/>
                    <a:pt x="11339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29"/>
                    <a:pt x="3831" y="1939"/>
                  </a:cubicBezTo>
                  <a:cubicBezTo>
                    <a:pt x="3878" y="1970"/>
                    <a:pt x="3940" y="1970"/>
                    <a:pt x="3971" y="1970"/>
                  </a:cubicBezTo>
                  <a:cubicBezTo>
                    <a:pt x="4188" y="1985"/>
                    <a:pt x="4374" y="2140"/>
                    <a:pt x="4327" y="2326"/>
                  </a:cubicBezTo>
                  <a:cubicBezTo>
                    <a:pt x="4327" y="2513"/>
                    <a:pt x="4172" y="2606"/>
                    <a:pt x="4110" y="2637"/>
                  </a:cubicBezTo>
                  <a:cubicBezTo>
                    <a:pt x="3816" y="2838"/>
                    <a:pt x="3490" y="2993"/>
                    <a:pt x="3133" y="3071"/>
                  </a:cubicBezTo>
                  <a:cubicBezTo>
                    <a:pt x="3102" y="3086"/>
                    <a:pt x="3040" y="3086"/>
                    <a:pt x="3009" y="3086"/>
                  </a:cubicBezTo>
                  <a:cubicBezTo>
                    <a:pt x="2885" y="3086"/>
                    <a:pt x="2776" y="3055"/>
                    <a:pt x="2683" y="2978"/>
                  </a:cubicBezTo>
                  <a:cubicBezTo>
                    <a:pt x="1024" y="4699"/>
                    <a:pt x="0" y="7041"/>
                    <a:pt x="0" y="9616"/>
                  </a:cubicBezTo>
                  <a:cubicBezTo>
                    <a:pt x="0" y="13757"/>
                    <a:pt x="2621" y="17278"/>
                    <a:pt x="6282" y="18643"/>
                  </a:cubicBezTo>
                  <a:lnTo>
                    <a:pt x="6328" y="18643"/>
                  </a:lnTo>
                  <a:cubicBezTo>
                    <a:pt x="6450" y="18630"/>
                    <a:pt x="6583" y="18622"/>
                    <a:pt x="6718" y="18622"/>
                  </a:cubicBezTo>
                  <a:cubicBezTo>
                    <a:pt x="6910" y="18622"/>
                    <a:pt x="7108" y="18637"/>
                    <a:pt x="7290" y="18674"/>
                  </a:cubicBezTo>
                  <a:cubicBezTo>
                    <a:pt x="7522" y="18720"/>
                    <a:pt x="7677" y="18875"/>
                    <a:pt x="7693" y="19046"/>
                  </a:cubicBezTo>
                  <a:cubicBezTo>
                    <a:pt x="8313" y="19185"/>
                    <a:pt x="8949" y="19232"/>
                    <a:pt x="9616" y="19232"/>
                  </a:cubicBezTo>
                  <a:cubicBezTo>
                    <a:pt x="10950" y="19232"/>
                    <a:pt x="12222" y="18953"/>
                    <a:pt x="13385" y="18456"/>
                  </a:cubicBezTo>
                  <a:cubicBezTo>
                    <a:pt x="16208" y="16549"/>
                    <a:pt x="18069" y="13307"/>
                    <a:pt x="18069" y="9616"/>
                  </a:cubicBezTo>
                  <a:cubicBezTo>
                    <a:pt x="18069" y="5940"/>
                    <a:pt x="16208" y="2699"/>
                    <a:pt x="13385" y="776"/>
                  </a:cubicBez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26"/>
            <p:cNvSpPr/>
            <p:nvPr/>
          </p:nvSpPr>
          <p:spPr>
            <a:xfrm>
              <a:off x="1811488" y="3834000"/>
              <a:ext cx="29100" cy="14200"/>
            </a:xfrm>
            <a:custGeom>
              <a:avLst/>
              <a:gdLst/>
              <a:ahLst/>
              <a:cxnLst/>
              <a:rect l="l" t="t" r="r" b="b"/>
              <a:pathLst>
                <a:path w="1164" h="568" extrusionOk="0">
                  <a:moveTo>
                    <a:pt x="885" y="1"/>
                  </a:moveTo>
                  <a:cubicBezTo>
                    <a:pt x="760" y="1"/>
                    <a:pt x="621" y="32"/>
                    <a:pt x="481" y="78"/>
                  </a:cubicBezTo>
                  <a:cubicBezTo>
                    <a:pt x="311" y="218"/>
                    <a:pt x="156" y="373"/>
                    <a:pt x="0" y="513"/>
                  </a:cubicBezTo>
                  <a:cubicBezTo>
                    <a:pt x="21" y="554"/>
                    <a:pt x="56" y="568"/>
                    <a:pt x="99" y="568"/>
                  </a:cubicBezTo>
                  <a:cubicBezTo>
                    <a:pt x="121" y="568"/>
                    <a:pt x="145" y="564"/>
                    <a:pt x="171" y="559"/>
                  </a:cubicBezTo>
                  <a:cubicBezTo>
                    <a:pt x="481" y="482"/>
                    <a:pt x="791" y="342"/>
                    <a:pt x="1055" y="172"/>
                  </a:cubicBezTo>
                  <a:cubicBezTo>
                    <a:pt x="1133" y="109"/>
                    <a:pt x="1164" y="94"/>
                    <a:pt x="1164" y="94"/>
                  </a:cubicBezTo>
                  <a:cubicBezTo>
                    <a:pt x="1164" y="78"/>
                    <a:pt x="1102" y="32"/>
                    <a:pt x="1024" y="16"/>
                  </a:cubicBezTo>
                  <a:cubicBezTo>
                    <a:pt x="978" y="16"/>
                    <a:pt x="931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26"/>
            <p:cNvSpPr/>
            <p:nvPr/>
          </p:nvSpPr>
          <p:spPr>
            <a:xfrm>
              <a:off x="1956113" y="3784000"/>
              <a:ext cx="64775" cy="32200"/>
            </a:xfrm>
            <a:custGeom>
              <a:avLst/>
              <a:gdLst/>
              <a:ahLst/>
              <a:cxnLst/>
              <a:rect l="l" t="t" r="r" b="b"/>
              <a:pathLst>
                <a:path w="2591" h="1288" extrusionOk="0">
                  <a:moveTo>
                    <a:pt x="698" y="279"/>
                  </a:moveTo>
                  <a:cubicBezTo>
                    <a:pt x="1086" y="279"/>
                    <a:pt x="1676" y="310"/>
                    <a:pt x="2063" y="636"/>
                  </a:cubicBezTo>
                  <a:cubicBezTo>
                    <a:pt x="2156" y="714"/>
                    <a:pt x="2234" y="853"/>
                    <a:pt x="2203" y="915"/>
                  </a:cubicBezTo>
                  <a:cubicBezTo>
                    <a:pt x="2156" y="946"/>
                    <a:pt x="2063" y="962"/>
                    <a:pt x="1986" y="962"/>
                  </a:cubicBezTo>
                  <a:cubicBezTo>
                    <a:pt x="1881" y="972"/>
                    <a:pt x="1777" y="977"/>
                    <a:pt x="1674" y="977"/>
                  </a:cubicBezTo>
                  <a:cubicBezTo>
                    <a:pt x="1318" y="977"/>
                    <a:pt x="969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35" y="279"/>
                    <a:pt x="605" y="279"/>
                  </a:cubicBezTo>
                  <a:close/>
                  <a:moveTo>
                    <a:pt x="621" y="0"/>
                  </a:moveTo>
                  <a:cubicBezTo>
                    <a:pt x="512" y="0"/>
                    <a:pt x="187" y="16"/>
                    <a:pt x="63" y="279"/>
                  </a:cubicBezTo>
                  <a:cubicBezTo>
                    <a:pt x="47" y="310"/>
                    <a:pt x="32" y="357"/>
                    <a:pt x="32" y="403"/>
                  </a:cubicBezTo>
                  <a:cubicBezTo>
                    <a:pt x="1" y="714"/>
                    <a:pt x="218" y="1008"/>
                    <a:pt x="543" y="1101"/>
                  </a:cubicBezTo>
                  <a:cubicBezTo>
                    <a:pt x="931" y="1225"/>
                    <a:pt x="1365" y="1287"/>
                    <a:pt x="1769" y="1287"/>
                  </a:cubicBezTo>
                  <a:lnTo>
                    <a:pt x="2001" y="1287"/>
                  </a:lnTo>
                  <a:cubicBezTo>
                    <a:pt x="2141" y="1256"/>
                    <a:pt x="2327" y="1241"/>
                    <a:pt x="2436" y="1086"/>
                  </a:cubicBezTo>
                  <a:cubicBezTo>
                    <a:pt x="2591" y="869"/>
                    <a:pt x="2451" y="605"/>
                    <a:pt x="2249" y="434"/>
                  </a:cubicBezTo>
                  <a:cubicBezTo>
                    <a:pt x="1784" y="47"/>
                    <a:pt x="1164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26"/>
            <p:cNvSpPr/>
            <p:nvPr/>
          </p:nvSpPr>
          <p:spPr>
            <a:xfrm>
              <a:off x="1804888" y="3827025"/>
              <a:ext cx="41900" cy="29100"/>
            </a:xfrm>
            <a:custGeom>
              <a:avLst/>
              <a:gdLst/>
              <a:ahLst/>
              <a:cxnLst/>
              <a:rect l="l" t="t" r="r" b="b"/>
              <a:pathLst>
                <a:path w="1676" h="1164" extrusionOk="0">
                  <a:moveTo>
                    <a:pt x="1133" y="1"/>
                  </a:moveTo>
                  <a:cubicBezTo>
                    <a:pt x="978" y="125"/>
                    <a:pt x="823" y="233"/>
                    <a:pt x="683" y="373"/>
                  </a:cubicBezTo>
                  <a:cubicBezTo>
                    <a:pt x="854" y="342"/>
                    <a:pt x="993" y="295"/>
                    <a:pt x="1133" y="295"/>
                  </a:cubicBezTo>
                  <a:cubicBezTo>
                    <a:pt x="1164" y="295"/>
                    <a:pt x="1226" y="295"/>
                    <a:pt x="1273" y="311"/>
                  </a:cubicBezTo>
                  <a:cubicBezTo>
                    <a:pt x="1366" y="342"/>
                    <a:pt x="1397" y="373"/>
                    <a:pt x="1397" y="388"/>
                  </a:cubicBezTo>
                  <a:cubicBezTo>
                    <a:pt x="1397" y="388"/>
                    <a:pt x="1397" y="435"/>
                    <a:pt x="1304" y="466"/>
                  </a:cubicBezTo>
                  <a:cubicBezTo>
                    <a:pt x="1040" y="652"/>
                    <a:pt x="745" y="776"/>
                    <a:pt x="420" y="854"/>
                  </a:cubicBezTo>
                  <a:cubicBezTo>
                    <a:pt x="396" y="863"/>
                    <a:pt x="373" y="867"/>
                    <a:pt x="351" y="867"/>
                  </a:cubicBezTo>
                  <a:cubicBezTo>
                    <a:pt x="304" y="867"/>
                    <a:pt x="261" y="849"/>
                    <a:pt x="218" y="838"/>
                  </a:cubicBezTo>
                  <a:lnTo>
                    <a:pt x="1" y="1055"/>
                  </a:lnTo>
                  <a:cubicBezTo>
                    <a:pt x="109" y="1133"/>
                    <a:pt x="218" y="1164"/>
                    <a:pt x="342" y="1164"/>
                  </a:cubicBezTo>
                  <a:cubicBezTo>
                    <a:pt x="373" y="1164"/>
                    <a:pt x="435" y="1164"/>
                    <a:pt x="466" y="1148"/>
                  </a:cubicBezTo>
                  <a:cubicBezTo>
                    <a:pt x="823" y="1071"/>
                    <a:pt x="1149" y="916"/>
                    <a:pt x="1443" y="730"/>
                  </a:cubicBezTo>
                  <a:cubicBezTo>
                    <a:pt x="1505" y="683"/>
                    <a:pt x="1660" y="590"/>
                    <a:pt x="1660" y="404"/>
                  </a:cubicBezTo>
                  <a:cubicBezTo>
                    <a:pt x="1676" y="202"/>
                    <a:pt x="1474" y="63"/>
                    <a:pt x="1273" y="16"/>
                  </a:cubicBezTo>
                  <a:cubicBezTo>
                    <a:pt x="1226" y="16"/>
                    <a:pt x="1164" y="16"/>
                    <a:pt x="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26"/>
            <p:cNvSpPr/>
            <p:nvPr/>
          </p:nvSpPr>
          <p:spPr>
            <a:xfrm>
              <a:off x="19809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613" y="282"/>
                  </a:moveTo>
                  <a:cubicBezTo>
                    <a:pt x="1722" y="282"/>
                    <a:pt x="1830" y="344"/>
                    <a:pt x="1877" y="438"/>
                  </a:cubicBezTo>
                  <a:cubicBezTo>
                    <a:pt x="1908" y="438"/>
                    <a:pt x="1908" y="453"/>
                    <a:pt x="1908" y="453"/>
                  </a:cubicBezTo>
                  <a:cubicBezTo>
                    <a:pt x="1908" y="515"/>
                    <a:pt x="1846" y="577"/>
                    <a:pt x="1753" y="655"/>
                  </a:cubicBezTo>
                  <a:cubicBezTo>
                    <a:pt x="1448" y="849"/>
                    <a:pt x="1068" y="1068"/>
                    <a:pt x="670" y="1068"/>
                  </a:cubicBezTo>
                  <a:cubicBezTo>
                    <a:pt x="623" y="1068"/>
                    <a:pt x="575" y="1065"/>
                    <a:pt x="527" y="1058"/>
                  </a:cubicBezTo>
                  <a:cubicBezTo>
                    <a:pt x="434" y="1042"/>
                    <a:pt x="326" y="980"/>
                    <a:pt x="326" y="949"/>
                  </a:cubicBezTo>
                  <a:cubicBezTo>
                    <a:pt x="326" y="903"/>
                    <a:pt x="372" y="872"/>
                    <a:pt x="450" y="810"/>
                  </a:cubicBezTo>
                  <a:cubicBezTo>
                    <a:pt x="776" y="577"/>
                    <a:pt x="1132" y="422"/>
                    <a:pt x="1520" y="298"/>
                  </a:cubicBezTo>
                  <a:cubicBezTo>
                    <a:pt x="1536" y="282"/>
                    <a:pt x="1567" y="282"/>
                    <a:pt x="1613" y="282"/>
                  </a:cubicBezTo>
                  <a:close/>
                  <a:moveTo>
                    <a:pt x="1590" y="0"/>
                  </a:moveTo>
                  <a:cubicBezTo>
                    <a:pt x="1531" y="0"/>
                    <a:pt x="1471" y="6"/>
                    <a:pt x="1412" y="19"/>
                  </a:cubicBezTo>
                  <a:cubicBezTo>
                    <a:pt x="993" y="127"/>
                    <a:pt x="605" y="298"/>
                    <a:pt x="248" y="562"/>
                  </a:cubicBezTo>
                  <a:cubicBezTo>
                    <a:pt x="155" y="639"/>
                    <a:pt x="16" y="732"/>
                    <a:pt x="16" y="903"/>
                  </a:cubicBezTo>
                  <a:cubicBezTo>
                    <a:pt x="0" y="1135"/>
                    <a:pt x="233" y="1291"/>
                    <a:pt x="465" y="1306"/>
                  </a:cubicBezTo>
                  <a:cubicBezTo>
                    <a:pt x="527" y="1337"/>
                    <a:pt x="590" y="1337"/>
                    <a:pt x="636" y="1337"/>
                  </a:cubicBezTo>
                  <a:cubicBezTo>
                    <a:pt x="1101" y="1337"/>
                    <a:pt x="1551" y="1073"/>
                    <a:pt x="1877" y="872"/>
                  </a:cubicBezTo>
                  <a:cubicBezTo>
                    <a:pt x="2094" y="732"/>
                    <a:pt x="2187" y="577"/>
                    <a:pt x="2172" y="407"/>
                  </a:cubicBezTo>
                  <a:cubicBezTo>
                    <a:pt x="2172" y="360"/>
                    <a:pt x="2156" y="329"/>
                    <a:pt x="2140" y="282"/>
                  </a:cubicBezTo>
                  <a:cubicBezTo>
                    <a:pt x="2041" y="97"/>
                    <a:pt x="1824" y="0"/>
                    <a:pt x="1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26"/>
            <p:cNvSpPr/>
            <p:nvPr/>
          </p:nvSpPr>
          <p:spPr>
            <a:xfrm>
              <a:off x="1895638" y="4243625"/>
              <a:ext cx="35300" cy="10725"/>
            </a:xfrm>
            <a:custGeom>
              <a:avLst/>
              <a:gdLst/>
              <a:ahLst/>
              <a:cxnLst/>
              <a:rect l="l" t="t" r="r" b="b"/>
              <a:pathLst>
                <a:path w="1412" h="429" extrusionOk="0">
                  <a:moveTo>
                    <a:pt x="365" y="1"/>
                  </a:moveTo>
                  <a:cubicBezTo>
                    <a:pt x="257" y="1"/>
                    <a:pt x="150" y="4"/>
                    <a:pt x="47" y="10"/>
                  </a:cubicBezTo>
                  <a:lnTo>
                    <a:pt x="0" y="10"/>
                  </a:lnTo>
                  <a:cubicBezTo>
                    <a:pt x="465" y="196"/>
                    <a:pt x="931" y="320"/>
                    <a:pt x="1411" y="428"/>
                  </a:cubicBezTo>
                  <a:cubicBezTo>
                    <a:pt x="1396" y="242"/>
                    <a:pt x="1241" y="87"/>
                    <a:pt x="1008" y="56"/>
                  </a:cubicBezTo>
                  <a:cubicBezTo>
                    <a:pt x="801" y="15"/>
                    <a:pt x="581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26"/>
            <p:cNvSpPr/>
            <p:nvPr/>
          </p:nvSpPr>
          <p:spPr>
            <a:xfrm>
              <a:off x="200961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30" y="419"/>
                  </a:lnTo>
                  <a:cubicBezTo>
                    <a:pt x="606" y="280"/>
                    <a:pt x="466" y="171"/>
                    <a:pt x="327" y="47"/>
                  </a:cubicBezTo>
                  <a:cubicBezTo>
                    <a:pt x="296" y="24"/>
                    <a:pt x="257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63" y="109"/>
                    <a:pt x="63" y="202"/>
                    <a:pt x="109" y="264"/>
                  </a:cubicBezTo>
                  <a:cubicBezTo>
                    <a:pt x="296" y="435"/>
                    <a:pt x="482" y="590"/>
                    <a:pt x="699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75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5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4" y="1210"/>
                    <a:pt x="1490" y="1350"/>
                    <a:pt x="1707" y="1474"/>
                  </a:cubicBezTo>
                  <a:cubicBezTo>
                    <a:pt x="1722" y="1489"/>
                    <a:pt x="1738" y="1489"/>
                    <a:pt x="1784" y="1489"/>
                  </a:cubicBezTo>
                  <a:cubicBezTo>
                    <a:pt x="1847" y="1489"/>
                    <a:pt x="1878" y="1474"/>
                    <a:pt x="1893" y="1412"/>
                  </a:cubicBezTo>
                  <a:cubicBezTo>
                    <a:pt x="1940" y="1334"/>
                    <a:pt x="1924" y="1257"/>
                    <a:pt x="1847" y="1210"/>
                  </a:cubicBezTo>
                  <a:cubicBezTo>
                    <a:pt x="1722" y="1164"/>
                    <a:pt x="1614" y="1086"/>
                    <a:pt x="1505" y="1009"/>
                  </a:cubicBezTo>
                  <a:cubicBezTo>
                    <a:pt x="1583" y="1009"/>
                    <a:pt x="1660" y="978"/>
                    <a:pt x="1738" y="978"/>
                  </a:cubicBezTo>
                  <a:cubicBezTo>
                    <a:pt x="1815" y="978"/>
                    <a:pt x="1878" y="900"/>
                    <a:pt x="1878" y="822"/>
                  </a:cubicBezTo>
                  <a:cubicBezTo>
                    <a:pt x="1878" y="745"/>
                    <a:pt x="1800" y="698"/>
                    <a:pt x="1722" y="698"/>
                  </a:cubicBezTo>
                  <a:cubicBezTo>
                    <a:pt x="1536" y="714"/>
                    <a:pt x="1335" y="729"/>
                    <a:pt x="1118" y="745"/>
                  </a:cubicBezTo>
                  <a:cubicBezTo>
                    <a:pt x="1102" y="729"/>
                    <a:pt x="1071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26"/>
            <p:cNvSpPr/>
            <p:nvPr/>
          </p:nvSpPr>
          <p:spPr>
            <a:xfrm>
              <a:off x="20724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42" y="1"/>
                  </a:moveTo>
                  <a:cubicBezTo>
                    <a:pt x="93" y="1"/>
                    <a:pt x="52" y="21"/>
                    <a:pt x="31" y="63"/>
                  </a:cubicBezTo>
                  <a:cubicBezTo>
                    <a:pt x="0" y="140"/>
                    <a:pt x="31" y="218"/>
                    <a:pt x="78" y="280"/>
                  </a:cubicBezTo>
                  <a:cubicBezTo>
                    <a:pt x="78" y="280"/>
                    <a:pt x="667" y="621"/>
                    <a:pt x="1148" y="1133"/>
                  </a:cubicBezTo>
                  <a:cubicBezTo>
                    <a:pt x="1164" y="1164"/>
                    <a:pt x="1210" y="1164"/>
                    <a:pt x="1241" y="1164"/>
                  </a:cubicBezTo>
                  <a:cubicBezTo>
                    <a:pt x="1288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38" y="388"/>
                    <a:pt x="264" y="16"/>
                    <a:pt x="218" y="16"/>
                  </a:cubicBezTo>
                  <a:cubicBezTo>
                    <a:pt x="192" y="6"/>
                    <a:pt x="166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26"/>
            <p:cNvSpPr/>
            <p:nvPr/>
          </p:nvSpPr>
          <p:spPr>
            <a:xfrm>
              <a:off x="21457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47" y="70"/>
                    <a:pt x="1" y="163"/>
                    <a:pt x="63" y="225"/>
                  </a:cubicBezTo>
                  <a:cubicBezTo>
                    <a:pt x="63" y="225"/>
                    <a:pt x="63" y="225"/>
                    <a:pt x="62" y="225"/>
                  </a:cubicBezTo>
                  <a:cubicBezTo>
                    <a:pt x="57" y="225"/>
                    <a:pt x="515" y="977"/>
                    <a:pt x="730" y="1791"/>
                  </a:cubicBezTo>
                  <a:cubicBezTo>
                    <a:pt x="745" y="1853"/>
                    <a:pt x="807" y="1915"/>
                    <a:pt x="854" y="1915"/>
                  </a:cubicBezTo>
                  <a:lnTo>
                    <a:pt x="900" y="1915"/>
                  </a:lnTo>
                  <a:cubicBezTo>
                    <a:pt x="978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26"/>
            <p:cNvSpPr/>
            <p:nvPr/>
          </p:nvSpPr>
          <p:spPr>
            <a:xfrm>
              <a:off x="2168213" y="3961125"/>
              <a:ext cx="9725" cy="40800"/>
            </a:xfrm>
            <a:custGeom>
              <a:avLst/>
              <a:gdLst/>
              <a:ahLst/>
              <a:cxnLst/>
              <a:rect l="l" t="t" r="r" b="b"/>
              <a:pathLst>
                <a:path w="389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31" y="19"/>
                    <a:pt x="0" y="96"/>
                    <a:pt x="0" y="174"/>
                  </a:cubicBezTo>
                  <a:cubicBezTo>
                    <a:pt x="0" y="174"/>
                    <a:pt x="124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57" y="1585"/>
                    <a:pt x="357" y="1507"/>
                  </a:cubicBezTo>
                  <a:cubicBezTo>
                    <a:pt x="388" y="1042"/>
                    <a:pt x="264" y="158"/>
                    <a:pt x="248" y="127"/>
                  </a:cubicBezTo>
                  <a:cubicBezTo>
                    <a:pt x="235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26"/>
            <p:cNvSpPr/>
            <p:nvPr/>
          </p:nvSpPr>
          <p:spPr>
            <a:xfrm>
              <a:off x="217013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09" y="63"/>
                    <a:pt x="109" y="140"/>
                  </a:cubicBezTo>
                  <a:cubicBezTo>
                    <a:pt x="109" y="404"/>
                    <a:pt x="94" y="1164"/>
                    <a:pt x="16" y="1428"/>
                  </a:cubicBezTo>
                  <a:cubicBezTo>
                    <a:pt x="1" y="1505"/>
                    <a:pt x="32" y="1583"/>
                    <a:pt x="109" y="1614"/>
                  </a:cubicBezTo>
                  <a:lnTo>
                    <a:pt x="156" y="1614"/>
                  </a:lnTo>
                  <a:cubicBezTo>
                    <a:pt x="202" y="1614"/>
                    <a:pt x="265" y="1567"/>
                    <a:pt x="280" y="1505"/>
                  </a:cubicBezTo>
                  <a:cubicBezTo>
                    <a:pt x="389" y="1149"/>
                    <a:pt x="389" y="171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26"/>
            <p:cNvSpPr/>
            <p:nvPr/>
          </p:nvSpPr>
          <p:spPr>
            <a:xfrm>
              <a:off x="21209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109" y="1973"/>
                    <a:pt x="140" y="1989"/>
                    <a:pt x="171" y="1989"/>
                  </a:cubicBezTo>
                  <a:cubicBezTo>
                    <a:pt x="202" y="1989"/>
                    <a:pt x="248" y="1973"/>
                    <a:pt x="279" y="1927"/>
                  </a:cubicBezTo>
                  <a:cubicBezTo>
                    <a:pt x="310" y="1896"/>
                    <a:pt x="1210" y="763"/>
                    <a:pt x="1365" y="190"/>
                  </a:cubicBezTo>
                  <a:cubicBezTo>
                    <a:pt x="1380" y="112"/>
                    <a:pt x="1349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26"/>
            <p:cNvSpPr/>
            <p:nvPr/>
          </p:nvSpPr>
          <p:spPr>
            <a:xfrm>
              <a:off x="2050338" y="4203900"/>
              <a:ext cx="38800" cy="33375"/>
            </a:xfrm>
            <a:custGeom>
              <a:avLst/>
              <a:gdLst/>
              <a:ahLst/>
              <a:cxnLst/>
              <a:rect l="l" t="t" r="r" b="b"/>
              <a:pathLst>
                <a:path w="1552" h="1335" extrusionOk="0">
                  <a:moveTo>
                    <a:pt x="1381" y="0"/>
                  </a:moveTo>
                  <a:cubicBezTo>
                    <a:pt x="1339" y="0"/>
                    <a:pt x="1298" y="19"/>
                    <a:pt x="1272" y="63"/>
                  </a:cubicBezTo>
                  <a:cubicBezTo>
                    <a:pt x="1009" y="420"/>
                    <a:pt x="62" y="1087"/>
                    <a:pt x="62" y="1102"/>
                  </a:cubicBezTo>
                  <a:cubicBezTo>
                    <a:pt x="0" y="1118"/>
                    <a:pt x="0" y="1211"/>
                    <a:pt x="31" y="1273"/>
                  </a:cubicBezTo>
                  <a:cubicBezTo>
                    <a:pt x="62" y="1319"/>
                    <a:pt x="109" y="1335"/>
                    <a:pt x="155" y="1335"/>
                  </a:cubicBezTo>
                  <a:cubicBezTo>
                    <a:pt x="171" y="1335"/>
                    <a:pt x="218" y="1335"/>
                    <a:pt x="233" y="1304"/>
                  </a:cubicBezTo>
                  <a:cubicBezTo>
                    <a:pt x="264" y="1288"/>
                    <a:pt x="1226" y="606"/>
                    <a:pt x="1505" y="218"/>
                  </a:cubicBezTo>
                  <a:cubicBezTo>
                    <a:pt x="1551" y="172"/>
                    <a:pt x="1551" y="63"/>
                    <a:pt x="1474" y="32"/>
                  </a:cubicBezTo>
                  <a:cubicBezTo>
                    <a:pt x="1447" y="12"/>
                    <a:pt x="1414" y="0"/>
                    <a:pt x="1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26"/>
            <p:cNvSpPr/>
            <p:nvPr/>
          </p:nvSpPr>
          <p:spPr>
            <a:xfrm>
              <a:off x="2127488" y="4082875"/>
              <a:ext cx="22525" cy="34200"/>
            </a:xfrm>
            <a:custGeom>
              <a:avLst/>
              <a:gdLst/>
              <a:ahLst/>
              <a:cxnLst/>
              <a:rect l="l" t="t" r="r" b="b"/>
              <a:pathLst>
                <a:path w="901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47" y="1135"/>
                    <a:pt x="47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4" y="1306"/>
                  </a:cubicBezTo>
                  <a:cubicBezTo>
                    <a:pt x="280" y="1290"/>
                    <a:pt x="714" y="748"/>
                    <a:pt x="885" y="189"/>
                  </a:cubicBezTo>
                  <a:cubicBezTo>
                    <a:pt x="900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26"/>
            <p:cNvSpPr/>
            <p:nvPr/>
          </p:nvSpPr>
          <p:spPr>
            <a:xfrm>
              <a:off x="1841738" y="4188225"/>
              <a:ext cx="26000" cy="16100"/>
            </a:xfrm>
            <a:custGeom>
              <a:avLst/>
              <a:gdLst/>
              <a:ahLst/>
              <a:cxnLst/>
              <a:rect l="l" t="t" r="r" b="b"/>
              <a:pathLst>
                <a:path w="1040" h="644" extrusionOk="0">
                  <a:moveTo>
                    <a:pt x="154" y="0"/>
                  </a:moveTo>
                  <a:cubicBezTo>
                    <a:pt x="107" y="0"/>
                    <a:pt x="67" y="24"/>
                    <a:pt x="47" y="54"/>
                  </a:cubicBezTo>
                  <a:cubicBezTo>
                    <a:pt x="0" y="132"/>
                    <a:pt x="31" y="209"/>
                    <a:pt x="109" y="256"/>
                  </a:cubicBezTo>
                  <a:cubicBezTo>
                    <a:pt x="124" y="271"/>
                    <a:pt x="574" y="504"/>
                    <a:pt x="807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62" y="597"/>
                    <a:pt x="993" y="566"/>
                  </a:cubicBezTo>
                  <a:cubicBezTo>
                    <a:pt x="1039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06" y="7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26"/>
            <p:cNvSpPr/>
            <p:nvPr/>
          </p:nvSpPr>
          <p:spPr>
            <a:xfrm>
              <a:off x="18568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5" y="1"/>
                  </a:moveTo>
                  <a:cubicBezTo>
                    <a:pt x="996" y="1"/>
                    <a:pt x="987" y="2"/>
                    <a:pt x="977" y="3"/>
                  </a:cubicBezTo>
                  <a:cubicBezTo>
                    <a:pt x="636" y="65"/>
                    <a:pt x="124" y="329"/>
                    <a:pt x="93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40" y="624"/>
                    <a:pt x="171" y="624"/>
                  </a:cubicBezTo>
                  <a:cubicBezTo>
                    <a:pt x="202" y="624"/>
                    <a:pt x="217" y="624"/>
                    <a:pt x="233" y="608"/>
                  </a:cubicBezTo>
                  <a:cubicBezTo>
                    <a:pt x="372" y="531"/>
                    <a:pt x="807" y="329"/>
                    <a:pt x="1024" y="298"/>
                  </a:cubicBezTo>
                  <a:cubicBezTo>
                    <a:pt x="1101" y="267"/>
                    <a:pt x="1163" y="189"/>
                    <a:pt x="1148" y="127"/>
                  </a:cubicBezTo>
                  <a:cubicBezTo>
                    <a:pt x="1134" y="58"/>
                    <a:pt x="1083" y="1"/>
                    <a:pt x="1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26"/>
            <p:cNvSpPr/>
            <p:nvPr/>
          </p:nvSpPr>
          <p:spPr>
            <a:xfrm>
              <a:off x="1878188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0" y="1"/>
                    <a:pt x="697" y="4"/>
                    <a:pt x="683" y="9"/>
                  </a:cubicBezTo>
                  <a:cubicBezTo>
                    <a:pt x="481" y="40"/>
                    <a:pt x="295" y="71"/>
                    <a:pt x="124" y="149"/>
                  </a:cubicBezTo>
                  <a:cubicBezTo>
                    <a:pt x="47" y="164"/>
                    <a:pt x="0" y="257"/>
                    <a:pt x="47" y="335"/>
                  </a:cubicBezTo>
                  <a:cubicBezTo>
                    <a:pt x="62" y="397"/>
                    <a:pt x="124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8" y="335"/>
                    <a:pt x="745" y="288"/>
                  </a:cubicBezTo>
                  <a:cubicBezTo>
                    <a:pt x="822" y="273"/>
                    <a:pt x="869" y="211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26"/>
            <p:cNvSpPr/>
            <p:nvPr/>
          </p:nvSpPr>
          <p:spPr>
            <a:xfrm>
              <a:off x="2024738" y="3916900"/>
              <a:ext cx="7000" cy="6325"/>
            </a:xfrm>
            <a:custGeom>
              <a:avLst/>
              <a:gdLst/>
              <a:ahLst/>
              <a:cxnLst/>
              <a:rect l="l" t="t" r="r" b="b"/>
              <a:pathLst>
                <a:path w="280" h="253" extrusionOk="0">
                  <a:moveTo>
                    <a:pt x="70" y="1"/>
                  </a:moveTo>
                  <a:cubicBezTo>
                    <a:pt x="46" y="1"/>
                    <a:pt x="22" y="7"/>
                    <a:pt x="1" y="19"/>
                  </a:cubicBezTo>
                  <a:cubicBezTo>
                    <a:pt x="47" y="128"/>
                    <a:pt x="156" y="206"/>
                    <a:pt x="264" y="252"/>
                  </a:cubicBezTo>
                  <a:cubicBezTo>
                    <a:pt x="280" y="206"/>
                    <a:pt x="264" y="128"/>
                    <a:pt x="249" y="97"/>
                  </a:cubicBezTo>
                  <a:cubicBezTo>
                    <a:pt x="204" y="41"/>
                    <a:pt x="13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26"/>
            <p:cNvSpPr/>
            <p:nvPr/>
          </p:nvSpPr>
          <p:spPr>
            <a:xfrm>
              <a:off x="202163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94" y="106"/>
                  </a:moveTo>
                  <a:cubicBezTo>
                    <a:pt x="259" y="106"/>
                    <a:pt x="328" y="146"/>
                    <a:pt x="373" y="202"/>
                  </a:cubicBezTo>
                  <a:cubicBezTo>
                    <a:pt x="388" y="233"/>
                    <a:pt x="404" y="311"/>
                    <a:pt x="388" y="357"/>
                  </a:cubicBezTo>
                  <a:cubicBezTo>
                    <a:pt x="280" y="311"/>
                    <a:pt x="171" y="233"/>
                    <a:pt x="125" y="124"/>
                  </a:cubicBezTo>
                  <a:cubicBezTo>
                    <a:pt x="146" y="112"/>
                    <a:pt x="170" y="106"/>
                    <a:pt x="194" y="106"/>
                  </a:cubicBezTo>
                  <a:close/>
                  <a:moveTo>
                    <a:pt x="171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47" y="186"/>
                  </a:cubicBezTo>
                  <a:cubicBezTo>
                    <a:pt x="94" y="311"/>
                    <a:pt x="249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28" y="357"/>
                    <a:pt x="497" y="202"/>
                    <a:pt x="435" y="124"/>
                  </a:cubicBezTo>
                  <a:cubicBezTo>
                    <a:pt x="373" y="47"/>
                    <a:pt x="28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26"/>
            <p:cNvSpPr/>
            <p:nvPr/>
          </p:nvSpPr>
          <p:spPr>
            <a:xfrm>
              <a:off x="1998388" y="3920875"/>
              <a:ext cx="5450" cy="3900"/>
            </a:xfrm>
            <a:custGeom>
              <a:avLst/>
              <a:gdLst/>
              <a:ahLst/>
              <a:cxnLst/>
              <a:rect l="l" t="t" r="r" b="b"/>
              <a:pathLst>
                <a:path w="218" h="156" extrusionOk="0">
                  <a:moveTo>
                    <a:pt x="0" y="0"/>
                  </a:moveTo>
                  <a:cubicBezTo>
                    <a:pt x="0" y="31"/>
                    <a:pt x="47" y="78"/>
                    <a:pt x="62" y="93"/>
                  </a:cubicBezTo>
                  <a:cubicBezTo>
                    <a:pt x="93" y="124"/>
                    <a:pt x="155" y="155"/>
                    <a:pt x="217" y="155"/>
                  </a:cubicBezTo>
                  <a:cubicBezTo>
                    <a:pt x="217" y="109"/>
                    <a:pt x="202" y="47"/>
                    <a:pt x="155" y="31"/>
                  </a:cubicBezTo>
                  <a:cubicBezTo>
                    <a:pt x="124" y="0"/>
                    <a:pt x="62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26"/>
            <p:cNvSpPr/>
            <p:nvPr/>
          </p:nvSpPr>
          <p:spPr>
            <a:xfrm>
              <a:off x="1994888" y="3918000"/>
              <a:ext cx="11650" cy="9475"/>
            </a:xfrm>
            <a:custGeom>
              <a:avLst/>
              <a:gdLst/>
              <a:ahLst/>
              <a:cxnLst/>
              <a:rect l="l" t="t" r="r" b="b"/>
              <a:pathLst>
                <a:path w="466" h="379" extrusionOk="0">
                  <a:moveTo>
                    <a:pt x="140" y="115"/>
                  </a:moveTo>
                  <a:cubicBezTo>
                    <a:pt x="202" y="115"/>
                    <a:pt x="264" y="131"/>
                    <a:pt x="280" y="146"/>
                  </a:cubicBezTo>
                  <a:cubicBezTo>
                    <a:pt x="311" y="162"/>
                    <a:pt x="342" y="224"/>
                    <a:pt x="342" y="255"/>
                  </a:cubicBezTo>
                  <a:cubicBezTo>
                    <a:pt x="280" y="239"/>
                    <a:pt x="233" y="224"/>
                    <a:pt x="202" y="208"/>
                  </a:cubicBezTo>
                  <a:cubicBezTo>
                    <a:pt x="187" y="193"/>
                    <a:pt x="140" y="146"/>
                    <a:pt x="140" y="115"/>
                  </a:cubicBezTo>
                  <a:close/>
                  <a:moveTo>
                    <a:pt x="152" y="1"/>
                  </a:moveTo>
                  <a:cubicBezTo>
                    <a:pt x="128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18" y="348"/>
                    <a:pt x="295" y="363"/>
                    <a:pt x="373" y="379"/>
                  </a:cubicBezTo>
                  <a:lnTo>
                    <a:pt x="419" y="379"/>
                  </a:lnTo>
                  <a:lnTo>
                    <a:pt x="435" y="332"/>
                  </a:lnTo>
                  <a:cubicBezTo>
                    <a:pt x="466" y="255"/>
                    <a:pt x="435" y="146"/>
                    <a:pt x="357" y="69"/>
                  </a:cubicBezTo>
                  <a:cubicBezTo>
                    <a:pt x="298" y="21"/>
                    <a:pt x="230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26"/>
            <p:cNvSpPr/>
            <p:nvPr/>
          </p:nvSpPr>
          <p:spPr>
            <a:xfrm>
              <a:off x="2154638" y="3990650"/>
              <a:ext cx="2350" cy="16700"/>
            </a:xfrm>
            <a:custGeom>
              <a:avLst/>
              <a:gdLst/>
              <a:ahLst/>
              <a:cxnLst/>
              <a:rect l="l" t="t" r="r" b="b"/>
              <a:pathLst>
                <a:path w="94" h="668" extrusionOk="0">
                  <a:moveTo>
                    <a:pt x="0" y="1"/>
                  </a:moveTo>
                  <a:lnTo>
                    <a:pt x="0" y="497"/>
                  </a:lnTo>
                  <a:cubicBezTo>
                    <a:pt x="0" y="559"/>
                    <a:pt x="16" y="637"/>
                    <a:pt x="62" y="668"/>
                  </a:cubicBezTo>
                  <a:cubicBezTo>
                    <a:pt x="78" y="544"/>
                    <a:pt x="94" y="389"/>
                    <a:pt x="94" y="249"/>
                  </a:cubicBezTo>
                  <a:cubicBezTo>
                    <a:pt x="94" y="171"/>
                    <a:pt x="94" y="109"/>
                    <a:pt x="78" y="47"/>
                  </a:cubicBezTo>
                  <a:cubicBezTo>
                    <a:pt x="62" y="16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26"/>
            <p:cNvSpPr/>
            <p:nvPr/>
          </p:nvSpPr>
          <p:spPr>
            <a:xfrm>
              <a:off x="2151913" y="3987875"/>
              <a:ext cx="7800" cy="22200"/>
            </a:xfrm>
            <a:custGeom>
              <a:avLst/>
              <a:gdLst/>
              <a:ahLst/>
              <a:cxnLst/>
              <a:rect l="l" t="t" r="r" b="b"/>
              <a:pathLst>
                <a:path w="312" h="888" extrusionOk="0">
                  <a:moveTo>
                    <a:pt x="125" y="112"/>
                  </a:moveTo>
                  <a:cubicBezTo>
                    <a:pt x="140" y="112"/>
                    <a:pt x="187" y="127"/>
                    <a:pt x="203" y="158"/>
                  </a:cubicBezTo>
                  <a:cubicBezTo>
                    <a:pt x="218" y="220"/>
                    <a:pt x="218" y="282"/>
                    <a:pt x="218" y="360"/>
                  </a:cubicBezTo>
                  <a:cubicBezTo>
                    <a:pt x="218" y="515"/>
                    <a:pt x="203" y="639"/>
                    <a:pt x="171" y="779"/>
                  </a:cubicBezTo>
                  <a:cubicBezTo>
                    <a:pt x="125" y="748"/>
                    <a:pt x="109" y="670"/>
                    <a:pt x="109" y="608"/>
                  </a:cubicBezTo>
                  <a:cubicBezTo>
                    <a:pt x="109" y="437"/>
                    <a:pt x="109" y="282"/>
                    <a:pt x="125" y="112"/>
                  </a:cubicBezTo>
                  <a:close/>
                  <a:moveTo>
                    <a:pt x="78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" y="34"/>
                  </a:lnTo>
                  <a:lnTo>
                    <a:pt x="1" y="65"/>
                  </a:lnTo>
                  <a:lnTo>
                    <a:pt x="1" y="608"/>
                  </a:lnTo>
                  <a:cubicBezTo>
                    <a:pt x="1" y="748"/>
                    <a:pt x="63" y="887"/>
                    <a:pt x="187" y="887"/>
                  </a:cubicBezTo>
                  <a:lnTo>
                    <a:pt x="218" y="887"/>
                  </a:lnTo>
                  <a:lnTo>
                    <a:pt x="234" y="841"/>
                  </a:lnTo>
                  <a:cubicBezTo>
                    <a:pt x="296" y="686"/>
                    <a:pt x="311" y="515"/>
                    <a:pt x="311" y="360"/>
                  </a:cubicBezTo>
                  <a:cubicBezTo>
                    <a:pt x="311" y="282"/>
                    <a:pt x="311" y="205"/>
                    <a:pt x="280" y="127"/>
                  </a:cubicBezTo>
                  <a:cubicBezTo>
                    <a:pt x="239" y="46"/>
                    <a:pt x="152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26"/>
            <p:cNvSpPr/>
            <p:nvPr/>
          </p:nvSpPr>
          <p:spPr>
            <a:xfrm>
              <a:off x="1830863" y="3923975"/>
              <a:ext cx="8575" cy="7000"/>
            </a:xfrm>
            <a:custGeom>
              <a:avLst/>
              <a:gdLst/>
              <a:ahLst/>
              <a:cxnLst/>
              <a:rect l="l" t="t" r="r" b="b"/>
              <a:pathLst>
                <a:path w="343" h="280" extrusionOk="0">
                  <a:moveTo>
                    <a:pt x="249" y="0"/>
                  </a:moveTo>
                  <a:cubicBezTo>
                    <a:pt x="187" y="0"/>
                    <a:pt x="125" y="31"/>
                    <a:pt x="94" y="62"/>
                  </a:cubicBezTo>
                  <a:cubicBezTo>
                    <a:pt x="32" y="124"/>
                    <a:pt x="1" y="202"/>
                    <a:pt x="16" y="279"/>
                  </a:cubicBezTo>
                  <a:cubicBezTo>
                    <a:pt x="94" y="264"/>
                    <a:pt x="172" y="233"/>
                    <a:pt x="234" y="202"/>
                  </a:cubicBezTo>
                  <a:cubicBezTo>
                    <a:pt x="280" y="155"/>
                    <a:pt x="342" y="78"/>
                    <a:pt x="342" y="31"/>
                  </a:cubicBezTo>
                  <a:cubicBezTo>
                    <a:pt x="327" y="0"/>
                    <a:pt x="280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26"/>
            <p:cNvSpPr/>
            <p:nvPr/>
          </p:nvSpPr>
          <p:spPr>
            <a:xfrm>
              <a:off x="1828538" y="3921275"/>
              <a:ext cx="14000" cy="12025"/>
            </a:xfrm>
            <a:custGeom>
              <a:avLst/>
              <a:gdLst/>
              <a:ahLst/>
              <a:cxnLst/>
              <a:rect l="l" t="t" r="r" b="b"/>
              <a:pathLst>
                <a:path w="560" h="481" extrusionOk="0">
                  <a:moveTo>
                    <a:pt x="342" y="108"/>
                  </a:moveTo>
                  <a:cubicBezTo>
                    <a:pt x="373" y="108"/>
                    <a:pt x="420" y="108"/>
                    <a:pt x="435" y="139"/>
                  </a:cubicBezTo>
                  <a:cubicBezTo>
                    <a:pt x="435" y="217"/>
                    <a:pt x="404" y="263"/>
                    <a:pt x="342" y="310"/>
                  </a:cubicBezTo>
                  <a:cubicBezTo>
                    <a:pt x="265" y="341"/>
                    <a:pt x="203" y="372"/>
                    <a:pt x="109" y="387"/>
                  </a:cubicBezTo>
                  <a:cubicBezTo>
                    <a:pt x="94" y="310"/>
                    <a:pt x="125" y="232"/>
                    <a:pt x="187" y="170"/>
                  </a:cubicBezTo>
                  <a:cubicBezTo>
                    <a:pt x="218" y="139"/>
                    <a:pt x="280" y="108"/>
                    <a:pt x="342" y="108"/>
                  </a:cubicBezTo>
                  <a:close/>
                  <a:moveTo>
                    <a:pt x="374" y="0"/>
                  </a:moveTo>
                  <a:cubicBezTo>
                    <a:pt x="292" y="0"/>
                    <a:pt x="211" y="23"/>
                    <a:pt x="156" y="77"/>
                  </a:cubicBezTo>
                  <a:cubicBezTo>
                    <a:pt x="32" y="155"/>
                    <a:pt x="1" y="310"/>
                    <a:pt x="47" y="449"/>
                  </a:cubicBezTo>
                  <a:lnTo>
                    <a:pt x="78" y="480"/>
                  </a:lnTo>
                  <a:lnTo>
                    <a:pt x="109" y="480"/>
                  </a:lnTo>
                  <a:cubicBezTo>
                    <a:pt x="203" y="465"/>
                    <a:pt x="296" y="449"/>
                    <a:pt x="404" y="387"/>
                  </a:cubicBezTo>
                  <a:cubicBezTo>
                    <a:pt x="497" y="310"/>
                    <a:pt x="559" y="186"/>
                    <a:pt x="528" y="77"/>
                  </a:cubicBezTo>
                  <a:lnTo>
                    <a:pt x="559" y="62"/>
                  </a:lnTo>
                  <a:lnTo>
                    <a:pt x="544" y="31"/>
                  </a:lnTo>
                  <a:cubicBezTo>
                    <a:pt x="492" y="11"/>
                    <a:pt x="433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26"/>
            <p:cNvSpPr/>
            <p:nvPr/>
          </p:nvSpPr>
          <p:spPr>
            <a:xfrm>
              <a:off x="1782788" y="3900325"/>
              <a:ext cx="7775" cy="5825"/>
            </a:xfrm>
            <a:custGeom>
              <a:avLst/>
              <a:gdLst/>
              <a:ahLst/>
              <a:cxnLst/>
              <a:rect l="l" t="t" r="r" b="b"/>
              <a:pathLst>
                <a:path w="311" h="233" extrusionOk="0">
                  <a:moveTo>
                    <a:pt x="171" y="0"/>
                  </a:moveTo>
                  <a:cubicBezTo>
                    <a:pt x="109" y="0"/>
                    <a:pt x="63" y="47"/>
                    <a:pt x="16" y="78"/>
                  </a:cubicBezTo>
                  <a:cubicBezTo>
                    <a:pt x="1" y="93"/>
                    <a:pt x="1" y="124"/>
                    <a:pt x="1" y="140"/>
                  </a:cubicBezTo>
                  <a:cubicBezTo>
                    <a:pt x="1" y="171"/>
                    <a:pt x="16" y="186"/>
                    <a:pt x="63" y="217"/>
                  </a:cubicBezTo>
                  <a:cubicBezTo>
                    <a:pt x="78" y="233"/>
                    <a:pt x="109" y="233"/>
                    <a:pt x="156" y="233"/>
                  </a:cubicBezTo>
                  <a:cubicBezTo>
                    <a:pt x="218" y="233"/>
                    <a:pt x="249" y="217"/>
                    <a:pt x="264" y="171"/>
                  </a:cubicBezTo>
                  <a:cubicBezTo>
                    <a:pt x="295" y="140"/>
                    <a:pt x="311" y="93"/>
                    <a:pt x="295" y="62"/>
                  </a:cubicBezTo>
                  <a:cubicBezTo>
                    <a:pt x="264" y="62"/>
                    <a:pt x="249" y="47"/>
                    <a:pt x="233" y="16"/>
                  </a:cubicBezTo>
                  <a:cubicBezTo>
                    <a:pt x="218" y="16"/>
                    <a:pt x="18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26"/>
            <p:cNvSpPr/>
            <p:nvPr/>
          </p:nvSpPr>
          <p:spPr>
            <a:xfrm>
              <a:off x="1779688" y="3898250"/>
              <a:ext cx="13225" cy="11400"/>
            </a:xfrm>
            <a:custGeom>
              <a:avLst/>
              <a:gdLst/>
              <a:ahLst/>
              <a:cxnLst/>
              <a:rect l="l" t="t" r="r" b="b"/>
              <a:pathLst>
                <a:path w="529" h="456" extrusionOk="0">
                  <a:moveTo>
                    <a:pt x="295" y="83"/>
                  </a:moveTo>
                  <a:cubicBezTo>
                    <a:pt x="311" y="83"/>
                    <a:pt x="342" y="99"/>
                    <a:pt x="357" y="99"/>
                  </a:cubicBezTo>
                  <a:cubicBezTo>
                    <a:pt x="388" y="99"/>
                    <a:pt x="419" y="145"/>
                    <a:pt x="419" y="176"/>
                  </a:cubicBezTo>
                  <a:cubicBezTo>
                    <a:pt x="419" y="214"/>
                    <a:pt x="419" y="262"/>
                    <a:pt x="403" y="262"/>
                  </a:cubicBezTo>
                  <a:cubicBezTo>
                    <a:pt x="399" y="262"/>
                    <a:pt x="394" y="259"/>
                    <a:pt x="388" y="254"/>
                  </a:cubicBezTo>
                  <a:cubicBezTo>
                    <a:pt x="373" y="300"/>
                    <a:pt x="342" y="316"/>
                    <a:pt x="280" y="316"/>
                  </a:cubicBezTo>
                  <a:cubicBezTo>
                    <a:pt x="233" y="316"/>
                    <a:pt x="202" y="316"/>
                    <a:pt x="187" y="300"/>
                  </a:cubicBezTo>
                  <a:cubicBezTo>
                    <a:pt x="140" y="269"/>
                    <a:pt x="125" y="254"/>
                    <a:pt x="125" y="223"/>
                  </a:cubicBezTo>
                  <a:cubicBezTo>
                    <a:pt x="125" y="207"/>
                    <a:pt x="125" y="176"/>
                    <a:pt x="140" y="161"/>
                  </a:cubicBezTo>
                  <a:cubicBezTo>
                    <a:pt x="187" y="130"/>
                    <a:pt x="233" y="83"/>
                    <a:pt x="295" y="83"/>
                  </a:cubicBezTo>
                  <a:close/>
                  <a:moveTo>
                    <a:pt x="285" y="0"/>
                  </a:moveTo>
                  <a:cubicBezTo>
                    <a:pt x="196" y="0"/>
                    <a:pt x="102" y="42"/>
                    <a:pt x="47" y="130"/>
                  </a:cubicBezTo>
                  <a:cubicBezTo>
                    <a:pt x="32" y="161"/>
                    <a:pt x="1" y="207"/>
                    <a:pt x="1" y="238"/>
                  </a:cubicBezTo>
                  <a:cubicBezTo>
                    <a:pt x="1" y="300"/>
                    <a:pt x="47" y="378"/>
                    <a:pt x="109" y="409"/>
                  </a:cubicBezTo>
                  <a:cubicBezTo>
                    <a:pt x="156" y="440"/>
                    <a:pt x="202" y="455"/>
                    <a:pt x="264" y="455"/>
                  </a:cubicBezTo>
                  <a:cubicBezTo>
                    <a:pt x="357" y="455"/>
                    <a:pt x="435" y="409"/>
                    <a:pt x="466" y="362"/>
                  </a:cubicBezTo>
                  <a:cubicBezTo>
                    <a:pt x="513" y="316"/>
                    <a:pt x="528" y="238"/>
                    <a:pt x="513" y="161"/>
                  </a:cubicBezTo>
                  <a:cubicBezTo>
                    <a:pt x="497" y="99"/>
                    <a:pt x="450" y="52"/>
                    <a:pt x="388" y="21"/>
                  </a:cubicBezTo>
                  <a:cubicBezTo>
                    <a:pt x="357" y="7"/>
                    <a:pt x="321" y="0"/>
                    <a:pt x="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26"/>
            <p:cNvSpPr/>
            <p:nvPr/>
          </p:nvSpPr>
          <p:spPr>
            <a:xfrm>
              <a:off x="2036763" y="4172900"/>
              <a:ext cx="9325" cy="6225"/>
            </a:xfrm>
            <a:custGeom>
              <a:avLst/>
              <a:gdLst/>
              <a:ahLst/>
              <a:cxnLst/>
              <a:rect l="l" t="t" r="r" b="b"/>
              <a:pathLst>
                <a:path w="373" h="249" extrusionOk="0">
                  <a:moveTo>
                    <a:pt x="342" y="0"/>
                  </a:moveTo>
                  <a:lnTo>
                    <a:pt x="295" y="16"/>
                  </a:lnTo>
                  <a:cubicBezTo>
                    <a:pt x="264" y="93"/>
                    <a:pt x="218" y="124"/>
                    <a:pt x="140" y="155"/>
                  </a:cubicBezTo>
                  <a:cubicBezTo>
                    <a:pt x="109" y="155"/>
                    <a:pt x="94" y="155"/>
                    <a:pt x="78" y="171"/>
                  </a:cubicBezTo>
                  <a:cubicBezTo>
                    <a:pt x="32" y="171"/>
                    <a:pt x="1" y="186"/>
                    <a:pt x="1" y="186"/>
                  </a:cubicBezTo>
                  <a:lnTo>
                    <a:pt x="1" y="202"/>
                  </a:lnTo>
                  <a:cubicBezTo>
                    <a:pt x="16" y="233"/>
                    <a:pt x="63" y="248"/>
                    <a:pt x="78" y="248"/>
                  </a:cubicBezTo>
                  <a:cubicBezTo>
                    <a:pt x="156" y="248"/>
                    <a:pt x="233" y="233"/>
                    <a:pt x="295" y="171"/>
                  </a:cubicBezTo>
                  <a:cubicBezTo>
                    <a:pt x="326" y="124"/>
                    <a:pt x="373" y="47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26"/>
            <p:cNvSpPr/>
            <p:nvPr/>
          </p:nvSpPr>
          <p:spPr>
            <a:xfrm>
              <a:off x="2034438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466" y="94"/>
                  </a:moveTo>
                  <a:cubicBezTo>
                    <a:pt x="481" y="156"/>
                    <a:pt x="435" y="218"/>
                    <a:pt x="404" y="264"/>
                  </a:cubicBezTo>
                  <a:cubicBezTo>
                    <a:pt x="353" y="303"/>
                    <a:pt x="281" y="330"/>
                    <a:pt x="213" y="330"/>
                  </a:cubicBezTo>
                  <a:cubicBezTo>
                    <a:pt x="199" y="330"/>
                    <a:pt x="185" y="329"/>
                    <a:pt x="171" y="326"/>
                  </a:cubicBezTo>
                  <a:cubicBezTo>
                    <a:pt x="156" y="326"/>
                    <a:pt x="109" y="311"/>
                    <a:pt x="94" y="280"/>
                  </a:cubicBezTo>
                  <a:lnTo>
                    <a:pt x="94" y="264"/>
                  </a:lnTo>
                  <a:cubicBezTo>
                    <a:pt x="94" y="264"/>
                    <a:pt x="125" y="249"/>
                    <a:pt x="171" y="249"/>
                  </a:cubicBezTo>
                  <a:cubicBezTo>
                    <a:pt x="187" y="233"/>
                    <a:pt x="202" y="233"/>
                    <a:pt x="233" y="233"/>
                  </a:cubicBezTo>
                  <a:cubicBezTo>
                    <a:pt x="311" y="202"/>
                    <a:pt x="357" y="171"/>
                    <a:pt x="388" y="94"/>
                  </a:cubicBezTo>
                  <a:close/>
                  <a:moveTo>
                    <a:pt x="311" y="1"/>
                  </a:moveTo>
                  <a:lnTo>
                    <a:pt x="311" y="32"/>
                  </a:lnTo>
                  <a:cubicBezTo>
                    <a:pt x="280" y="78"/>
                    <a:pt x="249" y="109"/>
                    <a:pt x="202" y="125"/>
                  </a:cubicBezTo>
                  <a:lnTo>
                    <a:pt x="171" y="125"/>
                  </a:lnTo>
                  <a:cubicBezTo>
                    <a:pt x="109" y="125"/>
                    <a:pt x="47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32" y="388"/>
                    <a:pt x="109" y="419"/>
                    <a:pt x="171" y="419"/>
                  </a:cubicBezTo>
                  <a:lnTo>
                    <a:pt x="202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26"/>
            <p:cNvSpPr/>
            <p:nvPr/>
          </p:nvSpPr>
          <p:spPr>
            <a:xfrm>
              <a:off x="2145713" y="3956150"/>
              <a:ext cx="4300" cy="4325"/>
            </a:xfrm>
            <a:custGeom>
              <a:avLst/>
              <a:gdLst/>
              <a:ahLst/>
              <a:cxnLst/>
              <a:rect l="l" t="t" r="r" b="b"/>
              <a:pathLst>
                <a:path w="172" h="173" extrusionOk="0">
                  <a:moveTo>
                    <a:pt x="47" y="0"/>
                  </a:moveTo>
                  <a:cubicBezTo>
                    <a:pt x="16" y="16"/>
                    <a:pt x="1" y="31"/>
                    <a:pt x="1" y="62"/>
                  </a:cubicBezTo>
                  <a:cubicBezTo>
                    <a:pt x="1" y="78"/>
                    <a:pt x="1" y="109"/>
                    <a:pt x="16" y="140"/>
                  </a:cubicBezTo>
                  <a:cubicBezTo>
                    <a:pt x="45" y="159"/>
                    <a:pt x="80" y="172"/>
                    <a:pt x="109" y="172"/>
                  </a:cubicBezTo>
                  <a:cubicBezTo>
                    <a:pt x="128" y="172"/>
                    <a:pt x="144" y="167"/>
                    <a:pt x="156" y="156"/>
                  </a:cubicBezTo>
                  <a:cubicBezTo>
                    <a:pt x="171" y="140"/>
                    <a:pt x="171" y="140"/>
                    <a:pt x="171" y="93"/>
                  </a:cubicBezTo>
                  <a:cubicBezTo>
                    <a:pt x="171" y="78"/>
                    <a:pt x="171" y="62"/>
                    <a:pt x="156" y="31"/>
                  </a:cubicBezTo>
                  <a:cubicBezTo>
                    <a:pt x="140" y="16"/>
                    <a:pt x="94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26"/>
            <p:cNvSpPr/>
            <p:nvPr/>
          </p:nvSpPr>
          <p:spPr>
            <a:xfrm>
              <a:off x="2143013" y="3953725"/>
              <a:ext cx="10100" cy="9050"/>
            </a:xfrm>
            <a:custGeom>
              <a:avLst/>
              <a:gdLst/>
              <a:ahLst/>
              <a:cxnLst/>
              <a:rect l="l" t="t" r="r" b="b"/>
              <a:pathLst>
                <a:path w="404" h="362" extrusionOk="0">
                  <a:moveTo>
                    <a:pt x="186" y="97"/>
                  </a:moveTo>
                  <a:cubicBezTo>
                    <a:pt x="233" y="97"/>
                    <a:pt x="264" y="113"/>
                    <a:pt x="264" y="113"/>
                  </a:cubicBezTo>
                  <a:cubicBezTo>
                    <a:pt x="279" y="128"/>
                    <a:pt x="279" y="159"/>
                    <a:pt x="279" y="175"/>
                  </a:cubicBezTo>
                  <a:cubicBezTo>
                    <a:pt x="279" y="206"/>
                    <a:pt x="279" y="206"/>
                    <a:pt x="264" y="237"/>
                  </a:cubicBezTo>
                  <a:cubicBezTo>
                    <a:pt x="253" y="248"/>
                    <a:pt x="238" y="253"/>
                    <a:pt x="222" y="253"/>
                  </a:cubicBezTo>
                  <a:cubicBezTo>
                    <a:pt x="193" y="253"/>
                    <a:pt x="160" y="236"/>
                    <a:pt x="140" y="206"/>
                  </a:cubicBezTo>
                  <a:cubicBezTo>
                    <a:pt x="109" y="190"/>
                    <a:pt x="109" y="159"/>
                    <a:pt x="109" y="128"/>
                  </a:cubicBezTo>
                  <a:cubicBezTo>
                    <a:pt x="109" y="113"/>
                    <a:pt x="140" y="97"/>
                    <a:pt x="155" y="97"/>
                  </a:cubicBezTo>
                  <a:close/>
                  <a:moveTo>
                    <a:pt x="183" y="1"/>
                  </a:moveTo>
                  <a:cubicBezTo>
                    <a:pt x="156" y="1"/>
                    <a:pt x="131" y="7"/>
                    <a:pt x="109" y="20"/>
                  </a:cubicBezTo>
                  <a:cubicBezTo>
                    <a:pt x="78" y="35"/>
                    <a:pt x="31" y="82"/>
                    <a:pt x="16" y="113"/>
                  </a:cubicBezTo>
                  <a:cubicBezTo>
                    <a:pt x="0" y="175"/>
                    <a:pt x="16" y="237"/>
                    <a:pt x="62" y="284"/>
                  </a:cubicBezTo>
                  <a:cubicBezTo>
                    <a:pt x="93" y="346"/>
                    <a:pt x="171" y="361"/>
                    <a:pt x="233" y="361"/>
                  </a:cubicBezTo>
                  <a:cubicBezTo>
                    <a:pt x="264" y="361"/>
                    <a:pt x="310" y="346"/>
                    <a:pt x="341" y="330"/>
                  </a:cubicBezTo>
                  <a:cubicBezTo>
                    <a:pt x="388" y="315"/>
                    <a:pt x="403" y="253"/>
                    <a:pt x="403" y="206"/>
                  </a:cubicBezTo>
                  <a:cubicBezTo>
                    <a:pt x="403" y="175"/>
                    <a:pt x="403" y="113"/>
                    <a:pt x="372" y="82"/>
                  </a:cubicBezTo>
                  <a:cubicBezTo>
                    <a:pt x="328" y="37"/>
                    <a:pt x="252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26"/>
            <p:cNvSpPr/>
            <p:nvPr/>
          </p:nvSpPr>
          <p:spPr>
            <a:xfrm>
              <a:off x="1956113" y="3908450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125" y="1"/>
                  </a:moveTo>
                  <a:cubicBezTo>
                    <a:pt x="78" y="1"/>
                    <a:pt x="63" y="1"/>
                    <a:pt x="32" y="32"/>
                  </a:cubicBezTo>
                  <a:cubicBezTo>
                    <a:pt x="1" y="47"/>
                    <a:pt x="1" y="78"/>
                    <a:pt x="1" y="109"/>
                  </a:cubicBezTo>
                  <a:cubicBezTo>
                    <a:pt x="32" y="156"/>
                    <a:pt x="63" y="202"/>
                    <a:pt x="109" y="202"/>
                  </a:cubicBezTo>
                  <a:cubicBezTo>
                    <a:pt x="140" y="202"/>
                    <a:pt x="156" y="187"/>
                    <a:pt x="187" y="140"/>
                  </a:cubicBezTo>
                  <a:cubicBezTo>
                    <a:pt x="202" y="109"/>
                    <a:pt x="202" y="63"/>
                    <a:pt x="202" y="32"/>
                  </a:cubicBezTo>
                  <a:cubicBezTo>
                    <a:pt x="187" y="32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26"/>
            <p:cNvSpPr/>
            <p:nvPr/>
          </p:nvSpPr>
          <p:spPr>
            <a:xfrm>
              <a:off x="1953788" y="3906000"/>
              <a:ext cx="10875" cy="9925"/>
            </a:xfrm>
            <a:custGeom>
              <a:avLst/>
              <a:gdLst/>
              <a:ahLst/>
              <a:cxnLst/>
              <a:rect l="l" t="t" r="r" b="b"/>
              <a:pathLst>
                <a:path w="435" h="397" extrusionOk="0">
                  <a:moveTo>
                    <a:pt x="218" y="130"/>
                  </a:moveTo>
                  <a:cubicBezTo>
                    <a:pt x="249" y="130"/>
                    <a:pt x="280" y="145"/>
                    <a:pt x="295" y="145"/>
                  </a:cubicBezTo>
                  <a:cubicBezTo>
                    <a:pt x="295" y="176"/>
                    <a:pt x="295" y="223"/>
                    <a:pt x="280" y="254"/>
                  </a:cubicBezTo>
                  <a:cubicBezTo>
                    <a:pt x="249" y="300"/>
                    <a:pt x="233" y="316"/>
                    <a:pt x="202" y="316"/>
                  </a:cubicBezTo>
                  <a:cubicBezTo>
                    <a:pt x="156" y="316"/>
                    <a:pt x="140" y="285"/>
                    <a:pt x="125" y="238"/>
                  </a:cubicBezTo>
                  <a:cubicBezTo>
                    <a:pt x="94" y="207"/>
                    <a:pt x="94" y="161"/>
                    <a:pt x="125" y="145"/>
                  </a:cubicBezTo>
                  <a:cubicBezTo>
                    <a:pt x="156" y="130"/>
                    <a:pt x="171" y="130"/>
                    <a:pt x="218" y="130"/>
                  </a:cubicBezTo>
                  <a:close/>
                  <a:moveTo>
                    <a:pt x="247" y="1"/>
                  </a:moveTo>
                  <a:cubicBezTo>
                    <a:pt x="185" y="1"/>
                    <a:pt x="123" y="16"/>
                    <a:pt x="78" y="52"/>
                  </a:cubicBezTo>
                  <a:cubicBezTo>
                    <a:pt x="16" y="99"/>
                    <a:pt x="0" y="176"/>
                    <a:pt x="16" y="254"/>
                  </a:cubicBezTo>
                  <a:cubicBezTo>
                    <a:pt x="43" y="349"/>
                    <a:pt x="106" y="396"/>
                    <a:pt x="184" y="396"/>
                  </a:cubicBezTo>
                  <a:cubicBezTo>
                    <a:pt x="195" y="396"/>
                    <a:pt x="206" y="395"/>
                    <a:pt x="218" y="393"/>
                  </a:cubicBezTo>
                  <a:cubicBezTo>
                    <a:pt x="295" y="393"/>
                    <a:pt x="357" y="362"/>
                    <a:pt x="388" y="285"/>
                  </a:cubicBezTo>
                  <a:cubicBezTo>
                    <a:pt x="435" y="207"/>
                    <a:pt x="435" y="99"/>
                    <a:pt x="388" y="52"/>
                  </a:cubicBezTo>
                  <a:lnTo>
                    <a:pt x="388" y="21"/>
                  </a:lnTo>
                  <a:lnTo>
                    <a:pt x="373" y="21"/>
                  </a:lnTo>
                  <a:cubicBezTo>
                    <a:pt x="334" y="8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26"/>
            <p:cNvSpPr/>
            <p:nvPr/>
          </p:nvSpPr>
          <p:spPr>
            <a:xfrm>
              <a:off x="1823113" y="4033300"/>
              <a:ext cx="5850" cy="4675"/>
            </a:xfrm>
            <a:custGeom>
              <a:avLst/>
              <a:gdLst/>
              <a:ahLst/>
              <a:cxnLst/>
              <a:rect l="l" t="t" r="r" b="b"/>
              <a:pathLst>
                <a:path w="234" h="187" extrusionOk="0">
                  <a:moveTo>
                    <a:pt x="47" y="1"/>
                  </a:moveTo>
                  <a:cubicBezTo>
                    <a:pt x="32" y="32"/>
                    <a:pt x="1" y="94"/>
                    <a:pt x="16" y="109"/>
                  </a:cubicBezTo>
                  <a:cubicBezTo>
                    <a:pt x="32" y="125"/>
                    <a:pt x="47" y="125"/>
                    <a:pt x="78" y="156"/>
                  </a:cubicBezTo>
                  <a:lnTo>
                    <a:pt x="202" y="187"/>
                  </a:lnTo>
                  <a:cubicBezTo>
                    <a:pt x="233" y="156"/>
                    <a:pt x="233" y="109"/>
                    <a:pt x="233" y="47"/>
                  </a:cubicBezTo>
                  <a:lnTo>
                    <a:pt x="202" y="3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26"/>
            <p:cNvSpPr/>
            <p:nvPr/>
          </p:nvSpPr>
          <p:spPr>
            <a:xfrm>
              <a:off x="1819638" y="4029825"/>
              <a:ext cx="11650" cy="11250"/>
            </a:xfrm>
            <a:custGeom>
              <a:avLst/>
              <a:gdLst/>
              <a:ahLst/>
              <a:cxnLst/>
              <a:rect l="l" t="t" r="r" b="b"/>
              <a:pathLst>
                <a:path w="466" h="450" extrusionOk="0">
                  <a:moveTo>
                    <a:pt x="171" y="109"/>
                  </a:moveTo>
                  <a:lnTo>
                    <a:pt x="326" y="155"/>
                  </a:lnTo>
                  <a:cubicBezTo>
                    <a:pt x="341" y="171"/>
                    <a:pt x="372" y="171"/>
                    <a:pt x="372" y="186"/>
                  </a:cubicBezTo>
                  <a:cubicBezTo>
                    <a:pt x="372" y="248"/>
                    <a:pt x="372" y="295"/>
                    <a:pt x="326" y="310"/>
                  </a:cubicBezTo>
                  <a:lnTo>
                    <a:pt x="186" y="264"/>
                  </a:lnTo>
                  <a:cubicBezTo>
                    <a:pt x="171" y="248"/>
                    <a:pt x="155" y="248"/>
                    <a:pt x="140" y="233"/>
                  </a:cubicBezTo>
                  <a:cubicBezTo>
                    <a:pt x="109" y="202"/>
                    <a:pt x="155" y="155"/>
                    <a:pt x="171" y="109"/>
                  </a:cubicBezTo>
                  <a:close/>
                  <a:moveTo>
                    <a:pt x="140" y="0"/>
                  </a:moveTo>
                  <a:lnTo>
                    <a:pt x="124" y="16"/>
                  </a:lnTo>
                  <a:cubicBezTo>
                    <a:pt x="0" y="155"/>
                    <a:pt x="16" y="248"/>
                    <a:pt x="62" y="295"/>
                  </a:cubicBezTo>
                  <a:cubicBezTo>
                    <a:pt x="93" y="341"/>
                    <a:pt x="140" y="341"/>
                    <a:pt x="171" y="372"/>
                  </a:cubicBezTo>
                  <a:lnTo>
                    <a:pt x="403" y="450"/>
                  </a:lnTo>
                  <a:lnTo>
                    <a:pt x="419" y="403"/>
                  </a:lnTo>
                  <a:cubicBezTo>
                    <a:pt x="450" y="341"/>
                    <a:pt x="465" y="264"/>
                    <a:pt x="465" y="186"/>
                  </a:cubicBezTo>
                  <a:cubicBezTo>
                    <a:pt x="465" y="140"/>
                    <a:pt x="419" y="78"/>
                    <a:pt x="372" y="62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26"/>
            <p:cNvSpPr/>
            <p:nvPr/>
          </p:nvSpPr>
          <p:spPr>
            <a:xfrm>
              <a:off x="2096488" y="4195900"/>
              <a:ext cx="6225" cy="7750"/>
            </a:xfrm>
            <a:custGeom>
              <a:avLst/>
              <a:gdLst/>
              <a:ahLst/>
              <a:cxnLst/>
              <a:rect l="l" t="t" r="r" b="b"/>
              <a:pathLst>
                <a:path w="249" h="310" extrusionOk="0">
                  <a:moveTo>
                    <a:pt x="184" y="1"/>
                  </a:moveTo>
                  <a:cubicBezTo>
                    <a:pt x="129" y="1"/>
                    <a:pt x="83" y="40"/>
                    <a:pt x="47" y="88"/>
                  </a:cubicBezTo>
                  <a:cubicBezTo>
                    <a:pt x="16" y="135"/>
                    <a:pt x="0" y="212"/>
                    <a:pt x="31" y="290"/>
                  </a:cubicBezTo>
                  <a:cubicBezTo>
                    <a:pt x="45" y="304"/>
                    <a:pt x="62" y="309"/>
                    <a:pt x="81" y="309"/>
                  </a:cubicBezTo>
                  <a:cubicBezTo>
                    <a:pt x="127" y="309"/>
                    <a:pt x="180" y="276"/>
                    <a:pt x="202" y="243"/>
                  </a:cubicBezTo>
                  <a:cubicBezTo>
                    <a:pt x="248" y="181"/>
                    <a:pt x="248" y="104"/>
                    <a:pt x="233" y="11"/>
                  </a:cubicBezTo>
                  <a:cubicBezTo>
                    <a:pt x="216" y="4"/>
                    <a:pt x="19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26"/>
            <p:cNvSpPr/>
            <p:nvPr/>
          </p:nvSpPr>
          <p:spPr>
            <a:xfrm>
              <a:off x="2093763" y="41929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42" y="97"/>
                  </a:moveTo>
                  <a:cubicBezTo>
                    <a:pt x="342" y="205"/>
                    <a:pt x="342" y="283"/>
                    <a:pt x="311" y="329"/>
                  </a:cubicBezTo>
                  <a:cubicBezTo>
                    <a:pt x="288" y="374"/>
                    <a:pt x="234" y="410"/>
                    <a:pt x="188" y="410"/>
                  </a:cubicBezTo>
                  <a:cubicBezTo>
                    <a:pt x="170" y="410"/>
                    <a:pt x="153" y="405"/>
                    <a:pt x="140" y="392"/>
                  </a:cubicBezTo>
                  <a:cubicBezTo>
                    <a:pt x="109" y="314"/>
                    <a:pt x="125" y="236"/>
                    <a:pt x="156" y="174"/>
                  </a:cubicBezTo>
                  <a:cubicBezTo>
                    <a:pt x="202" y="143"/>
                    <a:pt x="280" y="97"/>
                    <a:pt x="342" y="97"/>
                  </a:cubicBezTo>
                  <a:close/>
                  <a:moveTo>
                    <a:pt x="335" y="0"/>
                  </a:moveTo>
                  <a:cubicBezTo>
                    <a:pt x="238" y="0"/>
                    <a:pt x="133" y="36"/>
                    <a:pt x="94" y="128"/>
                  </a:cubicBezTo>
                  <a:cubicBezTo>
                    <a:pt x="31" y="221"/>
                    <a:pt x="0" y="360"/>
                    <a:pt x="62" y="454"/>
                  </a:cubicBezTo>
                  <a:lnTo>
                    <a:pt x="94" y="469"/>
                  </a:lnTo>
                  <a:cubicBezTo>
                    <a:pt x="125" y="485"/>
                    <a:pt x="171" y="516"/>
                    <a:pt x="202" y="516"/>
                  </a:cubicBezTo>
                  <a:cubicBezTo>
                    <a:pt x="280" y="516"/>
                    <a:pt x="373" y="454"/>
                    <a:pt x="419" y="376"/>
                  </a:cubicBezTo>
                  <a:cubicBezTo>
                    <a:pt x="466" y="252"/>
                    <a:pt x="450" y="143"/>
                    <a:pt x="435" y="50"/>
                  </a:cubicBezTo>
                  <a:lnTo>
                    <a:pt x="435" y="4"/>
                  </a:lnTo>
                  <a:lnTo>
                    <a:pt x="388" y="4"/>
                  </a:lnTo>
                  <a:cubicBezTo>
                    <a:pt x="371" y="1"/>
                    <a:pt x="353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26"/>
            <p:cNvSpPr/>
            <p:nvPr/>
          </p:nvSpPr>
          <p:spPr>
            <a:xfrm>
              <a:off x="1935963" y="3796000"/>
              <a:ext cx="6225" cy="5650"/>
            </a:xfrm>
            <a:custGeom>
              <a:avLst/>
              <a:gdLst/>
              <a:ahLst/>
              <a:cxnLst/>
              <a:rect l="l" t="t" r="r" b="b"/>
              <a:pathLst>
                <a:path w="249" h="226" extrusionOk="0">
                  <a:moveTo>
                    <a:pt x="62" y="1"/>
                  </a:moveTo>
                  <a:cubicBezTo>
                    <a:pt x="62" y="32"/>
                    <a:pt x="62" y="32"/>
                    <a:pt x="31" y="32"/>
                  </a:cubicBezTo>
                  <a:cubicBezTo>
                    <a:pt x="0" y="79"/>
                    <a:pt x="16" y="156"/>
                    <a:pt x="62" y="203"/>
                  </a:cubicBezTo>
                  <a:cubicBezTo>
                    <a:pt x="78" y="218"/>
                    <a:pt x="109" y="226"/>
                    <a:pt x="142" y="226"/>
                  </a:cubicBezTo>
                  <a:cubicBezTo>
                    <a:pt x="175" y="226"/>
                    <a:pt x="209" y="218"/>
                    <a:pt x="233" y="203"/>
                  </a:cubicBezTo>
                  <a:cubicBezTo>
                    <a:pt x="248" y="187"/>
                    <a:pt x="248" y="141"/>
                    <a:pt x="248" y="110"/>
                  </a:cubicBezTo>
                  <a:cubicBezTo>
                    <a:pt x="248" y="63"/>
                    <a:pt x="233" y="47"/>
                    <a:pt x="186" y="32"/>
                  </a:cubicBezTo>
                  <a:cubicBezTo>
                    <a:pt x="171" y="1"/>
                    <a:pt x="14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26"/>
            <p:cNvSpPr/>
            <p:nvPr/>
          </p:nvSpPr>
          <p:spPr>
            <a:xfrm>
              <a:off x="1933613" y="3793675"/>
              <a:ext cx="11675" cy="10425"/>
            </a:xfrm>
            <a:custGeom>
              <a:avLst/>
              <a:gdLst/>
              <a:ahLst/>
              <a:cxnLst/>
              <a:rect l="l" t="t" r="r" b="b"/>
              <a:pathLst>
                <a:path w="467" h="417" extrusionOk="0">
                  <a:moveTo>
                    <a:pt x="311" y="125"/>
                  </a:moveTo>
                  <a:cubicBezTo>
                    <a:pt x="342" y="140"/>
                    <a:pt x="358" y="156"/>
                    <a:pt x="358" y="203"/>
                  </a:cubicBezTo>
                  <a:cubicBezTo>
                    <a:pt x="358" y="234"/>
                    <a:pt x="358" y="280"/>
                    <a:pt x="342" y="296"/>
                  </a:cubicBezTo>
                  <a:cubicBezTo>
                    <a:pt x="327" y="311"/>
                    <a:pt x="292" y="319"/>
                    <a:pt x="257" y="319"/>
                  </a:cubicBezTo>
                  <a:cubicBezTo>
                    <a:pt x="222" y="319"/>
                    <a:pt x="187" y="311"/>
                    <a:pt x="172" y="296"/>
                  </a:cubicBezTo>
                  <a:cubicBezTo>
                    <a:pt x="125" y="249"/>
                    <a:pt x="110" y="172"/>
                    <a:pt x="156" y="125"/>
                  </a:cubicBezTo>
                  <a:close/>
                  <a:moveTo>
                    <a:pt x="94" y="1"/>
                  </a:moveTo>
                  <a:lnTo>
                    <a:pt x="79" y="16"/>
                  </a:lnTo>
                  <a:cubicBezTo>
                    <a:pt x="1" y="125"/>
                    <a:pt x="1" y="280"/>
                    <a:pt x="79" y="358"/>
                  </a:cubicBezTo>
                  <a:cubicBezTo>
                    <a:pt x="101" y="391"/>
                    <a:pt x="147" y="417"/>
                    <a:pt x="195" y="417"/>
                  </a:cubicBezTo>
                  <a:cubicBezTo>
                    <a:pt x="213" y="417"/>
                    <a:pt x="232" y="413"/>
                    <a:pt x="249" y="404"/>
                  </a:cubicBezTo>
                  <a:cubicBezTo>
                    <a:pt x="311" y="404"/>
                    <a:pt x="358" y="373"/>
                    <a:pt x="404" y="327"/>
                  </a:cubicBezTo>
                  <a:cubicBezTo>
                    <a:pt x="435" y="296"/>
                    <a:pt x="466" y="218"/>
                    <a:pt x="435" y="156"/>
                  </a:cubicBezTo>
                  <a:cubicBezTo>
                    <a:pt x="420" y="94"/>
                    <a:pt x="389" y="47"/>
                    <a:pt x="327" y="16"/>
                  </a:cubicBezTo>
                  <a:cubicBezTo>
                    <a:pt x="280" y="1"/>
                    <a:pt x="249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26"/>
            <p:cNvSpPr/>
            <p:nvPr/>
          </p:nvSpPr>
          <p:spPr>
            <a:xfrm>
              <a:off x="2135238" y="3888675"/>
              <a:ext cx="1975" cy="2350"/>
            </a:xfrm>
            <a:custGeom>
              <a:avLst/>
              <a:gdLst/>
              <a:ahLst/>
              <a:cxnLst/>
              <a:rect l="l" t="t" r="r" b="b"/>
              <a:pathLst>
                <a:path w="79" h="94" extrusionOk="0">
                  <a:moveTo>
                    <a:pt x="48" y="1"/>
                  </a:moveTo>
                  <a:cubicBezTo>
                    <a:pt x="32" y="16"/>
                    <a:pt x="32" y="16"/>
                    <a:pt x="16" y="16"/>
                  </a:cubicBezTo>
                  <a:cubicBezTo>
                    <a:pt x="1" y="16"/>
                    <a:pt x="1" y="63"/>
                    <a:pt x="1" y="63"/>
                  </a:cubicBezTo>
                  <a:cubicBezTo>
                    <a:pt x="1" y="78"/>
                    <a:pt x="1" y="94"/>
                    <a:pt x="16" y="94"/>
                  </a:cubicBezTo>
                  <a:cubicBezTo>
                    <a:pt x="32" y="94"/>
                    <a:pt x="48" y="78"/>
                    <a:pt x="48" y="63"/>
                  </a:cubicBezTo>
                  <a:cubicBezTo>
                    <a:pt x="48" y="47"/>
                    <a:pt x="79" y="16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26"/>
            <p:cNvSpPr/>
            <p:nvPr/>
          </p:nvSpPr>
          <p:spPr>
            <a:xfrm>
              <a:off x="2132538" y="3888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26"/>
            <p:cNvSpPr/>
            <p:nvPr/>
          </p:nvSpPr>
          <p:spPr>
            <a:xfrm>
              <a:off x="2132138" y="38870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2" y="82"/>
                  </a:moveTo>
                  <a:cubicBezTo>
                    <a:pt x="197" y="108"/>
                    <a:pt x="201" y="133"/>
                    <a:pt x="185" y="133"/>
                  </a:cubicBezTo>
                  <a:cubicBezTo>
                    <a:pt x="182" y="133"/>
                    <a:pt x="177" y="132"/>
                    <a:pt x="172" y="129"/>
                  </a:cubicBezTo>
                  <a:cubicBezTo>
                    <a:pt x="172" y="144"/>
                    <a:pt x="156" y="160"/>
                    <a:pt x="140" y="160"/>
                  </a:cubicBezTo>
                  <a:cubicBezTo>
                    <a:pt x="125" y="160"/>
                    <a:pt x="125" y="144"/>
                    <a:pt x="125" y="129"/>
                  </a:cubicBezTo>
                  <a:cubicBezTo>
                    <a:pt x="125" y="129"/>
                    <a:pt x="125" y="82"/>
                    <a:pt x="140" y="82"/>
                  </a:cubicBezTo>
                  <a:close/>
                  <a:moveTo>
                    <a:pt x="117" y="1"/>
                  </a:moveTo>
                  <a:cubicBezTo>
                    <a:pt x="78" y="1"/>
                    <a:pt x="40" y="12"/>
                    <a:pt x="1" y="36"/>
                  </a:cubicBezTo>
                  <a:lnTo>
                    <a:pt x="16" y="67"/>
                  </a:lnTo>
                  <a:cubicBezTo>
                    <a:pt x="16" y="82"/>
                    <a:pt x="16" y="113"/>
                    <a:pt x="47" y="160"/>
                  </a:cubicBezTo>
                  <a:cubicBezTo>
                    <a:pt x="32" y="237"/>
                    <a:pt x="78" y="299"/>
                    <a:pt x="140" y="315"/>
                  </a:cubicBezTo>
                  <a:lnTo>
                    <a:pt x="156" y="315"/>
                  </a:lnTo>
                  <a:cubicBezTo>
                    <a:pt x="218" y="315"/>
                    <a:pt x="280" y="284"/>
                    <a:pt x="296" y="222"/>
                  </a:cubicBezTo>
                  <a:cubicBezTo>
                    <a:pt x="311" y="144"/>
                    <a:pt x="296" y="67"/>
                    <a:pt x="234" y="36"/>
                  </a:cubicBezTo>
                  <a:cubicBezTo>
                    <a:pt x="195" y="12"/>
                    <a:pt x="156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26"/>
            <p:cNvSpPr/>
            <p:nvPr/>
          </p:nvSpPr>
          <p:spPr>
            <a:xfrm>
              <a:off x="1902613" y="3807250"/>
              <a:ext cx="4275" cy="3900"/>
            </a:xfrm>
            <a:custGeom>
              <a:avLst/>
              <a:gdLst/>
              <a:ahLst/>
              <a:cxnLst/>
              <a:rect l="l" t="t" r="r" b="b"/>
              <a:pathLst>
                <a:path w="171" h="156" extrusionOk="0">
                  <a:moveTo>
                    <a:pt x="31" y="1"/>
                  </a:moveTo>
                  <a:cubicBezTo>
                    <a:pt x="16" y="16"/>
                    <a:pt x="0" y="47"/>
                    <a:pt x="0" y="63"/>
                  </a:cubicBezTo>
                  <a:cubicBezTo>
                    <a:pt x="0" y="94"/>
                    <a:pt x="0" y="140"/>
                    <a:pt x="16" y="140"/>
                  </a:cubicBezTo>
                  <a:cubicBezTo>
                    <a:pt x="31" y="156"/>
                    <a:pt x="47" y="156"/>
                    <a:pt x="78" y="156"/>
                  </a:cubicBezTo>
                  <a:cubicBezTo>
                    <a:pt x="109" y="156"/>
                    <a:pt x="155" y="140"/>
                    <a:pt x="171" y="94"/>
                  </a:cubicBezTo>
                  <a:cubicBezTo>
                    <a:pt x="171" y="78"/>
                    <a:pt x="155" y="63"/>
                    <a:pt x="155" y="47"/>
                  </a:cubicBezTo>
                  <a:cubicBezTo>
                    <a:pt x="140" y="16"/>
                    <a:pt x="93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26"/>
            <p:cNvSpPr/>
            <p:nvPr/>
          </p:nvSpPr>
          <p:spPr>
            <a:xfrm>
              <a:off x="1899513" y="3804950"/>
              <a:ext cx="9700" cy="9300"/>
            </a:xfrm>
            <a:custGeom>
              <a:avLst/>
              <a:gdLst/>
              <a:ahLst/>
              <a:cxnLst/>
              <a:rect l="l" t="t" r="r" b="b"/>
              <a:pathLst>
                <a:path w="388" h="372" extrusionOk="0">
                  <a:moveTo>
                    <a:pt x="167" y="97"/>
                  </a:moveTo>
                  <a:cubicBezTo>
                    <a:pt x="175" y="97"/>
                    <a:pt x="186" y="100"/>
                    <a:pt x="202" y="108"/>
                  </a:cubicBezTo>
                  <a:cubicBezTo>
                    <a:pt x="217" y="108"/>
                    <a:pt x="264" y="139"/>
                    <a:pt x="279" y="155"/>
                  </a:cubicBezTo>
                  <a:cubicBezTo>
                    <a:pt x="279" y="170"/>
                    <a:pt x="295" y="186"/>
                    <a:pt x="295" y="217"/>
                  </a:cubicBezTo>
                  <a:cubicBezTo>
                    <a:pt x="279" y="248"/>
                    <a:pt x="233" y="263"/>
                    <a:pt x="202" y="263"/>
                  </a:cubicBezTo>
                  <a:cubicBezTo>
                    <a:pt x="171" y="263"/>
                    <a:pt x="155" y="263"/>
                    <a:pt x="140" y="248"/>
                  </a:cubicBezTo>
                  <a:cubicBezTo>
                    <a:pt x="124" y="232"/>
                    <a:pt x="124" y="186"/>
                    <a:pt x="124" y="170"/>
                  </a:cubicBezTo>
                  <a:cubicBezTo>
                    <a:pt x="124" y="155"/>
                    <a:pt x="140" y="139"/>
                    <a:pt x="155" y="108"/>
                  </a:cubicBezTo>
                  <a:cubicBezTo>
                    <a:pt x="155" y="100"/>
                    <a:pt x="159" y="97"/>
                    <a:pt x="167" y="97"/>
                  </a:cubicBezTo>
                  <a:close/>
                  <a:moveTo>
                    <a:pt x="173" y="0"/>
                  </a:moveTo>
                  <a:cubicBezTo>
                    <a:pt x="145" y="0"/>
                    <a:pt x="118" y="5"/>
                    <a:pt x="93" y="15"/>
                  </a:cubicBezTo>
                  <a:cubicBezTo>
                    <a:pt x="62" y="62"/>
                    <a:pt x="16" y="93"/>
                    <a:pt x="16" y="155"/>
                  </a:cubicBezTo>
                  <a:cubicBezTo>
                    <a:pt x="0" y="217"/>
                    <a:pt x="16" y="263"/>
                    <a:pt x="62" y="310"/>
                  </a:cubicBezTo>
                  <a:cubicBezTo>
                    <a:pt x="78" y="341"/>
                    <a:pt x="140" y="372"/>
                    <a:pt x="171" y="372"/>
                  </a:cubicBezTo>
                  <a:cubicBezTo>
                    <a:pt x="248" y="372"/>
                    <a:pt x="357" y="310"/>
                    <a:pt x="372" y="217"/>
                  </a:cubicBezTo>
                  <a:cubicBezTo>
                    <a:pt x="388" y="170"/>
                    <a:pt x="372" y="108"/>
                    <a:pt x="326" y="77"/>
                  </a:cubicBezTo>
                  <a:cubicBezTo>
                    <a:pt x="294" y="24"/>
                    <a:pt x="23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26"/>
            <p:cNvSpPr/>
            <p:nvPr/>
          </p:nvSpPr>
          <p:spPr>
            <a:xfrm>
              <a:off x="2093363" y="415195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5" y="1"/>
                  </a:moveTo>
                  <a:cubicBezTo>
                    <a:pt x="78" y="1"/>
                    <a:pt x="47" y="16"/>
                    <a:pt x="16" y="63"/>
                  </a:cubicBezTo>
                  <a:cubicBezTo>
                    <a:pt x="1" y="94"/>
                    <a:pt x="16" y="109"/>
                    <a:pt x="16" y="156"/>
                  </a:cubicBezTo>
                  <a:cubicBezTo>
                    <a:pt x="16" y="187"/>
                    <a:pt x="47" y="218"/>
                    <a:pt x="78" y="218"/>
                  </a:cubicBezTo>
                  <a:cubicBezTo>
                    <a:pt x="85" y="220"/>
                    <a:pt x="91" y="221"/>
                    <a:pt x="98" y="221"/>
                  </a:cubicBezTo>
                  <a:cubicBezTo>
                    <a:pt x="137" y="221"/>
                    <a:pt x="176" y="183"/>
                    <a:pt x="203" y="156"/>
                  </a:cubicBezTo>
                  <a:cubicBezTo>
                    <a:pt x="203" y="140"/>
                    <a:pt x="234" y="94"/>
                    <a:pt x="218" y="63"/>
                  </a:cubicBezTo>
                  <a:cubicBezTo>
                    <a:pt x="203" y="16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26"/>
            <p:cNvSpPr/>
            <p:nvPr/>
          </p:nvSpPr>
          <p:spPr>
            <a:xfrm>
              <a:off x="2090663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33" y="94"/>
                  </a:moveTo>
                  <a:cubicBezTo>
                    <a:pt x="264" y="94"/>
                    <a:pt x="311" y="109"/>
                    <a:pt x="326" y="156"/>
                  </a:cubicBezTo>
                  <a:cubicBezTo>
                    <a:pt x="342" y="187"/>
                    <a:pt x="311" y="233"/>
                    <a:pt x="311" y="249"/>
                  </a:cubicBezTo>
                  <a:cubicBezTo>
                    <a:pt x="297" y="276"/>
                    <a:pt x="249" y="314"/>
                    <a:pt x="206" y="314"/>
                  </a:cubicBezTo>
                  <a:cubicBezTo>
                    <a:pt x="199" y="314"/>
                    <a:pt x="193" y="313"/>
                    <a:pt x="186" y="311"/>
                  </a:cubicBezTo>
                  <a:cubicBezTo>
                    <a:pt x="171" y="311"/>
                    <a:pt x="155" y="280"/>
                    <a:pt x="124" y="264"/>
                  </a:cubicBezTo>
                  <a:cubicBezTo>
                    <a:pt x="109" y="233"/>
                    <a:pt x="109" y="187"/>
                    <a:pt x="124" y="156"/>
                  </a:cubicBezTo>
                  <a:cubicBezTo>
                    <a:pt x="155" y="109"/>
                    <a:pt x="186" y="94"/>
                    <a:pt x="233" y="94"/>
                  </a:cubicBezTo>
                  <a:close/>
                  <a:moveTo>
                    <a:pt x="218" y="1"/>
                  </a:moveTo>
                  <a:cubicBezTo>
                    <a:pt x="109" y="1"/>
                    <a:pt x="47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47" y="357"/>
                    <a:pt x="93" y="388"/>
                    <a:pt x="155" y="404"/>
                  </a:cubicBezTo>
                  <a:lnTo>
                    <a:pt x="218" y="404"/>
                  </a:lnTo>
                  <a:cubicBezTo>
                    <a:pt x="264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295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26"/>
            <p:cNvSpPr/>
            <p:nvPr/>
          </p:nvSpPr>
          <p:spPr>
            <a:xfrm>
              <a:off x="2046063" y="4044950"/>
              <a:ext cx="4300" cy="2500"/>
            </a:xfrm>
            <a:custGeom>
              <a:avLst/>
              <a:gdLst/>
              <a:ahLst/>
              <a:cxnLst/>
              <a:rect l="l" t="t" r="r" b="b"/>
              <a:pathLst>
                <a:path w="172" h="100" extrusionOk="0">
                  <a:moveTo>
                    <a:pt x="78" y="0"/>
                  </a:moveTo>
                  <a:cubicBezTo>
                    <a:pt x="68" y="0"/>
                    <a:pt x="44" y="7"/>
                    <a:pt x="24" y="7"/>
                  </a:cubicBezTo>
                  <a:cubicBezTo>
                    <a:pt x="15" y="7"/>
                    <a:pt x="6" y="5"/>
                    <a:pt x="1" y="0"/>
                  </a:cubicBezTo>
                  <a:lnTo>
                    <a:pt x="1" y="0"/>
                  </a:lnTo>
                  <a:cubicBezTo>
                    <a:pt x="1" y="31"/>
                    <a:pt x="16" y="47"/>
                    <a:pt x="32" y="78"/>
                  </a:cubicBezTo>
                  <a:cubicBezTo>
                    <a:pt x="65" y="89"/>
                    <a:pt x="90" y="100"/>
                    <a:pt x="118" y="100"/>
                  </a:cubicBezTo>
                  <a:cubicBezTo>
                    <a:pt x="130" y="100"/>
                    <a:pt x="142" y="98"/>
                    <a:pt x="156" y="93"/>
                  </a:cubicBezTo>
                  <a:cubicBezTo>
                    <a:pt x="171" y="78"/>
                    <a:pt x="171" y="16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26"/>
            <p:cNvSpPr/>
            <p:nvPr/>
          </p:nvSpPr>
          <p:spPr>
            <a:xfrm>
              <a:off x="2042963" y="404145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80" y="140"/>
                  </a:moveTo>
                  <a:cubicBezTo>
                    <a:pt x="295" y="140"/>
                    <a:pt x="295" y="187"/>
                    <a:pt x="280" y="249"/>
                  </a:cubicBezTo>
                  <a:cubicBezTo>
                    <a:pt x="263" y="254"/>
                    <a:pt x="246" y="258"/>
                    <a:pt x="230" y="258"/>
                  </a:cubicBezTo>
                  <a:cubicBezTo>
                    <a:pt x="201" y="258"/>
                    <a:pt x="175" y="247"/>
                    <a:pt x="156" y="218"/>
                  </a:cubicBezTo>
                  <a:cubicBezTo>
                    <a:pt x="140" y="187"/>
                    <a:pt x="125" y="171"/>
                    <a:pt x="125" y="140"/>
                  </a:cubicBezTo>
                  <a:lnTo>
                    <a:pt x="125" y="140"/>
                  </a:lnTo>
                  <a:cubicBezTo>
                    <a:pt x="130" y="145"/>
                    <a:pt x="139" y="147"/>
                    <a:pt x="148" y="147"/>
                  </a:cubicBezTo>
                  <a:cubicBezTo>
                    <a:pt x="168" y="147"/>
                    <a:pt x="192" y="140"/>
                    <a:pt x="202" y="140"/>
                  </a:cubicBezTo>
                  <a:close/>
                  <a:moveTo>
                    <a:pt x="63" y="1"/>
                  </a:moveTo>
                  <a:lnTo>
                    <a:pt x="16" y="63"/>
                  </a:lnTo>
                  <a:cubicBezTo>
                    <a:pt x="1" y="140"/>
                    <a:pt x="16" y="249"/>
                    <a:pt x="78" y="311"/>
                  </a:cubicBezTo>
                  <a:cubicBezTo>
                    <a:pt x="125" y="342"/>
                    <a:pt x="171" y="373"/>
                    <a:pt x="233" y="373"/>
                  </a:cubicBezTo>
                  <a:cubicBezTo>
                    <a:pt x="280" y="373"/>
                    <a:pt x="295" y="373"/>
                    <a:pt x="326" y="342"/>
                  </a:cubicBezTo>
                  <a:lnTo>
                    <a:pt x="373" y="326"/>
                  </a:lnTo>
                  <a:cubicBezTo>
                    <a:pt x="435" y="218"/>
                    <a:pt x="388" y="94"/>
                    <a:pt x="311" y="63"/>
                  </a:cubicBezTo>
                  <a:cubicBezTo>
                    <a:pt x="301" y="52"/>
                    <a:pt x="287" y="49"/>
                    <a:pt x="271" y="49"/>
                  </a:cubicBezTo>
                  <a:cubicBezTo>
                    <a:pt x="240" y="49"/>
                    <a:pt x="202" y="63"/>
                    <a:pt x="171" y="63"/>
                  </a:cubicBezTo>
                  <a:lnTo>
                    <a:pt x="125" y="6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26"/>
            <p:cNvSpPr/>
            <p:nvPr/>
          </p:nvSpPr>
          <p:spPr>
            <a:xfrm>
              <a:off x="2086788" y="4181425"/>
              <a:ext cx="5050" cy="3525"/>
            </a:xfrm>
            <a:custGeom>
              <a:avLst/>
              <a:gdLst/>
              <a:ahLst/>
              <a:cxnLst/>
              <a:rect l="l" t="t" r="r" b="b"/>
              <a:pathLst>
                <a:path w="202" h="141" extrusionOk="0">
                  <a:moveTo>
                    <a:pt x="93" y="0"/>
                  </a:moveTo>
                  <a:cubicBezTo>
                    <a:pt x="78" y="0"/>
                    <a:pt x="31" y="16"/>
                    <a:pt x="16" y="16"/>
                  </a:cubicBezTo>
                  <a:cubicBezTo>
                    <a:pt x="0" y="63"/>
                    <a:pt x="16" y="94"/>
                    <a:pt x="16" y="125"/>
                  </a:cubicBezTo>
                  <a:cubicBezTo>
                    <a:pt x="31" y="125"/>
                    <a:pt x="78" y="140"/>
                    <a:pt x="93" y="140"/>
                  </a:cubicBezTo>
                  <a:cubicBezTo>
                    <a:pt x="124" y="140"/>
                    <a:pt x="155" y="140"/>
                    <a:pt x="171" y="125"/>
                  </a:cubicBezTo>
                  <a:cubicBezTo>
                    <a:pt x="186" y="94"/>
                    <a:pt x="202" y="78"/>
                    <a:pt x="186" y="47"/>
                  </a:cubicBezTo>
                  <a:cubicBezTo>
                    <a:pt x="186" y="47"/>
                    <a:pt x="186" y="16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26"/>
            <p:cNvSpPr/>
            <p:nvPr/>
          </p:nvSpPr>
          <p:spPr>
            <a:xfrm>
              <a:off x="2083688" y="4179475"/>
              <a:ext cx="10100" cy="8175"/>
            </a:xfrm>
            <a:custGeom>
              <a:avLst/>
              <a:gdLst/>
              <a:ahLst/>
              <a:cxnLst/>
              <a:rect l="l" t="t" r="r" b="b"/>
              <a:pathLst>
                <a:path w="404" h="327" extrusionOk="0">
                  <a:moveTo>
                    <a:pt x="295" y="78"/>
                  </a:moveTo>
                  <a:cubicBezTo>
                    <a:pt x="310" y="78"/>
                    <a:pt x="310" y="94"/>
                    <a:pt x="310" y="125"/>
                  </a:cubicBezTo>
                  <a:cubicBezTo>
                    <a:pt x="310" y="156"/>
                    <a:pt x="310" y="172"/>
                    <a:pt x="295" y="203"/>
                  </a:cubicBezTo>
                  <a:cubicBezTo>
                    <a:pt x="279" y="218"/>
                    <a:pt x="248" y="218"/>
                    <a:pt x="217" y="218"/>
                  </a:cubicBezTo>
                  <a:cubicBezTo>
                    <a:pt x="202" y="218"/>
                    <a:pt x="155" y="203"/>
                    <a:pt x="140" y="203"/>
                  </a:cubicBezTo>
                  <a:cubicBezTo>
                    <a:pt x="140" y="172"/>
                    <a:pt x="124" y="141"/>
                    <a:pt x="140" y="94"/>
                  </a:cubicBezTo>
                  <a:cubicBezTo>
                    <a:pt x="155" y="94"/>
                    <a:pt x="202" y="78"/>
                    <a:pt x="217" y="78"/>
                  </a:cubicBezTo>
                  <a:close/>
                  <a:moveTo>
                    <a:pt x="62" y="1"/>
                  </a:moveTo>
                  <a:lnTo>
                    <a:pt x="47" y="47"/>
                  </a:lnTo>
                  <a:cubicBezTo>
                    <a:pt x="0" y="125"/>
                    <a:pt x="0" y="218"/>
                    <a:pt x="47" y="296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24" y="327"/>
                    <a:pt x="155" y="327"/>
                    <a:pt x="202" y="327"/>
                  </a:cubicBezTo>
                  <a:cubicBezTo>
                    <a:pt x="248" y="327"/>
                    <a:pt x="310" y="327"/>
                    <a:pt x="357" y="296"/>
                  </a:cubicBezTo>
                  <a:cubicBezTo>
                    <a:pt x="388" y="249"/>
                    <a:pt x="403" y="172"/>
                    <a:pt x="403" y="125"/>
                  </a:cubicBezTo>
                  <a:cubicBezTo>
                    <a:pt x="403" y="63"/>
                    <a:pt x="372" y="16"/>
                    <a:pt x="326" y="16"/>
                  </a:cubicBezTo>
                  <a:cubicBezTo>
                    <a:pt x="303" y="9"/>
                    <a:pt x="275" y="5"/>
                    <a:pt x="248" y="5"/>
                  </a:cubicBezTo>
                  <a:cubicBezTo>
                    <a:pt x="221" y="5"/>
                    <a:pt x="194" y="9"/>
                    <a:pt x="171" y="16"/>
                  </a:cubicBezTo>
                  <a:lnTo>
                    <a:pt x="93" y="16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26"/>
            <p:cNvSpPr/>
            <p:nvPr/>
          </p:nvSpPr>
          <p:spPr>
            <a:xfrm>
              <a:off x="2046463" y="3836725"/>
              <a:ext cx="5450" cy="5450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09" y="0"/>
                  </a:moveTo>
                  <a:cubicBezTo>
                    <a:pt x="93" y="0"/>
                    <a:pt x="62" y="0"/>
                    <a:pt x="31" y="31"/>
                  </a:cubicBezTo>
                  <a:cubicBezTo>
                    <a:pt x="0" y="78"/>
                    <a:pt x="0" y="156"/>
                    <a:pt x="16" y="218"/>
                  </a:cubicBezTo>
                  <a:lnTo>
                    <a:pt x="62" y="218"/>
                  </a:lnTo>
                  <a:cubicBezTo>
                    <a:pt x="93" y="218"/>
                    <a:pt x="140" y="202"/>
                    <a:pt x="171" y="156"/>
                  </a:cubicBezTo>
                  <a:cubicBezTo>
                    <a:pt x="186" y="140"/>
                    <a:pt x="217" y="109"/>
                    <a:pt x="217" y="78"/>
                  </a:cubicBezTo>
                  <a:cubicBezTo>
                    <a:pt x="217" y="63"/>
                    <a:pt x="217" y="47"/>
                    <a:pt x="186" y="31"/>
                  </a:cubicBezTo>
                  <a:cubicBezTo>
                    <a:pt x="186" y="31"/>
                    <a:pt x="171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26"/>
            <p:cNvSpPr/>
            <p:nvPr/>
          </p:nvSpPr>
          <p:spPr>
            <a:xfrm>
              <a:off x="2043363" y="3833850"/>
              <a:ext cx="10875" cy="10275"/>
            </a:xfrm>
            <a:custGeom>
              <a:avLst/>
              <a:gdLst/>
              <a:ahLst/>
              <a:cxnLst/>
              <a:rect l="l" t="t" r="r" b="b"/>
              <a:pathLst>
                <a:path w="435" h="411" extrusionOk="0">
                  <a:moveTo>
                    <a:pt x="233" y="100"/>
                  </a:moveTo>
                  <a:cubicBezTo>
                    <a:pt x="295" y="100"/>
                    <a:pt x="310" y="115"/>
                    <a:pt x="310" y="115"/>
                  </a:cubicBezTo>
                  <a:cubicBezTo>
                    <a:pt x="341" y="146"/>
                    <a:pt x="341" y="162"/>
                    <a:pt x="341" y="178"/>
                  </a:cubicBezTo>
                  <a:cubicBezTo>
                    <a:pt x="341" y="193"/>
                    <a:pt x="310" y="240"/>
                    <a:pt x="295" y="255"/>
                  </a:cubicBezTo>
                  <a:cubicBezTo>
                    <a:pt x="264" y="302"/>
                    <a:pt x="217" y="317"/>
                    <a:pt x="186" y="317"/>
                  </a:cubicBezTo>
                  <a:lnTo>
                    <a:pt x="140" y="317"/>
                  </a:lnTo>
                  <a:cubicBezTo>
                    <a:pt x="124" y="255"/>
                    <a:pt x="124" y="178"/>
                    <a:pt x="155" y="115"/>
                  </a:cubicBezTo>
                  <a:cubicBezTo>
                    <a:pt x="186" y="100"/>
                    <a:pt x="217" y="100"/>
                    <a:pt x="233" y="100"/>
                  </a:cubicBezTo>
                  <a:close/>
                  <a:moveTo>
                    <a:pt x="244" y="0"/>
                  </a:moveTo>
                  <a:cubicBezTo>
                    <a:pt x="210" y="0"/>
                    <a:pt x="171" y="7"/>
                    <a:pt x="124" y="22"/>
                  </a:cubicBezTo>
                  <a:lnTo>
                    <a:pt x="109" y="22"/>
                  </a:lnTo>
                  <a:lnTo>
                    <a:pt x="78" y="38"/>
                  </a:lnTo>
                  <a:cubicBezTo>
                    <a:pt x="31" y="131"/>
                    <a:pt x="0" y="271"/>
                    <a:pt x="47" y="379"/>
                  </a:cubicBezTo>
                  <a:lnTo>
                    <a:pt x="62" y="364"/>
                  </a:lnTo>
                  <a:cubicBezTo>
                    <a:pt x="109" y="395"/>
                    <a:pt x="140" y="410"/>
                    <a:pt x="186" y="410"/>
                  </a:cubicBezTo>
                  <a:cubicBezTo>
                    <a:pt x="264" y="410"/>
                    <a:pt x="310" y="395"/>
                    <a:pt x="372" y="333"/>
                  </a:cubicBezTo>
                  <a:cubicBezTo>
                    <a:pt x="419" y="302"/>
                    <a:pt x="434" y="240"/>
                    <a:pt x="434" y="178"/>
                  </a:cubicBezTo>
                  <a:cubicBezTo>
                    <a:pt x="434" y="131"/>
                    <a:pt x="419" y="100"/>
                    <a:pt x="388" y="69"/>
                  </a:cubicBezTo>
                  <a:cubicBezTo>
                    <a:pt x="357" y="28"/>
                    <a:pt x="312" y="0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26"/>
            <p:cNvSpPr/>
            <p:nvPr/>
          </p:nvSpPr>
          <p:spPr>
            <a:xfrm>
              <a:off x="2015438" y="3841775"/>
              <a:ext cx="4675" cy="4275"/>
            </a:xfrm>
            <a:custGeom>
              <a:avLst/>
              <a:gdLst/>
              <a:ahLst/>
              <a:cxnLst/>
              <a:rect l="l" t="t" r="r" b="b"/>
              <a:pathLst>
                <a:path w="187" h="171" extrusionOk="0">
                  <a:moveTo>
                    <a:pt x="156" y="0"/>
                  </a:moveTo>
                  <a:cubicBezTo>
                    <a:pt x="109" y="0"/>
                    <a:pt x="78" y="16"/>
                    <a:pt x="32" y="62"/>
                  </a:cubicBezTo>
                  <a:cubicBezTo>
                    <a:pt x="16" y="78"/>
                    <a:pt x="1" y="109"/>
                    <a:pt x="16" y="140"/>
                  </a:cubicBezTo>
                  <a:cubicBezTo>
                    <a:pt x="16" y="155"/>
                    <a:pt x="16" y="171"/>
                    <a:pt x="32" y="171"/>
                  </a:cubicBezTo>
                  <a:lnTo>
                    <a:pt x="140" y="171"/>
                  </a:lnTo>
                  <a:cubicBezTo>
                    <a:pt x="171" y="109"/>
                    <a:pt x="187" y="62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26"/>
            <p:cNvSpPr/>
            <p:nvPr/>
          </p:nvSpPr>
          <p:spPr>
            <a:xfrm>
              <a:off x="201311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80" y="111"/>
                  </a:moveTo>
                  <a:cubicBezTo>
                    <a:pt x="280" y="173"/>
                    <a:pt x="264" y="235"/>
                    <a:pt x="233" y="281"/>
                  </a:cubicBezTo>
                  <a:lnTo>
                    <a:pt x="125" y="281"/>
                  </a:lnTo>
                  <a:cubicBezTo>
                    <a:pt x="109" y="281"/>
                    <a:pt x="109" y="266"/>
                    <a:pt x="109" y="250"/>
                  </a:cubicBezTo>
                  <a:cubicBezTo>
                    <a:pt x="94" y="204"/>
                    <a:pt x="109" y="188"/>
                    <a:pt x="125" y="173"/>
                  </a:cubicBezTo>
                  <a:cubicBezTo>
                    <a:pt x="171" y="126"/>
                    <a:pt x="202" y="111"/>
                    <a:pt x="249" y="111"/>
                  </a:cubicBezTo>
                  <a:close/>
                  <a:moveTo>
                    <a:pt x="246" y="1"/>
                  </a:moveTo>
                  <a:cubicBezTo>
                    <a:pt x="173" y="1"/>
                    <a:pt x="97" y="35"/>
                    <a:pt x="47" y="95"/>
                  </a:cubicBezTo>
                  <a:cubicBezTo>
                    <a:pt x="0" y="126"/>
                    <a:pt x="0" y="188"/>
                    <a:pt x="0" y="250"/>
                  </a:cubicBezTo>
                  <a:cubicBezTo>
                    <a:pt x="0" y="281"/>
                    <a:pt x="16" y="328"/>
                    <a:pt x="47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80" y="359"/>
                  </a:lnTo>
                  <a:cubicBezTo>
                    <a:pt x="357" y="281"/>
                    <a:pt x="388" y="173"/>
                    <a:pt x="388" y="80"/>
                  </a:cubicBezTo>
                  <a:lnTo>
                    <a:pt x="357" y="33"/>
                  </a:lnTo>
                  <a:cubicBezTo>
                    <a:pt x="324" y="11"/>
                    <a:pt x="285" y="1"/>
                    <a:pt x="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26"/>
            <p:cNvSpPr/>
            <p:nvPr/>
          </p:nvSpPr>
          <p:spPr>
            <a:xfrm>
              <a:off x="2051888" y="3855425"/>
              <a:ext cx="3125" cy="2425"/>
            </a:xfrm>
            <a:custGeom>
              <a:avLst/>
              <a:gdLst/>
              <a:ahLst/>
              <a:cxnLst/>
              <a:rect l="l" t="t" r="r" b="b"/>
              <a:pathLst>
                <a:path w="125" h="97" extrusionOk="0">
                  <a:moveTo>
                    <a:pt x="61" y="1"/>
                  </a:moveTo>
                  <a:cubicBezTo>
                    <a:pt x="39" y="1"/>
                    <a:pt x="16" y="5"/>
                    <a:pt x="0" y="12"/>
                  </a:cubicBezTo>
                  <a:cubicBezTo>
                    <a:pt x="0" y="28"/>
                    <a:pt x="0" y="74"/>
                    <a:pt x="16" y="90"/>
                  </a:cubicBezTo>
                  <a:cubicBezTo>
                    <a:pt x="20" y="95"/>
                    <a:pt x="28" y="96"/>
                    <a:pt x="36" y="96"/>
                  </a:cubicBezTo>
                  <a:cubicBezTo>
                    <a:pt x="56" y="96"/>
                    <a:pt x="83" y="85"/>
                    <a:pt x="93" y="74"/>
                  </a:cubicBezTo>
                  <a:cubicBezTo>
                    <a:pt x="109" y="43"/>
                    <a:pt x="124" y="28"/>
                    <a:pt x="109" y="12"/>
                  </a:cubicBezTo>
                  <a:cubicBezTo>
                    <a:pt x="101" y="5"/>
                    <a:pt x="82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26"/>
            <p:cNvSpPr/>
            <p:nvPr/>
          </p:nvSpPr>
          <p:spPr>
            <a:xfrm>
              <a:off x="2048388" y="3851450"/>
              <a:ext cx="9725" cy="8575"/>
            </a:xfrm>
            <a:custGeom>
              <a:avLst/>
              <a:gdLst/>
              <a:ahLst/>
              <a:cxnLst/>
              <a:rect l="l" t="t" r="r" b="b"/>
              <a:pathLst>
                <a:path w="389" h="343" extrusionOk="0">
                  <a:moveTo>
                    <a:pt x="214" y="161"/>
                  </a:moveTo>
                  <a:cubicBezTo>
                    <a:pt x="233" y="161"/>
                    <a:pt x="252" y="165"/>
                    <a:pt x="264" y="171"/>
                  </a:cubicBezTo>
                  <a:cubicBezTo>
                    <a:pt x="264" y="187"/>
                    <a:pt x="249" y="218"/>
                    <a:pt x="233" y="249"/>
                  </a:cubicBezTo>
                  <a:cubicBezTo>
                    <a:pt x="223" y="260"/>
                    <a:pt x="197" y="278"/>
                    <a:pt x="177" y="278"/>
                  </a:cubicBezTo>
                  <a:cubicBezTo>
                    <a:pt x="169" y="278"/>
                    <a:pt x="161" y="274"/>
                    <a:pt x="156" y="264"/>
                  </a:cubicBezTo>
                  <a:cubicBezTo>
                    <a:pt x="140" y="249"/>
                    <a:pt x="140" y="218"/>
                    <a:pt x="140" y="187"/>
                  </a:cubicBezTo>
                  <a:cubicBezTo>
                    <a:pt x="159" y="169"/>
                    <a:pt x="187" y="161"/>
                    <a:pt x="214" y="161"/>
                  </a:cubicBezTo>
                  <a:close/>
                  <a:moveTo>
                    <a:pt x="171" y="1"/>
                  </a:moveTo>
                  <a:cubicBezTo>
                    <a:pt x="94" y="1"/>
                    <a:pt x="32" y="63"/>
                    <a:pt x="16" y="140"/>
                  </a:cubicBezTo>
                  <a:cubicBezTo>
                    <a:pt x="1" y="202"/>
                    <a:pt x="32" y="280"/>
                    <a:pt x="94" y="327"/>
                  </a:cubicBezTo>
                  <a:cubicBezTo>
                    <a:pt x="109" y="342"/>
                    <a:pt x="156" y="342"/>
                    <a:pt x="171" y="342"/>
                  </a:cubicBezTo>
                  <a:cubicBezTo>
                    <a:pt x="233" y="342"/>
                    <a:pt x="264" y="327"/>
                    <a:pt x="311" y="296"/>
                  </a:cubicBezTo>
                  <a:cubicBezTo>
                    <a:pt x="373" y="233"/>
                    <a:pt x="389" y="156"/>
                    <a:pt x="342" y="94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296" y="63"/>
                    <a:pt x="249" y="63"/>
                    <a:pt x="187" y="63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26"/>
            <p:cNvSpPr/>
            <p:nvPr/>
          </p:nvSpPr>
          <p:spPr>
            <a:xfrm>
              <a:off x="1977063" y="3855325"/>
              <a:ext cx="5050" cy="4300"/>
            </a:xfrm>
            <a:custGeom>
              <a:avLst/>
              <a:gdLst/>
              <a:ahLst/>
              <a:cxnLst/>
              <a:rect l="l" t="t" r="r" b="b"/>
              <a:pathLst>
                <a:path w="202" h="172" extrusionOk="0">
                  <a:moveTo>
                    <a:pt x="124" y="1"/>
                  </a:moveTo>
                  <a:cubicBezTo>
                    <a:pt x="62" y="1"/>
                    <a:pt x="47" y="16"/>
                    <a:pt x="16" y="32"/>
                  </a:cubicBezTo>
                  <a:cubicBezTo>
                    <a:pt x="0" y="63"/>
                    <a:pt x="0" y="94"/>
                    <a:pt x="16" y="109"/>
                  </a:cubicBezTo>
                  <a:cubicBezTo>
                    <a:pt x="47" y="156"/>
                    <a:pt x="78" y="172"/>
                    <a:pt x="124" y="172"/>
                  </a:cubicBezTo>
                  <a:cubicBezTo>
                    <a:pt x="155" y="172"/>
                    <a:pt x="171" y="156"/>
                    <a:pt x="202" y="109"/>
                  </a:cubicBezTo>
                  <a:cubicBezTo>
                    <a:pt x="171" y="63"/>
                    <a:pt x="171" y="16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26"/>
            <p:cNvSpPr/>
            <p:nvPr/>
          </p:nvSpPr>
          <p:spPr>
            <a:xfrm>
              <a:off x="1974338" y="3852225"/>
              <a:ext cx="10100" cy="9350"/>
            </a:xfrm>
            <a:custGeom>
              <a:avLst/>
              <a:gdLst/>
              <a:ahLst/>
              <a:cxnLst/>
              <a:rect l="l" t="t" r="r" b="b"/>
              <a:pathLst>
                <a:path w="404" h="374" extrusionOk="0">
                  <a:moveTo>
                    <a:pt x="264" y="125"/>
                  </a:moveTo>
                  <a:cubicBezTo>
                    <a:pt x="280" y="140"/>
                    <a:pt x="280" y="171"/>
                    <a:pt x="264" y="218"/>
                  </a:cubicBezTo>
                  <a:cubicBezTo>
                    <a:pt x="264" y="265"/>
                    <a:pt x="233" y="280"/>
                    <a:pt x="202" y="296"/>
                  </a:cubicBezTo>
                  <a:cubicBezTo>
                    <a:pt x="171" y="296"/>
                    <a:pt x="125" y="280"/>
                    <a:pt x="109" y="233"/>
                  </a:cubicBezTo>
                  <a:cubicBezTo>
                    <a:pt x="94" y="218"/>
                    <a:pt x="94" y="187"/>
                    <a:pt x="109" y="156"/>
                  </a:cubicBezTo>
                  <a:cubicBezTo>
                    <a:pt x="125" y="140"/>
                    <a:pt x="156" y="125"/>
                    <a:pt x="202" y="125"/>
                  </a:cubicBezTo>
                  <a:close/>
                  <a:moveTo>
                    <a:pt x="233" y="1"/>
                  </a:moveTo>
                  <a:cubicBezTo>
                    <a:pt x="156" y="1"/>
                    <a:pt x="94" y="47"/>
                    <a:pt x="47" y="78"/>
                  </a:cubicBezTo>
                  <a:cubicBezTo>
                    <a:pt x="16" y="125"/>
                    <a:pt x="1" y="202"/>
                    <a:pt x="32" y="265"/>
                  </a:cubicBezTo>
                  <a:cubicBezTo>
                    <a:pt x="78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280" y="373"/>
                    <a:pt x="342" y="342"/>
                    <a:pt x="388" y="265"/>
                  </a:cubicBezTo>
                  <a:cubicBezTo>
                    <a:pt x="404" y="187"/>
                    <a:pt x="404" y="109"/>
                    <a:pt x="357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311" y="1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26"/>
            <p:cNvSpPr/>
            <p:nvPr/>
          </p:nvSpPr>
          <p:spPr>
            <a:xfrm>
              <a:off x="171881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cubicBezTo>
                    <a:pt x="29" y="33"/>
                    <a:pt x="58" y="65"/>
                    <a:pt x="87" y="98"/>
                  </a:cubicBezTo>
                  <a:lnTo>
                    <a:pt x="87" y="98"/>
                  </a:lnTo>
                  <a:cubicBezTo>
                    <a:pt x="58" y="65"/>
                    <a:pt x="29" y="33"/>
                    <a:pt x="1" y="0"/>
                  </a:cubicBezTo>
                  <a:close/>
                  <a:moveTo>
                    <a:pt x="87" y="98"/>
                  </a:moveTo>
                  <a:lnTo>
                    <a:pt x="87" y="98"/>
                  </a:lnTo>
                  <a:cubicBezTo>
                    <a:pt x="291" y="329"/>
                    <a:pt x="495" y="556"/>
                    <a:pt x="699" y="760"/>
                  </a:cubicBezTo>
                  <a:cubicBezTo>
                    <a:pt x="483" y="531"/>
                    <a:pt x="279" y="314"/>
                    <a:pt x="87" y="9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26"/>
            <p:cNvSpPr/>
            <p:nvPr/>
          </p:nvSpPr>
          <p:spPr>
            <a:xfrm>
              <a:off x="2062738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0"/>
                  </a:moveTo>
                  <a:cubicBezTo>
                    <a:pt x="1427" y="590"/>
                    <a:pt x="745" y="1117"/>
                    <a:pt x="1" y="1567"/>
                  </a:cubicBezTo>
                  <a:cubicBezTo>
                    <a:pt x="745" y="1132"/>
                    <a:pt x="1427" y="590"/>
                    <a:pt x="2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26"/>
            <p:cNvSpPr/>
            <p:nvPr/>
          </p:nvSpPr>
          <p:spPr>
            <a:xfrm>
              <a:off x="2170138" y="4098050"/>
              <a:ext cx="8950" cy="24850"/>
            </a:xfrm>
            <a:custGeom>
              <a:avLst/>
              <a:gdLst/>
              <a:ahLst/>
              <a:cxnLst/>
              <a:rect l="l" t="t" r="r" b="b"/>
              <a:pathLst>
                <a:path w="358" h="994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65" y="327"/>
                    <a:pt x="140" y="668"/>
                    <a:pt x="1" y="994"/>
                  </a:cubicBezTo>
                  <a:cubicBezTo>
                    <a:pt x="156" y="668"/>
                    <a:pt x="265" y="358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26"/>
            <p:cNvSpPr/>
            <p:nvPr/>
          </p:nvSpPr>
          <p:spPr>
            <a:xfrm>
              <a:off x="1669963" y="4098050"/>
              <a:ext cx="8550" cy="24850"/>
            </a:xfrm>
            <a:custGeom>
              <a:avLst/>
              <a:gdLst/>
              <a:ahLst/>
              <a:cxnLst/>
              <a:rect l="l" t="t" r="r" b="b"/>
              <a:pathLst>
                <a:path w="342" h="994" extrusionOk="0">
                  <a:moveTo>
                    <a:pt x="0" y="1"/>
                  </a:moveTo>
                  <a:lnTo>
                    <a:pt x="0" y="1"/>
                  </a:lnTo>
                  <a:cubicBezTo>
                    <a:pt x="94" y="327"/>
                    <a:pt x="233" y="668"/>
                    <a:pt x="342" y="994"/>
                  </a:cubicBezTo>
                  <a:cubicBezTo>
                    <a:pt x="233" y="668"/>
                    <a:pt x="109" y="35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26"/>
            <p:cNvSpPr/>
            <p:nvPr/>
          </p:nvSpPr>
          <p:spPr>
            <a:xfrm>
              <a:off x="1703313" y="41682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822"/>
                  </a:moveTo>
                  <a:cubicBezTo>
                    <a:pt x="404" y="543"/>
                    <a:pt x="186" y="279"/>
                    <a:pt x="0" y="0"/>
                  </a:cubicBezTo>
                  <a:cubicBezTo>
                    <a:pt x="186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26"/>
            <p:cNvSpPr/>
            <p:nvPr/>
          </p:nvSpPr>
          <p:spPr>
            <a:xfrm>
              <a:off x="1797913" y="4253150"/>
              <a:ext cx="126825" cy="32225"/>
            </a:xfrm>
            <a:custGeom>
              <a:avLst/>
              <a:gdLst/>
              <a:ahLst/>
              <a:cxnLst/>
              <a:rect l="l" t="t" r="r" b="b"/>
              <a:pathLst>
                <a:path w="5073" h="1289" extrusionOk="0">
                  <a:moveTo>
                    <a:pt x="1" y="1"/>
                  </a:moveTo>
                  <a:cubicBezTo>
                    <a:pt x="1466" y="825"/>
                    <a:pt x="3171" y="1288"/>
                    <a:pt x="4983" y="1288"/>
                  </a:cubicBezTo>
                  <a:cubicBezTo>
                    <a:pt x="5013" y="1288"/>
                    <a:pt x="5042" y="1288"/>
                    <a:pt x="5072" y="1288"/>
                  </a:cubicBezTo>
                  <a:cubicBezTo>
                    <a:pt x="3227" y="1288"/>
                    <a:pt x="1505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26"/>
            <p:cNvSpPr/>
            <p:nvPr/>
          </p:nvSpPr>
          <p:spPr>
            <a:xfrm>
              <a:off x="1736263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1567"/>
                  </a:moveTo>
                  <a:cubicBezTo>
                    <a:pt x="1272" y="1117"/>
                    <a:pt x="605" y="590"/>
                    <a:pt x="1" y="0"/>
                  </a:cubicBezTo>
                  <a:cubicBezTo>
                    <a:pt x="605" y="590"/>
                    <a:pt x="1272" y="1117"/>
                    <a:pt x="2017" y="15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26"/>
            <p:cNvSpPr/>
            <p:nvPr/>
          </p:nvSpPr>
          <p:spPr>
            <a:xfrm>
              <a:off x="2130213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35" y="295"/>
                    <a:pt x="217" y="559"/>
                    <a:pt x="0" y="823"/>
                  </a:cubicBezTo>
                  <a:cubicBezTo>
                    <a:pt x="233" y="559"/>
                    <a:pt x="435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26"/>
            <p:cNvSpPr/>
            <p:nvPr/>
          </p:nvSpPr>
          <p:spPr>
            <a:xfrm>
              <a:off x="211276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698" y="0"/>
                  </a:moveTo>
                  <a:lnTo>
                    <a:pt x="698" y="0"/>
                  </a:lnTo>
                  <a:cubicBezTo>
                    <a:pt x="497" y="248"/>
                    <a:pt x="249" y="496"/>
                    <a:pt x="0" y="760"/>
                  </a:cubicBezTo>
                  <a:cubicBezTo>
                    <a:pt x="249" y="527"/>
                    <a:pt x="497" y="264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26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26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26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26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26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26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26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26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26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26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26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26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26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26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26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26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26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26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26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26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26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26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26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26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26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26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26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26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26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26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26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26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26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26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26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26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26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26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26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26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26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26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26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26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26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26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26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26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26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26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26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26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26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26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26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26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26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26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26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26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26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26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26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26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26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26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26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26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26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26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26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26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26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26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26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26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26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26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26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26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26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26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26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26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26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26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26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26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26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26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26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26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26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26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9" name="Google Shape;8009;p26"/>
          <p:cNvGrpSpPr/>
          <p:nvPr/>
        </p:nvGrpSpPr>
        <p:grpSpPr>
          <a:xfrm>
            <a:off x="4278685" y="4311096"/>
            <a:ext cx="586635" cy="585812"/>
            <a:chOff x="3776163" y="3751800"/>
            <a:chExt cx="534325" cy="533575"/>
          </a:xfrm>
        </p:grpSpPr>
        <p:sp>
          <p:nvSpPr>
            <p:cNvPr id="8010" name="Google Shape;8010;p26"/>
            <p:cNvSpPr/>
            <p:nvPr/>
          </p:nvSpPr>
          <p:spPr>
            <a:xfrm>
              <a:off x="4248438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19" y="295"/>
                    <a:pt x="233" y="559"/>
                    <a:pt x="0" y="823"/>
                  </a:cubicBezTo>
                  <a:cubicBezTo>
                    <a:pt x="233" y="559"/>
                    <a:pt x="450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26"/>
            <p:cNvSpPr/>
            <p:nvPr/>
          </p:nvSpPr>
          <p:spPr>
            <a:xfrm>
              <a:off x="4222063" y="3822000"/>
              <a:ext cx="18250" cy="17850"/>
            </a:xfrm>
            <a:custGeom>
              <a:avLst/>
              <a:gdLst/>
              <a:ahLst/>
              <a:cxnLst/>
              <a:rect l="l" t="t" r="r" b="b"/>
              <a:pathLst>
                <a:path w="730" h="714" extrusionOk="0">
                  <a:moveTo>
                    <a:pt x="1" y="0"/>
                  </a:moveTo>
                  <a:cubicBezTo>
                    <a:pt x="264" y="233"/>
                    <a:pt x="497" y="465"/>
                    <a:pt x="730" y="714"/>
                  </a:cubicBezTo>
                  <a:cubicBezTo>
                    <a:pt x="512" y="465"/>
                    <a:pt x="264" y="20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26"/>
            <p:cNvSpPr/>
            <p:nvPr/>
          </p:nvSpPr>
          <p:spPr>
            <a:xfrm>
              <a:off x="3837038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lnTo>
                    <a:pt x="1" y="0"/>
                  </a:lnTo>
                  <a:cubicBezTo>
                    <a:pt x="233" y="264"/>
                    <a:pt x="466" y="527"/>
                    <a:pt x="698" y="76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26"/>
            <p:cNvSpPr/>
            <p:nvPr/>
          </p:nvSpPr>
          <p:spPr>
            <a:xfrm>
              <a:off x="392661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83" y="1"/>
                    <a:pt x="372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8" y="577"/>
                    <a:pt x="212" y="577"/>
                  </a:cubicBezTo>
                  <a:cubicBezTo>
                    <a:pt x="240" y="577"/>
                    <a:pt x="268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26"/>
            <p:cNvSpPr/>
            <p:nvPr/>
          </p:nvSpPr>
          <p:spPr>
            <a:xfrm>
              <a:off x="4185238" y="3793300"/>
              <a:ext cx="17475" cy="12050"/>
            </a:xfrm>
            <a:custGeom>
              <a:avLst/>
              <a:gdLst/>
              <a:ahLst/>
              <a:cxnLst/>
              <a:rect l="l" t="t" r="r" b="b"/>
              <a:pathLst>
                <a:path w="699" h="482" extrusionOk="0">
                  <a:moveTo>
                    <a:pt x="0" y="0"/>
                  </a:moveTo>
                  <a:cubicBezTo>
                    <a:pt x="233" y="155"/>
                    <a:pt x="465" y="311"/>
                    <a:pt x="698" y="481"/>
                  </a:cubicBezTo>
                  <a:cubicBezTo>
                    <a:pt x="465" y="311"/>
                    <a:pt x="233" y="15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26"/>
            <p:cNvSpPr/>
            <p:nvPr/>
          </p:nvSpPr>
          <p:spPr>
            <a:xfrm>
              <a:off x="4288763" y="4098050"/>
              <a:ext cx="8925" cy="24850"/>
            </a:xfrm>
            <a:custGeom>
              <a:avLst/>
              <a:gdLst/>
              <a:ahLst/>
              <a:cxnLst/>
              <a:rect l="l" t="t" r="r" b="b"/>
              <a:pathLst>
                <a:path w="357" h="994" extrusionOk="0">
                  <a:moveTo>
                    <a:pt x="357" y="1"/>
                  </a:moveTo>
                  <a:cubicBezTo>
                    <a:pt x="248" y="358"/>
                    <a:pt x="124" y="668"/>
                    <a:pt x="0" y="994"/>
                  </a:cubicBezTo>
                  <a:cubicBezTo>
                    <a:pt x="124" y="668"/>
                    <a:pt x="264" y="327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26"/>
            <p:cNvSpPr/>
            <p:nvPr/>
          </p:nvSpPr>
          <p:spPr>
            <a:xfrm>
              <a:off x="3854863" y="4207800"/>
              <a:ext cx="43075" cy="34900"/>
            </a:xfrm>
            <a:custGeom>
              <a:avLst/>
              <a:gdLst/>
              <a:ahLst/>
              <a:cxnLst/>
              <a:rect l="l" t="t" r="r" b="b"/>
              <a:pathLst>
                <a:path w="1723" h="1396" extrusionOk="0">
                  <a:moveTo>
                    <a:pt x="1" y="0"/>
                  </a:moveTo>
                  <a:lnTo>
                    <a:pt x="1" y="0"/>
                  </a:lnTo>
                  <a:cubicBezTo>
                    <a:pt x="497" y="512"/>
                    <a:pt x="1087" y="977"/>
                    <a:pt x="1723" y="1396"/>
                  </a:cubicBezTo>
                  <a:cubicBezTo>
                    <a:pt x="1102" y="977"/>
                    <a:pt x="528" y="51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26"/>
            <p:cNvSpPr/>
            <p:nvPr/>
          </p:nvSpPr>
          <p:spPr>
            <a:xfrm>
              <a:off x="4042938" y="3752575"/>
              <a:ext cx="79500" cy="12050"/>
            </a:xfrm>
            <a:custGeom>
              <a:avLst/>
              <a:gdLst/>
              <a:ahLst/>
              <a:cxnLst/>
              <a:rect l="l" t="t" r="r" b="b"/>
              <a:pathLst>
                <a:path w="3180" h="482" extrusionOk="0">
                  <a:moveTo>
                    <a:pt x="0" y="1"/>
                  </a:moveTo>
                  <a:cubicBezTo>
                    <a:pt x="1101" y="1"/>
                    <a:pt x="2171" y="171"/>
                    <a:pt x="3180" y="482"/>
                  </a:cubicBezTo>
                  <a:cubicBezTo>
                    <a:pt x="2171" y="156"/>
                    <a:pt x="1101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26"/>
            <p:cNvSpPr/>
            <p:nvPr/>
          </p:nvSpPr>
          <p:spPr>
            <a:xfrm>
              <a:off x="4013838" y="4251100"/>
              <a:ext cx="27575" cy="5175"/>
            </a:xfrm>
            <a:custGeom>
              <a:avLst/>
              <a:gdLst/>
              <a:ahLst/>
              <a:cxnLst/>
              <a:rect l="l" t="t" r="r" b="b"/>
              <a:pathLst>
                <a:path w="1103" h="207" extrusionOk="0">
                  <a:moveTo>
                    <a:pt x="449" y="0"/>
                  </a:moveTo>
                  <a:cubicBezTo>
                    <a:pt x="325" y="0"/>
                    <a:pt x="201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45"/>
                    <a:pt x="389" y="176"/>
                    <a:pt x="652" y="207"/>
                  </a:cubicBezTo>
                  <a:cubicBezTo>
                    <a:pt x="807" y="176"/>
                    <a:pt x="947" y="145"/>
                    <a:pt x="1102" y="98"/>
                  </a:cubicBezTo>
                  <a:cubicBezTo>
                    <a:pt x="1071" y="67"/>
                    <a:pt x="1025" y="52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26"/>
            <p:cNvSpPr/>
            <p:nvPr/>
          </p:nvSpPr>
          <p:spPr>
            <a:xfrm>
              <a:off x="4083638" y="3797950"/>
              <a:ext cx="19025" cy="9325"/>
            </a:xfrm>
            <a:custGeom>
              <a:avLst/>
              <a:gdLst/>
              <a:ahLst/>
              <a:cxnLst/>
              <a:rect l="l" t="t" r="r" b="b"/>
              <a:pathLst>
                <a:path w="761" h="373" extrusionOk="0">
                  <a:moveTo>
                    <a:pt x="1" y="1"/>
                  </a:moveTo>
                  <a:cubicBezTo>
                    <a:pt x="16" y="125"/>
                    <a:pt x="109" y="218"/>
                    <a:pt x="264" y="264"/>
                  </a:cubicBezTo>
                  <a:cubicBezTo>
                    <a:pt x="419" y="295"/>
                    <a:pt x="574" y="342"/>
                    <a:pt x="761" y="373"/>
                  </a:cubicBezTo>
                  <a:cubicBezTo>
                    <a:pt x="497" y="233"/>
                    <a:pt x="249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26"/>
            <p:cNvSpPr/>
            <p:nvPr/>
          </p:nvSpPr>
          <p:spPr>
            <a:xfrm>
              <a:off x="3821913" y="4168250"/>
              <a:ext cx="15550" cy="20575"/>
            </a:xfrm>
            <a:custGeom>
              <a:avLst/>
              <a:gdLst/>
              <a:ahLst/>
              <a:cxnLst/>
              <a:rect l="l" t="t" r="r" b="b"/>
              <a:pathLst>
                <a:path w="622" h="823" extrusionOk="0">
                  <a:moveTo>
                    <a:pt x="621" y="822"/>
                  </a:moveTo>
                  <a:cubicBezTo>
                    <a:pt x="404" y="543"/>
                    <a:pt x="187" y="279"/>
                    <a:pt x="1" y="0"/>
                  </a:cubicBezTo>
                  <a:cubicBezTo>
                    <a:pt x="187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26"/>
            <p:cNvSpPr/>
            <p:nvPr/>
          </p:nvSpPr>
          <p:spPr>
            <a:xfrm>
              <a:off x="4169713" y="4188400"/>
              <a:ext cx="78750" cy="64775"/>
            </a:xfrm>
            <a:custGeom>
              <a:avLst/>
              <a:gdLst/>
              <a:ahLst/>
              <a:cxnLst/>
              <a:rect l="l" t="t" r="r" b="b"/>
              <a:pathLst>
                <a:path w="3150" h="2591" extrusionOk="0">
                  <a:moveTo>
                    <a:pt x="3149" y="1"/>
                  </a:moveTo>
                  <a:lnTo>
                    <a:pt x="3149" y="1"/>
                  </a:lnTo>
                  <a:cubicBezTo>
                    <a:pt x="2265" y="1055"/>
                    <a:pt x="1211" y="1939"/>
                    <a:pt x="1" y="2591"/>
                  </a:cubicBezTo>
                  <a:cubicBezTo>
                    <a:pt x="1226" y="1955"/>
                    <a:pt x="2296" y="1055"/>
                    <a:pt x="3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26"/>
            <p:cNvSpPr/>
            <p:nvPr/>
          </p:nvSpPr>
          <p:spPr>
            <a:xfrm>
              <a:off x="3915738" y="4253150"/>
              <a:ext cx="127225" cy="32225"/>
            </a:xfrm>
            <a:custGeom>
              <a:avLst/>
              <a:gdLst/>
              <a:ahLst/>
              <a:cxnLst/>
              <a:rect l="l" t="t" r="r" b="b"/>
              <a:pathLst>
                <a:path w="5089" h="1289" extrusionOk="0">
                  <a:moveTo>
                    <a:pt x="1" y="1"/>
                  </a:moveTo>
                  <a:cubicBezTo>
                    <a:pt x="1496" y="825"/>
                    <a:pt x="3187" y="1288"/>
                    <a:pt x="4999" y="1288"/>
                  </a:cubicBezTo>
                  <a:cubicBezTo>
                    <a:pt x="5029" y="1288"/>
                    <a:pt x="5058" y="1288"/>
                    <a:pt x="5088" y="1288"/>
                  </a:cubicBezTo>
                  <a:cubicBezTo>
                    <a:pt x="3242" y="1288"/>
                    <a:pt x="1521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26"/>
            <p:cNvSpPr/>
            <p:nvPr/>
          </p:nvSpPr>
          <p:spPr>
            <a:xfrm>
              <a:off x="4146463" y="3773525"/>
              <a:ext cx="15525" cy="7000"/>
            </a:xfrm>
            <a:custGeom>
              <a:avLst/>
              <a:gdLst/>
              <a:ahLst/>
              <a:cxnLst/>
              <a:rect l="l" t="t" r="r" b="b"/>
              <a:pathLst>
                <a:path w="621" h="280" extrusionOk="0">
                  <a:moveTo>
                    <a:pt x="0" y="0"/>
                  </a:moveTo>
                  <a:cubicBezTo>
                    <a:pt x="217" y="93"/>
                    <a:pt x="434" y="187"/>
                    <a:pt x="621" y="280"/>
                  </a:cubicBezTo>
                  <a:cubicBezTo>
                    <a:pt x="434" y="187"/>
                    <a:pt x="217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26"/>
            <p:cNvSpPr/>
            <p:nvPr/>
          </p:nvSpPr>
          <p:spPr>
            <a:xfrm>
              <a:off x="38141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26"/>
            <p:cNvSpPr/>
            <p:nvPr/>
          </p:nvSpPr>
          <p:spPr>
            <a:xfrm>
              <a:off x="3801363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04" y="155"/>
                  </a:cubicBezTo>
                  <a:cubicBezTo>
                    <a:pt x="357" y="31"/>
                    <a:pt x="311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26"/>
            <p:cNvSpPr/>
            <p:nvPr/>
          </p:nvSpPr>
          <p:spPr>
            <a:xfrm>
              <a:off x="3777338" y="3779725"/>
              <a:ext cx="450950" cy="479650"/>
            </a:xfrm>
            <a:custGeom>
              <a:avLst/>
              <a:gdLst/>
              <a:ahLst/>
              <a:cxnLst/>
              <a:rect l="l" t="t" r="r" b="b"/>
              <a:pathLst>
                <a:path w="18038" h="19186" extrusionOk="0">
                  <a:moveTo>
                    <a:pt x="8980" y="78"/>
                  </a:moveTo>
                  <a:cubicBezTo>
                    <a:pt x="9011" y="94"/>
                    <a:pt x="9058" y="109"/>
                    <a:pt x="9089" y="156"/>
                  </a:cubicBezTo>
                  <a:cubicBezTo>
                    <a:pt x="9151" y="249"/>
                    <a:pt x="9151" y="388"/>
                    <a:pt x="9073" y="481"/>
                  </a:cubicBezTo>
                  <a:cubicBezTo>
                    <a:pt x="9027" y="543"/>
                    <a:pt x="8949" y="574"/>
                    <a:pt x="8872" y="574"/>
                  </a:cubicBezTo>
                  <a:cubicBezTo>
                    <a:pt x="8841" y="574"/>
                    <a:pt x="8794" y="574"/>
                    <a:pt x="8747" y="543"/>
                  </a:cubicBezTo>
                  <a:cubicBezTo>
                    <a:pt x="8701" y="481"/>
                    <a:pt x="8685" y="388"/>
                    <a:pt x="8701" y="295"/>
                  </a:cubicBezTo>
                  <a:cubicBezTo>
                    <a:pt x="8716" y="187"/>
                    <a:pt x="8778" y="140"/>
                    <a:pt x="8841" y="94"/>
                  </a:cubicBezTo>
                  <a:cubicBezTo>
                    <a:pt x="8872" y="78"/>
                    <a:pt x="8934" y="78"/>
                    <a:pt x="8980" y="78"/>
                  </a:cubicBezTo>
                  <a:close/>
                  <a:moveTo>
                    <a:pt x="11198" y="559"/>
                  </a:moveTo>
                  <a:cubicBezTo>
                    <a:pt x="11245" y="559"/>
                    <a:pt x="11276" y="559"/>
                    <a:pt x="11322" y="574"/>
                  </a:cubicBezTo>
                  <a:cubicBezTo>
                    <a:pt x="11384" y="605"/>
                    <a:pt x="11415" y="652"/>
                    <a:pt x="11431" y="714"/>
                  </a:cubicBezTo>
                  <a:cubicBezTo>
                    <a:pt x="11462" y="776"/>
                    <a:pt x="11431" y="854"/>
                    <a:pt x="11400" y="885"/>
                  </a:cubicBezTo>
                  <a:cubicBezTo>
                    <a:pt x="11338" y="947"/>
                    <a:pt x="11276" y="962"/>
                    <a:pt x="11229" y="962"/>
                  </a:cubicBezTo>
                  <a:cubicBezTo>
                    <a:pt x="11167" y="962"/>
                    <a:pt x="11105" y="947"/>
                    <a:pt x="11074" y="916"/>
                  </a:cubicBezTo>
                  <a:cubicBezTo>
                    <a:pt x="10996" y="838"/>
                    <a:pt x="10965" y="683"/>
                    <a:pt x="11074" y="574"/>
                  </a:cubicBezTo>
                  <a:lnTo>
                    <a:pt x="11089" y="559"/>
                  </a:lnTo>
                  <a:close/>
                  <a:moveTo>
                    <a:pt x="5754" y="714"/>
                  </a:moveTo>
                  <a:lnTo>
                    <a:pt x="5770" y="730"/>
                  </a:lnTo>
                  <a:cubicBezTo>
                    <a:pt x="5816" y="807"/>
                    <a:pt x="5801" y="885"/>
                    <a:pt x="5739" y="947"/>
                  </a:cubicBezTo>
                  <a:cubicBezTo>
                    <a:pt x="5692" y="962"/>
                    <a:pt x="5661" y="993"/>
                    <a:pt x="5615" y="993"/>
                  </a:cubicBezTo>
                  <a:cubicBezTo>
                    <a:pt x="5599" y="993"/>
                    <a:pt x="5553" y="962"/>
                    <a:pt x="5537" y="962"/>
                  </a:cubicBezTo>
                  <a:lnTo>
                    <a:pt x="5506" y="947"/>
                  </a:lnTo>
                  <a:lnTo>
                    <a:pt x="5506" y="761"/>
                  </a:lnTo>
                  <a:lnTo>
                    <a:pt x="5553" y="776"/>
                  </a:lnTo>
                  <a:lnTo>
                    <a:pt x="5553" y="714"/>
                  </a:lnTo>
                  <a:close/>
                  <a:moveTo>
                    <a:pt x="9798" y="1009"/>
                  </a:moveTo>
                  <a:cubicBezTo>
                    <a:pt x="9857" y="1009"/>
                    <a:pt x="9925" y="1033"/>
                    <a:pt x="9957" y="1086"/>
                  </a:cubicBezTo>
                  <a:cubicBezTo>
                    <a:pt x="10004" y="1117"/>
                    <a:pt x="10004" y="1164"/>
                    <a:pt x="10004" y="1226"/>
                  </a:cubicBezTo>
                  <a:cubicBezTo>
                    <a:pt x="9988" y="1319"/>
                    <a:pt x="9911" y="1381"/>
                    <a:pt x="9802" y="1381"/>
                  </a:cubicBezTo>
                  <a:cubicBezTo>
                    <a:pt x="9756" y="1381"/>
                    <a:pt x="9709" y="1350"/>
                    <a:pt x="9678" y="1319"/>
                  </a:cubicBezTo>
                  <a:cubicBezTo>
                    <a:pt x="9632" y="1272"/>
                    <a:pt x="9632" y="1226"/>
                    <a:pt x="9632" y="1164"/>
                  </a:cubicBezTo>
                  <a:cubicBezTo>
                    <a:pt x="9647" y="1102"/>
                    <a:pt x="9678" y="1071"/>
                    <a:pt x="9725" y="1024"/>
                  </a:cubicBezTo>
                  <a:cubicBezTo>
                    <a:pt x="9744" y="1014"/>
                    <a:pt x="9770" y="1009"/>
                    <a:pt x="9798" y="1009"/>
                  </a:cubicBezTo>
                  <a:close/>
                  <a:moveTo>
                    <a:pt x="4901" y="1086"/>
                  </a:moveTo>
                  <a:cubicBezTo>
                    <a:pt x="4994" y="1086"/>
                    <a:pt x="5118" y="1148"/>
                    <a:pt x="5149" y="1226"/>
                  </a:cubicBezTo>
                  <a:cubicBezTo>
                    <a:pt x="5165" y="1257"/>
                    <a:pt x="5165" y="1334"/>
                    <a:pt x="5149" y="1396"/>
                  </a:cubicBezTo>
                  <a:cubicBezTo>
                    <a:pt x="5134" y="1458"/>
                    <a:pt x="5103" y="1489"/>
                    <a:pt x="5041" y="1505"/>
                  </a:cubicBezTo>
                  <a:lnTo>
                    <a:pt x="5025" y="1505"/>
                  </a:lnTo>
                  <a:lnTo>
                    <a:pt x="4684" y="1412"/>
                  </a:lnTo>
                  <a:lnTo>
                    <a:pt x="4730" y="1381"/>
                  </a:lnTo>
                  <a:lnTo>
                    <a:pt x="4730" y="1303"/>
                  </a:lnTo>
                  <a:cubicBezTo>
                    <a:pt x="4730" y="1241"/>
                    <a:pt x="4699" y="1179"/>
                    <a:pt x="4762" y="1117"/>
                  </a:cubicBezTo>
                  <a:cubicBezTo>
                    <a:pt x="4777" y="1102"/>
                    <a:pt x="4824" y="1086"/>
                    <a:pt x="4886" y="1086"/>
                  </a:cubicBezTo>
                  <a:close/>
                  <a:moveTo>
                    <a:pt x="14417" y="2384"/>
                  </a:moveTo>
                  <a:cubicBezTo>
                    <a:pt x="14461" y="2384"/>
                    <a:pt x="14503" y="2396"/>
                    <a:pt x="14533" y="2420"/>
                  </a:cubicBezTo>
                  <a:lnTo>
                    <a:pt x="14564" y="2436"/>
                  </a:lnTo>
                  <a:lnTo>
                    <a:pt x="14564" y="2467"/>
                  </a:lnTo>
                  <a:cubicBezTo>
                    <a:pt x="14564" y="2560"/>
                    <a:pt x="14517" y="2668"/>
                    <a:pt x="14455" y="2746"/>
                  </a:cubicBezTo>
                  <a:lnTo>
                    <a:pt x="14439" y="2777"/>
                  </a:lnTo>
                  <a:lnTo>
                    <a:pt x="14331" y="2777"/>
                  </a:lnTo>
                  <a:cubicBezTo>
                    <a:pt x="14284" y="2777"/>
                    <a:pt x="14253" y="2746"/>
                    <a:pt x="14222" y="2730"/>
                  </a:cubicBezTo>
                  <a:cubicBezTo>
                    <a:pt x="14191" y="2715"/>
                    <a:pt x="14176" y="2668"/>
                    <a:pt x="14176" y="2637"/>
                  </a:cubicBezTo>
                  <a:cubicBezTo>
                    <a:pt x="14145" y="2575"/>
                    <a:pt x="14176" y="2513"/>
                    <a:pt x="14222" y="2482"/>
                  </a:cubicBezTo>
                  <a:cubicBezTo>
                    <a:pt x="14270" y="2415"/>
                    <a:pt x="14347" y="2384"/>
                    <a:pt x="14417" y="2384"/>
                  </a:cubicBezTo>
                  <a:close/>
                  <a:moveTo>
                    <a:pt x="6952" y="1877"/>
                  </a:moveTo>
                  <a:cubicBezTo>
                    <a:pt x="7013" y="1877"/>
                    <a:pt x="7074" y="1882"/>
                    <a:pt x="7134" y="1893"/>
                  </a:cubicBezTo>
                  <a:cubicBezTo>
                    <a:pt x="7336" y="1939"/>
                    <a:pt x="7538" y="2063"/>
                    <a:pt x="7522" y="2280"/>
                  </a:cubicBezTo>
                  <a:cubicBezTo>
                    <a:pt x="7522" y="2451"/>
                    <a:pt x="7367" y="2560"/>
                    <a:pt x="7305" y="2591"/>
                  </a:cubicBezTo>
                  <a:cubicBezTo>
                    <a:pt x="7010" y="2792"/>
                    <a:pt x="6685" y="2947"/>
                    <a:pt x="6328" y="3025"/>
                  </a:cubicBezTo>
                  <a:cubicBezTo>
                    <a:pt x="6297" y="3040"/>
                    <a:pt x="6235" y="3040"/>
                    <a:pt x="6204" y="3040"/>
                  </a:cubicBezTo>
                  <a:cubicBezTo>
                    <a:pt x="6002" y="3040"/>
                    <a:pt x="5832" y="2947"/>
                    <a:pt x="5739" y="2777"/>
                  </a:cubicBezTo>
                  <a:cubicBezTo>
                    <a:pt x="5723" y="2730"/>
                    <a:pt x="5692" y="2699"/>
                    <a:pt x="5692" y="2653"/>
                  </a:cubicBezTo>
                  <a:cubicBezTo>
                    <a:pt x="5677" y="2498"/>
                    <a:pt x="5754" y="2358"/>
                    <a:pt x="5925" y="2234"/>
                  </a:cubicBezTo>
                  <a:cubicBezTo>
                    <a:pt x="6193" y="2073"/>
                    <a:pt x="6565" y="1877"/>
                    <a:pt x="6952" y="1877"/>
                  </a:cubicBezTo>
                  <a:close/>
                  <a:moveTo>
                    <a:pt x="4049" y="1866"/>
                  </a:moveTo>
                  <a:cubicBezTo>
                    <a:pt x="4091" y="1866"/>
                    <a:pt x="4135" y="1886"/>
                    <a:pt x="4172" y="1924"/>
                  </a:cubicBezTo>
                  <a:cubicBezTo>
                    <a:pt x="4219" y="1970"/>
                    <a:pt x="4203" y="2048"/>
                    <a:pt x="4141" y="2110"/>
                  </a:cubicBezTo>
                  <a:cubicBezTo>
                    <a:pt x="3753" y="2420"/>
                    <a:pt x="3180" y="3133"/>
                    <a:pt x="3180" y="3133"/>
                  </a:cubicBezTo>
                  <a:cubicBezTo>
                    <a:pt x="3133" y="3180"/>
                    <a:pt x="3102" y="3196"/>
                    <a:pt x="3055" y="3196"/>
                  </a:cubicBezTo>
                  <a:cubicBezTo>
                    <a:pt x="3024" y="3196"/>
                    <a:pt x="2978" y="3180"/>
                    <a:pt x="2962" y="3165"/>
                  </a:cubicBezTo>
                  <a:cubicBezTo>
                    <a:pt x="2900" y="3102"/>
                    <a:pt x="2900" y="3009"/>
                    <a:pt x="2962" y="2963"/>
                  </a:cubicBezTo>
                  <a:cubicBezTo>
                    <a:pt x="2978" y="2947"/>
                    <a:pt x="3567" y="2249"/>
                    <a:pt x="3971" y="1893"/>
                  </a:cubicBezTo>
                  <a:cubicBezTo>
                    <a:pt x="3995" y="1874"/>
                    <a:pt x="4022" y="1866"/>
                    <a:pt x="4049" y="1866"/>
                  </a:cubicBezTo>
                  <a:close/>
                  <a:moveTo>
                    <a:pt x="12951" y="2932"/>
                  </a:moveTo>
                  <a:lnTo>
                    <a:pt x="12966" y="2947"/>
                  </a:lnTo>
                  <a:cubicBezTo>
                    <a:pt x="13013" y="3009"/>
                    <a:pt x="13028" y="3087"/>
                    <a:pt x="12982" y="3165"/>
                  </a:cubicBezTo>
                  <a:cubicBezTo>
                    <a:pt x="12951" y="3211"/>
                    <a:pt x="12889" y="3258"/>
                    <a:pt x="12826" y="3273"/>
                  </a:cubicBezTo>
                  <a:lnTo>
                    <a:pt x="12811" y="3273"/>
                  </a:lnTo>
                  <a:cubicBezTo>
                    <a:pt x="12733" y="3273"/>
                    <a:pt x="12671" y="3242"/>
                    <a:pt x="12640" y="3165"/>
                  </a:cubicBezTo>
                  <a:cubicBezTo>
                    <a:pt x="12594" y="3102"/>
                    <a:pt x="12625" y="3025"/>
                    <a:pt x="12656" y="3009"/>
                  </a:cubicBezTo>
                  <a:cubicBezTo>
                    <a:pt x="12687" y="2947"/>
                    <a:pt x="12749" y="2932"/>
                    <a:pt x="12826" y="2932"/>
                  </a:cubicBezTo>
                  <a:close/>
                  <a:moveTo>
                    <a:pt x="8931" y="2883"/>
                  </a:moveTo>
                  <a:cubicBezTo>
                    <a:pt x="9008" y="2883"/>
                    <a:pt x="9059" y="2940"/>
                    <a:pt x="9073" y="3009"/>
                  </a:cubicBezTo>
                  <a:cubicBezTo>
                    <a:pt x="9089" y="3071"/>
                    <a:pt x="9027" y="3149"/>
                    <a:pt x="8949" y="3180"/>
                  </a:cubicBezTo>
                  <a:cubicBezTo>
                    <a:pt x="8716" y="3211"/>
                    <a:pt x="8298" y="3413"/>
                    <a:pt x="8158" y="3490"/>
                  </a:cubicBezTo>
                  <a:cubicBezTo>
                    <a:pt x="8143" y="3506"/>
                    <a:pt x="8127" y="3506"/>
                    <a:pt x="8096" y="3506"/>
                  </a:cubicBezTo>
                  <a:cubicBezTo>
                    <a:pt x="8050" y="3506"/>
                    <a:pt x="7988" y="3490"/>
                    <a:pt x="7972" y="3428"/>
                  </a:cubicBezTo>
                  <a:cubicBezTo>
                    <a:pt x="7925" y="3351"/>
                    <a:pt x="7972" y="3273"/>
                    <a:pt x="8019" y="3211"/>
                  </a:cubicBezTo>
                  <a:cubicBezTo>
                    <a:pt x="8050" y="3211"/>
                    <a:pt x="8561" y="2947"/>
                    <a:pt x="8903" y="2885"/>
                  </a:cubicBezTo>
                  <a:cubicBezTo>
                    <a:pt x="8912" y="2884"/>
                    <a:pt x="8922" y="2883"/>
                    <a:pt x="8931" y="2883"/>
                  </a:cubicBezTo>
                  <a:close/>
                  <a:moveTo>
                    <a:pt x="9461" y="3366"/>
                  </a:moveTo>
                  <a:cubicBezTo>
                    <a:pt x="9538" y="3366"/>
                    <a:pt x="9616" y="3428"/>
                    <a:pt x="9632" y="3506"/>
                  </a:cubicBezTo>
                  <a:cubicBezTo>
                    <a:pt x="9647" y="3599"/>
                    <a:pt x="9601" y="3661"/>
                    <a:pt x="9523" y="3676"/>
                  </a:cubicBezTo>
                  <a:cubicBezTo>
                    <a:pt x="9337" y="3723"/>
                    <a:pt x="9166" y="3754"/>
                    <a:pt x="9011" y="3816"/>
                  </a:cubicBezTo>
                  <a:lnTo>
                    <a:pt x="8949" y="3816"/>
                  </a:lnTo>
                  <a:cubicBezTo>
                    <a:pt x="8903" y="3816"/>
                    <a:pt x="8841" y="3785"/>
                    <a:pt x="8825" y="3723"/>
                  </a:cubicBezTo>
                  <a:cubicBezTo>
                    <a:pt x="8778" y="3645"/>
                    <a:pt x="8825" y="3552"/>
                    <a:pt x="8903" y="3521"/>
                  </a:cubicBezTo>
                  <a:cubicBezTo>
                    <a:pt x="9073" y="3444"/>
                    <a:pt x="9259" y="3413"/>
                    <a:pt x="9461" y="3366"/>
                  </a:cubicBezTo>
                  <a:close/>
                  <a:moveTo>
                    <a:pt x="4183" y="2871"/>
                  </a:moveTo>
                  <a:cubicBezTo>
                    <a:pt x="4223" y="2871"/>
                    <a:pt x="4264" y="2884"/>
                    <a:pt x="4281" y="2901"/>
                  </a:cubicBezTo>
                  <a:cubicBezTo>
                    <a:pt x="4327" y="2978"/>
                    <a:pt x="4327" y="3056"/>
                    <a:pt x="4265" y="3118"/>
                  </a:cubicBezTo>
                  <a:cubicBezTo>
                    <a:pt x="4017" y="3351"/>
                    <a:pt x="3474" y="3893"/>
                    <a:pt x="3474" y="3893"/>
                  </a:cubicBezTo>
                  <a:cubicBezTo>
                    <a:pt x="3443" y="3909"/>
                    <a:pt x="3412" y="3940"/>
                    <a:pt x="3366" y="3940"/>
                  </a:cubicBezTo>
                  <a:cubicBezTo>
                    <a:pt x="3335" y="3940"/>
                    <a:pt x="3288" y="3909"/>
                    <a:pt x="3273" y="3893"/>
                  </a:cubicBezTo>
                  <a:cubicBezTo>
                    <a:pt x="3211" y="3831"/>
                    <a:pt x="3211" y="3738"/>
                    <a:pt x="3273" y="3676"/>
                  </a:cubicBezTo>
                  <a:cubicBezTo>
                    <a:pt x="3288" y="3661"/>
                    <a:pt x="3815" y="3133"/>
                    <a:pt x="4095" y="2901"/>
                  </a:cubicBezTo>
                  <a:cubicBezTo>
                    <a:pt x="4116" y="2880"/>
                    <a:pt x="4149" y="2871"/>
                    <a:pt x="4183" y="2871"/>
                  </a:cubicBezTo>
                  <a:close/>
                  <a:moveTo>
                    <a:pt x="14843" y="2963"/>
                  </a:moveTo>
                  <a:cubicBezTo>
                    <a:pt x="14920" y="2963"/>
                    <a:pt x="14998" y="3025"/>
                    <a:pt x="14998" y="3102"/>
                  </a:cubicBezTo>
                  <a:lnTo>
                    <a:pt x="15060" y="3661"/>
                  </a:lnTo>
                  <a:cubicBezTo>
                    <a:pt x="15075" y="3676"/>
                    <a:pt x="15122" y="3707"/>
                    <a:pt x="15137" y="3723"/>
                  </a:cubicBezTo>
                  <a:cubicBezTo>
                    <a:pt x="15355" y="3707"/>
                    <a:pt x="15541" y="3676"/>
                    <a:pt x="15742" y="3661"/>
                  </a:cubicBezTo>
                  <a:cubicBezTo>
                    <a:pt x="15820" y="3661"/>
                    <a:pt x="15897" y="3723"/>
                    <a:pt x="15897" y="3800"/>
                  </a:cubicBezTo>
                  <a:cubicBezTo>
                    <a:pt x="15897" y="3878"/>
                    <a:pt x="15835" y="3955"/>
                    <a:pt x="15758" y="3955"/>
                  </a:cubicBezTo>
                  <a:cubicBezTo>
                    <a:pt x="15680" y="3955"/>
                    <a:pt x="15603" y="3971"/>
                    <a:pt x="15525" y="3971"/>
                  </a:cubicBezTo>
                  <a:cubicBezTo>
                    <a:pt x="15618" y="4049"/>
                    <a:pt x="15742" y="4126"/>
                    <a:pt x="15851" y="4188"/>
                  </a:cubicBezTo>
                  <a:cubicBezTo>
                    <a:pt x="15928" y="4219"/>
                    <a:pt x="15959" y="4297"/>
                    <a:pt x="15913" y="4374"/>
                  </a:cubicBezTo>
                  <a:cubicBezTo>
                    <a:pt x="15897" y="4436"/>
                    <a:pt x="15851" y="4452"/>
                    <a:pt x="15804" y="4452"/>
                  </a:cubicBezTo>
                  <a:cubicBezTo>
                    <a:pt x="15758" y="4452"/>
                    <a:pt x="15742" y="4452"/>
                    <a:pt x="15727" y="4436"/>
                  </a:cubicBezTo>
                  <a:cubicBezTo>
                    <a:pt x="15510" y="4328"/>
                    <a:pt x="15308" y="4188"/>
                    <a:pt x="15122" y="4049"/>
                  </a:cubicBezTo>
                  <a:lnTo>
                    <a:pt x="15122" y="4049"/>
                  </a:lnTo>
                  <a:lnTo>
                    <a:pt x="15184" y="4514"/>
                  </a:lnTo>
                  <a:cubicBezTo>
                    <a:pt x="15184" y="4591"/>
                    <a:pt x="15122" y="4669"/>
                    <a:pt x="15044" y="4669"/>
                  </a:cubicBezTo>
                  <a:lnTo>
                    <a:pt x="15029" y="4669"/>
                  </a:lnTo>
                  <a:cubicBezTo>
                    <a:pt x="14967" y="4669"/>
                    <a:pt x="14889" y="4607"/>
                    <a:pt x="14889" y="4529"/>
                  </a:cubicBezTo>
                  <a:lnTo>
                    <a:pt x="14827" y="4018"/>
                  </a:lnTo>
                  <a:cubicBezTo>
                    <a:pt x="14595" y="4033"/>
                    <a:pt x="14377" y="4049"/>
                    <a:pt x="14145" y="4049"/>
                  </a:cubicBezTo>
                  <a:cubicBezTo>
                    <a:pt x="14067" y="4049"/>
                    <a:pt x="14021" y="3987"/>
                    <a:pt x="14021" y="3909"/>
                  </a:cubicBezTo>
                  <a:cubicBezTo>
                    <a:pt x="14021" y="3831"/>
                    <a:pt x="14067" y="3785"/>
                    <a:pt x="14129" y="3754"/>
                  </a:cubicBezTo>
                  <a:cubicBezTo>
                    <a:pt x="14300" y="3738"/>
                    <a:pt x="14502" y="3738"/>
                    <a:pt x="14688" y="3723"/>
                  </a:cubicBezTo>
                  <a:cubicBezTo>
                    <a:pt x="14471" y="3568"/>
                    <a:pt x="14284" y="3413"/>
                    <a:pt x="14114" y="3242"/>
                  </a:cubicBezTo>
                  <a:cubicBezTo>
                    <a:pt x="14052" y="3180"/>
                    <a:pt x="14052" y="3087"/>
                    <a:pt x="14114" y="3025"/>
                  </a:cubicBezTo>
                  <a:cubicBezTo>
                    <a:pt x="14137" y="2994"/>
                    <a:pt x="14176" y="2978"/>
                    <a:pt x="14215" y="2978"/>
                  </a:cubicBezTo>
                  <a:cubicBezTo>
                    <a:pt x="14253" y="2978"/>
                    <a:pt x="14292" y="2994"/>
                    <a:pt x="14315" y="3025"/>
                  </a:cubicBezTo>
                  <a:cubicBezTo>
                    <a:pt x="14455" y="3165"/>
                    <a:pt x="14595" y="3273"/>
                    <a:pt x="14750" y="3397"/>
                  </a:cubicBezTo>
                  <a:lnTo>
                    <a:pt x="14703" y="3118"/>
                  </a:lnTo>
                  <a:cubicBezTo>
                    <a:pt x="14703" y="3040"/>
                    <a:pt x="14765" y="2963"/>
                    <a:pt x="14843" y="2963"/>
                  </a:cubicBezTo>
                  <a:close/>
                  <a:moveTo>
                    <a:pt x="2531" y="3471"/>
                  </a:moveTo>
                  <a:cubicBezTo>
                    <a:pt x="2564" y="3471"/>
                    <a:pt x="2596" y="3481"/>
                    <a:pt x="2621" y="3506"/>
                  </a:cubicBezTo>
                  <a:cubicBezTo>
                    <a:pt x="2668" y="3568"/>
                    <a:pt x="2699" y="3661"/>
                    <a:pt x="2637" y="3723"/>
                  </a:cubicBezTo>
                  <a:cubicBezTo>
                    <a:pt x="2311" y="4111"/>
                    <a:pt x="1923" y="4762"/>
                    <a:pt x="1923" y="4762"/>
                  </a:cubicBezTo>
                  <a:cubicBezTo>
                    <a:pt x="1892" y="4824"/>
                    <a:pt x="1861" y="4840"/>
                    <a:pt x="1799" y="4840"/>
                  </a:cubicBezTo>
                  <a:cubicBezTo>
                    <a:pt x="1768" y="4840"/>
                    <a:pt x="1737" y="4840"/>
                    <a:pt x="1722" y="4824"/>
                  </a:cubicBezTo>
                  <a:cubicBezTo>
                    <a:pt x="1644" y="4762"/>
                    <a:pt x="1629" y="4684"/>
                    <a:pt x="1644" y="4607"/>
                  </a:cubicBezTo>
                  <a:cubicBezTo>
                    <a:pt x="1660" y="4591"/>
                    <a:pt x="2047" y="3940"/>
                    <a:pt x="2404" y="3521"/>
                  </a:cubicBezTo>
                  <a:cubicBezTo>
                    <a:pt x="2432" y="3493"/>
                    <a:pt x="2482" y="3471"/>
                    <a:pt x="2531" y="3471"/>
                  </a:cubicBezTo>
                  <a:close/>
                  <a:moveTo>
                    <a:pt x="5128" y="4722"/>
                  </a:moveTo>
                  <a:cubicBezTo>
                    <a:pt x="5163" y="4722"/>
                    <a:pt x="5196" y="4729"/>
                    <a:pt x="5227" y="4746"/>
                  </a:cubicBezTo>
                  <a:cubicBezTo>
                    <a:pt x="5289" y="4793"/>
                    <a:pt x="5335" y="4840"/>
                    <a:pt x="5351" y="4886"/>
                  </a:cubicBezTo>
                  <a:cubicBezTo>
                    <a:pt x="5366" y="4948"/>
                    <a:pt x="5351" y="5026"/>
                    <a:pt x="5304" y="5072"/>
                  </a:cubicBezTo>
                  <a:cubicBezTo>
                    <a:pt x="5258" y="5134"/>
                    <a:pt x="5180" y="5181"/>
                    <a:pt x="5103" y="5181"/>
                  </a:cubicBezTo>
                  <a:cubicBezTo>
                    <a:pt x="5041" y="5181"/>
                    <a:pt x="4979" y="5150"/>
                    <a:pt x="4948" y="5134"/>
                  </a:cubicBezTo>
                  <a:cubicBezTo>
                    <a:pt x="4886" y="5103"/>
                    <a:pt x="4839" y="5026"/>
                    <a:pt x="4839" y="4964"/>
                  </a:cubicBezTo>
                  <a:cubicBezTo>
                    <a:pt x="4839" y="4917"/>
                    <a:pt x="4839" y="4886"/>
                    <a:pt x="4886" y="4840"/>
                  </a:cubicBezTo>
                  <a:cubicBezTo>
                    <a:pt x="4941" y="4772"/>
                    <a:pt x="5038" y="4722"/>
                    <a:pt x="5128" y="4722"/>
                  </a:cubicBezTo>
                  <a:close/>
                  <a:moveTo>
                    <a:pt x="12024" y="5045"/>
                  </a:moveTo>
                  <a:cubicBezTo>
                    <a:pt x="12063" y="5045"/>
                    <a:pt x="12098" y="5054"/>
                    <a:pt x="12129" y="5072"/>
                  </a:cubicBezTo>
                  <a:lnTo>
                    <a:pt x="12144" y="5072"/>
                  </a:lnTo>
                  <a:lnTo>
                    <a:pt x="12144" y="5103"/>
                  </a:lnTo>
                  <a:cubicBezTo>
                    <a:pt x="12191" y="5181"/>
                    <a:pt x="12191" y="5258"/>
                    <a:pt x="12144" y="5336"/>
                  </a:cubicBezTo>
                  <a:cubicBezTo>
                    <a:pt x="12113" y="5413"/>
                    <a:pt x="12051" y="5444"/>
                    <a:pt x="11973" y="5444"/>
                  </a:cubicBezTo>
                  <a:cubicBezTo>
                    <a:pt x="11896" y="5444"/>
                    <a:pt x="11818" y="5382"/>
                    <a:pt x="11803" y="5305"/>
                  </a:cubicBezTo>
                  <a:cubicBezTo>
                    <a:pt x="11787" y="5227"/>
                    <a:pt x="11803" y="5150"/>
                    <a:pt x="11834" y="5103"/>
                  </a:cubicBezTo>
                  <a:cubicBezTo>
                    <a:pt x="11900" y="5066"/>
                    <a:pt x="11965" y="5045"/>
                    <a:pt x="12024" y="5045"/>
                  </a:cubicBezTo>
                  <a:close/>
                  <a:moveTo>
                    <a:pt x="1457" y="5246"/>
                  </a:moveTo>
                  <a:cubicBezTo>
                    <a:pt x="1548" y="5246"/>
                    <a:pt x="1637" y="5288"/>
                    <a:pt x="1691" y="5351"/>
                  </a:cubicBezTo>
                  <a:cubicBezTo>
                    <a:pt x="1768" y="5444"/>
                    <a:pt x="1737" y="5615"/>
                    <a:pt x="1629" y="5693"/>
                  </a:cubicBezTo>
                  <a:lnTo>
                    <a:pt x="1551" y="5693"/>
                  </a:lnTo>
                  <a:cubicBezTo>
                    <a:pt x="1458" y="5693"/>
                    <a:pt x="1380" y="5662"/>
                    <a:pt x="1318" y="5584"/>
                  </a:cubicBezTo>
                  <a:cubicBezTo>
                    <a:pt x="1256" y="5491"/>
                    <a:pt x="1256" y="5367"/>
                    <a:pt x="1318" y="5289"/>
                  </a:cubicBezTo>
                  <a:lnTo>
                    <a:pt x="1334" y="5274"/>
                  </a:lnTo>
                  <a:cubicBezTo>
                    <a:pt x="1373" y="5254"/>
                    <a:pt x="1415" y="5246"/>
                    <a:pt x="1457" y="5246"/>
                  </a:cubicBezTo>
                  <a:close/>
                  <a:moveTo>
                    <a:pt x="14688" y="5398"/>
                  </a:moveTo>
                  <a:cubicBezTo>
                    <a:pt x="14796" y="5398"/>
                    <a:pt x="14889" y="5444"/>
                    <a:pt x="14951" y="5522"/>
                  </a:cubicBezTo>
                  <a:cubicBezTo>
                    <a:pt x="14998" y="5600"/>
                    <a:pt x="15029" y="5739"/>
                    <a:pt x="14951" y="5832"/>
                  </a:cubicBezTo>
                  <a:lnTo>
                    <a:pt x="14936" y="5848"/>
                  </a:lnTo>
                  <a:lnTo>
                    <a:pt x="14920" y="5848"/>
                  </a:lnTo>
                  <a:cubicBezTo>
                    <a:pt x="14765" y="5832"/>
                    <a:pt x="14626" y="5724"/>
                    <a:pt x="14548" y="5584"/>
                  </a:cubicBezTo>
                  <a:cubicBezTo>
                    <a:pt x="14533" y="5553"/>
                    <a:pt x="14517" y="5537"/>
                    <a:pt x="14517" y="5506"/>
                  </a:cubicBezTo>
                  <a:cubicBezTo>
                    <a:pt x="14517" y="5460"/>
                    <a:pt x="14533" y="5429"/>
                    <a:pt x="14579" y="5429"/>
                  </a:cubicBezTo>
                  <a:cubicBezTo>
                    <a:pt x="14595" y="5398"/>
                    <a:pt x="14657" y="5398"/>
                    <a:pt x="14688" y="5398"/>
                  </a:cubicBezTo>
                  <a:close/>
                  <a:moveTo>
                    <a:pt x="13599" y="5532"/>
                  </a:moveTo>
                  <a:cubicBezTo>
                    <a:pt x="13676" y="5532"/>
                    <a:pt x="13744" y="5552"/>
                    <a:pt x="13804" y="5600"/>
                  </a:cubicBezTo>
                  <a:cubicBezTo>
                    <a:pt x="13897" y="5662"/>
                    <a:pt x="13912" y="5770"/>
                    <a:pt x="13881" y="5863"/>
                  </a:cubicBezTo>
                  <a:lnTo>
                    <a:pt x="13866" y="5910"/>
                  </a:lnTo>
                  <a:lnTo>
                    <a:pt x="13819" y="5910"/>
                  </a:lnTo>
                  <a:cubicBezTo>
                    <a:pt x="13742" y="5910"/>
                    <a:pt x="13649" y="5894"/>
                    <a:pt x="13586" y="5832"/>
                  </a:cubicBezTo>
                  <a:cubicBezTo>
                    <a:pt x="13509" y="5770"/>
                    <a:pt x="13447" y="5677"/>
                    <a:pt x="13493" y="5584"/>
                  </a:cubicBezTo>
                  <a:lnTo>
                    <a:pt x="13493" y="5537"/>
                  </a:lnTo>
                  <a:lnTo>
                    <a:pt x="13524" y="5537"/>
                  </a:lnTo>
                  <a:cubicBezTo>
                    <a:pt x="13550" y="5534"/>
                    <a:pt x="13575" y="5532"/>
                    <a:pt x="13599" y="5532"/>
                  </a:cubicBezTo>
                  <a:close/>
                  <a:moveTo>
                    <a:pt x="2621" y="5615"/>
                  </a:moveTo>
                  <a:lnTo>
                    <a:pt x="2621" y="5662"/>
                  </a:lnTo>
                  <a:cubicBezTo>
                    <a:pt x="2621" y="5739"/>
                    <a:pt x="2621" y="5786"/>
                    <a:pt x="2590" y="5863"/>
                  </a:cubicBezTo>
                  <a:cubicBezTo>
                    <a:pt x="2559" y="5925"/>
                    <a:pt x="2497" y="5987"/>
                    <a:pt x="2420" y="5987"/>
                  </a:cubicBezTo>
                  <a:lnTo>
                    <a:pt x="2389" y="5987"/>
                  </a:lnTo>
                  <a:cubicBezTo>
                    <a:pt x="2280" y="5972"/>
                    <a:pt x="2249" y="5863"/>
                    <a:pt x="2264" y="5786"/>
                  </a:cubicBezTo>
                  <a:cubicBezTo>
                    <a:pt x="2280" y="5739"/>
                    <a:pt x="2311" y="5693"/>
                    <a:pt x="2358" y="5646"/>
                  </a:cubicBezTo>
                  <a:lnTo>
                    <a:pt x="2404" y="5615"/>
                  </a:lnTo>
                  <a:close/>
                  <a:moveTo>
                    <a:pt x="7135" y="5674"/>
                  </a:moveTo>
                  <a:cubicBezTo>
                    <a:pt x="7197" y="5674"/>
                    <a:pt x="7258" y="5690"/>
                    <a:pt x="7305" y="5724"/>
                  </a:cubicBezTo>
                  <a:lnTo>
                    <a:pt x="7321" y="5739"/>
                  </a:lnTo>
                  <a:lnTo>
                    <a:pt x="7321" y="5755"/>
                  </a:lnTo>
                  <a:cubicBezTo>
                    <a:pt x="7352" y="5879"/>
                    <a:pt x="7305" y="5987"/>
                    <a:pt x="7197" y="6065"/>
                  </a:cubicBezTo>
                  <a:cubicBezTo>
                    <a:pt x="7088" y="6127"/>
                    <a:pt x="6979" y="6142"/>
                    <a:pt x="6886" y="6158"/>
                  </a:cubicBezTo>
                  <a:lnTo>
                    <a:pt x="6840" y="6158"/>
                  </a:lnTo>
                  <a:lnTo>
                    <a:pt x="6824" y="6127"/>
                  </a:lnTo>
                  <a:cubicBezTo>
                    <a:pt x="6762" y="5987"/>
                    <a:pt x="6809" y="5832"/>
                    <a:pt x="6917" y="5755"/>
                  </a:cubicBezTo>
                  <a:cubicBezTo>
                    <a:pt x="6970" y="5702"/>
                    <a:pt x="7053" y="5674"/>
                    <a:pt x="7135" y="5674"/>
                  </a:cubicBezTo>
                  <a:close/>
                  <a:moveTo>
                    <a:pt x="1846" y="6623"/>
                  </a:moveTo>
                  <a:cubicBezTo>
                    <a:pt x="1923" y="6623"/>
                    <a:pt x="1970" y="6639"/>
                    <a:pt x="2016" y="6685"/>
                  </a:cubicBezTo>
                  <a:cubicBezTo>
                    <a:pt x="2047" y="6732"/>
                    <a:pt x="2078" y="6778"/>
                    <a:pt x="2078" y="6825"/>
                  </a:cubicBezTo>
                  <a:cubicBezTo>
                    <a:pt x="2078" y="6918"/>
                    <a:pt x="1970" y="6995"/>
                    <a:pt x="1877" y="7011"/>
                  </a:cubicBezTo>
                  <a:lnTo>
                    <a:pt x="1815" y="7011"/>
                  </a:lnTo>
                  <a:cubicBezTo>
                    <a:pt x="1737" y="7011"/>
                    <a:pt x="1691" y="6995"/>
                    <a:pt x="1629" y="6980"/>
                  </a:cubicBezTo>
                  <a:lnTo>
                    <a:pt x="1582" y="6964"/>
                  </a:lnTo>
                  <a:lnTo>
                    <a:pt x="1629" y="6670"/>
                  </a:lnTo>
                  <a:lnTo>
                    <a:pt x="1660" y="6670"/>
                  </a:lnTo>
                  <a:cubicBezTo>
                    <a:pt x="1722" y="6654"/>
                    <a:pt x="1784" y="6623"/>
                    <a:pt x="1846" y="6623"/>
                  </a:cubicBezTo>
                  <a:close/>
                  <a:moveTo>
                    <a:pt x="718" y="8585"/>
                  </a:moveTo>
                  <a:cubicBezTo>
                    <a:pt x="732" y="8585"/>
                    <a:pt x="746" y="8587"/>
                    <a:pt x="760" y="8593"/>
                  </a:cubicBezTo>
                  <a:cubicBezTo>
                    <a:pt x="838" y="8608"/>
                    <a:pt x="884" y="8686"/>
                    <a:pt x="869" y="8763"/>
                  </a:cubicBezTo>
                  <a:cubicBezTo>
                    <a:pt x="869" y="8763"/>
                    <a:pt x="745" y="9492"/>
                    <a:pt x="807" y="9989"/>
                  </a:cubicBezTo>
                  <a:cubicBezTo>
                    <a:pt x="807" y="10066"/>
                    <a:pt x="760" y="10144"/>
                    <a:pt x="682" y="10144"/>
                  </a:cubicBezTo>
                  <a:cubicBezTo>
                    <a:pt x="605" y="10144"/>
                    <a:pt x="527" y="10082"/>
                    <a:pt x="512" y="10004"/>
                  </a:cubicBezTo>
                  <a:cubicBezTo>
                    <a:pt x="450" y="9477"/>
                    <a:pt x="574" y="8748"/>
                    <a:pt x="574" y="8701"/>
                  </a:cubicBezTo>
                  <a:cubicBezTo>
                    <a:pt x="599" y="8638"/>
                    <a:pt x="656" y="8585"/>
                    <a:pt x="718" y="8585"/>
                  </a:cubicBezTo>
                  <a:close/>
                  <a:moveTo>
                    <a:pt x="6545" y="10020"/>
                  </a:moveTo>
                  <a:lnTo>
                    <a:pt x="6778" y="10082"/>
                  </a:lnTo>
                  <a:cubicBezTo>
                    <a:pt x="6840" y="10082"/>
                    <a:pt x="6902" y="10144"/>
                    <a:pt x="6871" y="10221"/>
                  </a:cubicBezTo>
                  <a:cubicBezTo>
                    <a:pt x="6871" y="10299"/>
                    <a:pt x="6855" y="10345"/>
                    <a:pt x="6840" y="10423"/>
                  </a:cubicBezTo>
                  <a:lnTo>
                    <a:pt x="6824" y="10470"/>
                  </a:lnTo>
                  <a:lnTo>
                    <a:pt x="6592" y="10392"/>
                  </a:lnTo>
                  <a:cubicBezTo>
                    <a:pt x="6545" y="10376"/>
                    <a:pt x="6514" y="10345"/>
                    <a:pt x="6468" y="10314"/>
                  </a:cubicBezTo>
                  <a:cubicBezTo>
                    <a:pt x="6452" y="10268"/>
                    <a:pt x="6421" y="10175"/>
                    <a:pt x="6530" y="10035"/>
                  </a:cubicBezTo>
                  <a:lnTo>
                    <a:pt x="6545" y="10020"/>
                  </a:lnTo>
                  <a:close/>
                  <a:moveTo>
                    <a:pt x="1846" y="9492"/>
                  </a:moveTo>
                  <a:cubicBezTo>
                    <a:pt x="1923" y="9492"/>
                    <a:pt x="1970" y="9570"/>
                    <a:pt x="1970" y="9648"/>
                  </a:cubicBezTo>
                  <a:cubicBezTo>
                    <a:pt x="1970" y="9648"/>
                    <a:pt x="1939" y="10082"/>
                    <a:pt x="2047" y="10330"/>
                  </a:cubicBezTo>
                  <a:cubicBezTo>
                    <a:pt x="2078" y="10407"/>
                    <a:pt x="2032" y="10501"/>
                    <a:pt x="1970" y="10532"/>
                  </a:cubicBezTo>
                  <a:cubicBezTo>
                    <a:pt x="1954" y="10547"/>
                    <a:pt x="1939" y="10547"/>
                    <a:pt x="1923" y="10547"/>
                  </a:cubicBezTo>
                  <a:cubicBezTo>
                    <a:pt x="1861" y="10547"/>
                    <a:pt x="1799" y="10532"/>
                    <a:pt x="1784" y="10470"/>
                  </a:cubicBezTo>
                  <a:cubicBezTo>
                    <a:pt x="1644" y="10144"/>
                    <a:pt x="1691" y="9648"/>
                    <a:pt x="1691" y="9632"/>
                  </a:cubicBezTo>
                  <a:cubicBezTo>
                    <a:pt x="1691" y="9554"/>
                    <a:pt x="1768" y="9492"/>
                    <a:pt x="1846" y="9492"/>
                  </a:cubicBezTo>
                  <a:close/>
                  <a:moveTo>
                    <a:pt x="15417" y="10454"/>
                  </a:moveTo>
                  <a:lnTo>
                    <a:pt x="15463" y="10501"/>
                  </a:lnTo>
                  <a:lnTo>
                    <a:pt x="15525" y="10501"/>
                  </a:lnTo>
                  <a:cubicBezTo>
                    <a:pt x="15556" y="10493"/>
                    <a:pt x="15579" y="10489"/>
                    <a:pt x="15601" y="10489"/>
                  </a:cubicBezTo>
                  <a:cubicBezTo>
                    <a:pt x="15622" y="10489"/>
                    <a:pt x="15641" y="10493"/>
                    <a:pt x="15665" y="10501"/>
                  </a:cubicBezTo>
                  <a:cubicBezTo>
                    <a:pt x="15758" y="10547"/>
                    <a:pt x="15773" y="10656"/>
                    <a:pt x="15696" y="10780"/>
                  </a:cubicBezTo>
                  <a:lnTo>
                    <a:pt x="15696" y="10795"/>
                  </a:lnTo>
                  <a:lnTo>
                    <a:pt x="15680" y="10795"/>
                  </a:lnTo>
                  <a:cubicBezTo>
                    <a:pt x="15665" y="10811"/>
                    <a:pt x="15618" y="10811"/>
                    <a:pt x="15587" y="10811"/>
                  </a:cubicBezTo>
                  <a:cubicBezTo>
                    <a:pt x="15525" y="10811"/>
                    <a:pt x="15463" y="10795"/>
                    <a:pt x="15432" y="10764"/>
                  </a:cubicBezTo>
                  <a:cubicBezTo>
                    <a:pt x="15355" y="10702"/>
                    <a:pt x="15339" y="10578"/>
                    <a:pt x="15370" y="10501"/>
                  </a:cubicBezTo>
                  <a:lnTo>
                    <a:pt x="15417" y="10454"/>
                  </a:lnTo>
                  <a:close/>
                  <a:moveTo>
                    <a:pt x="2938" y="12065"/>
                  </a:moveTo>
                  <a:cubicBezTo>
                    <a:pt x="2975" y="12065"/>
                    <a:pt x="3011" y="12075"/>
                    <a:pt x="3040" y="12098"/>
                  </a:cubicBezTo>
                  <a:lnTo>
                    <a:pt x="3055" y="12114"/>
                  </a:lnTo>
                  <a:lnTo>
                    <a:pt x="3055" y="12129"/>
                  </a:lnTo>
                  <a:cubicBezTo>
                    <a:pt x="3086" y="12207"/>
                    <a:pt x="3102" y="12284"/>
                    <a:pt x="3055" y="12362"/>
                  </a:cubicBezTo>
                  <a:cubicBezTo>
                    <a:pt x="3040" y="12424"/>
                    <a:pt x="2962" y="12470"/>
                    <a:pt x="2900" y="12470"/>
                  </a:cubicBezTo>
                  <a:cubicBezTo>
                    <a:pt x="2885" y="12470"/>
                    <a:pt x="2854" y="12470"/>
                    <a:pt x="2823" y="12439"/>
                  </a:cubicBezTo>
                  <a:cubicBezTo>
                    <a:pt x="2745" y="12346"/>
                    <a:pt x="2745" y="12253"/>
                    <a:pt x="2792" y="12145"/>
                  </a:cubicBezTo>
                  <a:cubicBezTo>
                    <a:pt x="2811" y="12095"/>
                    <a:pt x="2875" y="12065"/>
                    <a:pt x="2938" y="12065"/>
                  </a:cubicBezTo>
                  <a:close/>
                  <a:moveTo>
                    <a:pt x="1250" y="10715"/>
                  </a:moveTo>
                  <a:cubicBezTo>
                    <a:pt x="1267" y="10715"/>
                    <a:pt x="1285" y="10716"/>
                    <a:pt x="1303" y="10718"/>
                  </a:cubicBezTo>
                  <a:cubicBezTo>
                    <a:pt x="1458" y="10764"/>
                    <a:pt x="1551" y="10888"/>
                    <a:pt x="1613" y="11012"/>
                  </a:cubicBezTo>
                  <a:cubicBezTo>
                    <a:pt x="1815" y="11416"/>
                    <a:pt x="1939" y="11819"/>
                    <a:pt x="2001" y="12269"/>
                  </a:cubicBezTo>
                  <a:cubicBezTo>
                    <a:pt x="2032" y="12563"/>
                    <a:pt x="1877" y="12858"/>
                    <a:pt x="1598" y="12951"/>
                  </a:cubicBezTo>
                  <a:cubicBezTo>
                    <a:pt x="1567" y="12967"/>
                    <a:pt x="1505" y="12967"/>
                    <a:pt x="1473" y="12967"/>
                  </a:cubicBezTo>
                  <a:cubicBezTo>
                    <a:pt x="1303" y="12967"/>
                    <a:pt x="1163" y="12827"/>
                    <a:pt x="1039" y="12594"/>
                  </a:cubicBezTo>
                  <a:cubicBezTo>
                    <a:pt x="869" y="12191"/>
                    <a:pt x="651" y="11648"/>
                    <a:pt x="807" y="11105"/>
                  </a:cubicBezTo>
                  <a:cubicBezTo>
                    <a:pt x="864" y="10903"/>
                    <a:pt x="1016" y="10715"/>
                    <a:pt x="1250" y="10715"/>
                  </a:cubicBezTo>
                  <a:close/>
                  <a:moveTo>
                    <a:pt x="1380" y="13447"/>
                  </a:moveTo>
                  <a:lnTo>
                    <a:pt x="1660" y="13494"/>
                  </a:lnTo>
                  <a:lnTo>
                    <a:pt x="1660" y="13525"/>
                  </a:lnTo>
                  <a:lnTo>
                    <a:pt x="1660" y="13727"/>
                  </a:lnTo>
                  <a:cubicBezTo>
                    <a:pt x="1629" y="13804"/>
                    <a:pt x="1567" y="13866"/>
                    <a:pt x="1489" y="13866"/>
                  </a:cubicBezTo>
                  <a:lnTo>
                    <a:pt x="1473" y="13866"/>
                  </a:lnTo>
                  <a:cubicBezTo>
                    <a:pt x="1380" y="13835"/>
                    <a:pt x="1334" y="13758"/>
                    <a:pt x="1318" y="13680"/>
                  </a:cubicBezTo>
                  <a:cubicBezTo>
                    <a:pt x="1318" y="13602"/>
                    <a:pt x="1334" y="13540"/>
                    <a:pt x="1349" y="13494"/>
                  </a:cubicBezTo>
                  <a:lnTo>
                    <a:pt x="1380" y="13447"/>
                  </a:lnTo>
                  <a:close/>
                  <a:moveTo>
                    <a:pt x="2652" y="13246"/>
                  </a:moveTo>
                  <a:cubicBezTo>
                    <a:pt x="2761" y="13447"/>
                    <a:pt x="2885" y="13664"/>
                    <a:pt x="2978" y="13882"/>
                  </a:cubicBezTo>
                  <a:lnTo>
                    <a:pt x="3180" y="13447"/>
                  </a:lnTo>
                  <a:cubicBezTo>
                    <a:pt x="3203" y="13390"/>
                    <a:pt x="3251" y="13358"/>
                    <a:pt x="3306" y="13358"/>
                  </a:cubicBezTo>
                  <a:cubicBezTo>
                    <a:pt x="3326" y="13358"/>
                    <a:pt x="3346" y="13362"/>
                    <a:pt x="3366" y="13370"/>
                  </a:cubicBezTo>
                  <a:cubicBezTo>
                    <a:pt x="3443" y="13416"/>
                    <a:pt x="3490" y="13494"/>
                    <a:pt x="3443" y="13571"/>
                  </a:cubicBezTo>
                  <a:lnTo>
                    <a:pt x="3226" y="14052"/>
                  </a:lnTo>
                  <a:cubicBezTo>
                    <a:pt x="3428" y="14145"/>
                    <a:pt x="3645" y="14269"/>
                    <a:pt x="3831" y="14362"/>
                  </a:cubicBezTo>
                  <a:cubicBezTo>
                    <a:pt x="3908" y="14409"/>
                    <a:pt x="3924" y="14487"/>
                    <a:pt x="3893" y="14564"/>
                  </a:cubicBezTo>
                  <a:cubicBezTo>
                    <a:pt x="3862" y="14611"/>
                    <a:pt x="3815" y="14642"/>
                    <a:pt x="3753" y="14642"/>
                  </a:cubicBezTo>
                  <a:cubicBezTo>
                    <a:pt x="3722" y="14642"/>
                    <a:pt x="3707" y="14642"/>
                    <a:pt x="3676" y="14611"/>
                  </a:cubicBezTo>
                  <a:cubicBezTo>
                    <a:pt x="3521" y="14533"/>
                    <a:pt x="3350" y="14440"/>
                    <a:pt x="3180" y="14362"/>
                  </a:cubicBezTo>
                  <a:lnTo>
                    <a:pt x="3180" y="14362"/>
                  </a:lnTo>
                  <a:cubicBezTo>
                    <a:pt x="3273" y="14595"/>
                    <a:pt x="3350" y="14828"/>
                    <a:pt x="3428" y="15060"/>
                  </a:cubicBezTo>
                  <a:lnTo>
                    <a:pt x="3164" y="15138"/>
                  </a:lnTo>
                  <a:cubicBezTo>
                    <a:pt x="3102" y="14967"/>
                    <a:pt x="3024" y="14797"/>
                    <a:pt x="2962" y="14611"/>
                  </a:cubicBezTo>
                  <a:lnTo>
                    <a:pt x="2854" y="14874"/>
                  </a:lnTo>
                  <a:cubicBezTo>
                    <a:pt x="2823" y="14921"/>
                    <a:pt x="2776" y="14967"/>
                    <a:pt x="2745" y="14967"/>
                  </a:cubicBezTo>
                  <a:cubicBezTo>
                    <a:pt x="2730" y="14967"/>
                    <a:pt x="2714" y="14952"/>
                    <a:pt x="2699" y="14952"/>
                  </a:cubicBezTo>
                  <a:cubicBezTo>
                    <a:pt x="2621" y="14905"/>
                    <a:pt x="2575" y="14828"/>
                    <a:pt x="2621" y="14750"/>
                  </a:cubicBezTo>
                  <a:lnTo>
                    <a:pt x="2838" y="14223"/>
                  </a:lnTo>
                  <a:cubicBezTo>
                    <a:pt x="2823" y="14207"/>
                    <a:pt x="2823" y="14176"/>
                    <a:pt x="2807" y="14145"/>
                  </a:cubicBezTo>
                  <a:cubicBezTo>
                    <a:pt x="2621" y="14068"/>
                    <a:pt x="2435" y="13975"/>
                    <a:pt x="2264" y="13897"/>
                  </a:cubicBezTo>
                  <a:cubicBezTo>
                    <a:pt x="2187" y="13866"/>
                    <a:pt x="2156" y="13789"/>
                    <a:pt x="2187" y="13711"/>
                  </a:cubicBezTo>
                  <a:cubicBezTo>
                    <a:pt x="2209" y="13655"/>
                    <a:pt x="2256" y="13615"/>
                    <a:pt x="2310" y="13615"/>
                  </a:cubicBezTo>
                  <a:cubicBezTo>
                    <a:pt x="2330" y="13615"/>
                    <a:pt x="2352" y="13621"/>
                    <a:pt x="2373" y="13633"/>
                  </a:cubicBezTo>
                  <a:cubicBezTo>
                    <a:pt x="2435" y="13649"/>
                    <a:pt x="2513" y="13680"/>
                    <a:pt x="2590" y="13727"/>
                  </a:cubicBezTo>
                  <a:cubicBezTo>
                    <a:pt x="2513" y="13602"/>
                    <a:pt x="2451" y="13494"/>
                    <a:pt x="2404" y="13370"/>
                  </a:cubicBezTo>
                  <a:lnTo>
                    <a:pt x="2652" y="13246"/>
                  </a:lnTo>
                  <a:close/>
                  <a:moveTo>
                    <a:pt x="4653" y="15355"/>
                  </a:moveTo>
                  <a:cubicBezTo>
                    <a:pt x="4715" y="15355"/>
                    <a:pt x="4762" y="15371"/>
                    <a:pt x="4808" y="15433"/>
                  </a:cubicBezTo>
                  <a:cubicBezTo>
                    <a:pt x="4839" y="15495"/>
                    <a:pt x="4870" y="15541"/>
                    <a:pt x="4839" y="15603"/>
                  </a:cubicBezTo>
                  <a:cubicBezTo>
                    <a:pt x="4824" y="15665"/>
                    <a:pt x="4762" y="15696"/>
                    <a:pt x="4715" y="15727"/>
                  </a:cubicBezTo>
                  <a:lnTo>
                    <a:pt x="4653" y="15727"/>
                  </a:lnTo>
                  <a:cubicBezTo>
                    <a:pt x="4606" y="15727"/>
                    <a:pt x="4575" y="15696"/>
                    <a:pt x="4529" y="15681"/>
                  </a:cubicBezTo>
                  <a:cubicBezTo>
                    <a:pt x="4498" y="15650"/>
                    <a:pt x="4451" y="15572"/>
                    <a:pt x="4482" y="15510"/>
                  </a:cubicBezTo>
                  <a:cubicBezTo>
                    <a:pt x="4482" y="15433"/>
                    <a:pt x="4513" y="15386"/>
                    <a:pt x="4591" y="15386"/>
                  </a:cubicBezTo>
                  <a:lnTo>
                    <a:pt x="4606" y="15433"/>
                  </a:lnTo>
                  <a:lnTo>
                    <a:pt x="4653" y="15417"/>
                  </a:lnTo>
                  <a:lnTo>
                    <a:pt x="4653" y="15355"/>
                  </a:lnTo>
                  <a:close/>
                  <a:moveTo>
                    <a:pt x="2988" y="15578"/>
                  </a:moveTo>
                  <a:cubicBezTo>
                    <a:pt x="3020" y="15578"/>
                    <a:pt x="3053" y="15583"/>
                    <a:pt x="3086" y="15603"/>
                  </a:cubicBezTo>
                  <a:cubicBezTo>
                    <a:pt x="3164" y="15650"/>
                    <a:pt x="3242" y="15727"/>
                    <a:pt x="3211" y="15820"/>
                  </a:cubicBezTo>
                  <a:cubicBezTo>
                    <a:pt x="3211" y="15882"/>
                    <a:pt x="3180" y="15913"/>
                    <a:pt x="3133" y="15960"/>
                  </a:cubicBezTo>
                  <a:cubicBezTo>
                    <a:pt x="3102" y="15975"/>
                    <a:pt x="3055" y="15991"/>
                    <a:pt x="3024" y="15991"/>
                  </a:cubicBezTo>
                  <a:cubicBezTo>
                    <a:pt x="3009" y="15991"/>
                    <a:pt x="2962" y="15975"/>
                    <a:pt x="2947" y="15975"/>
                  </a:cubicBezTo>
                  <a:cubicBezTo>
                    <a:pt x="2854" y="15929"/>
                    <a:pt x="2776" y="15836"/>
                    <a:pt x="2792" y="15743"/>
                  </a:cubicBezTo>
                  <a:lnTo>
                    <a:pt x="2823" y="15743"/>
                  </a:lnTo>
                  <a:cubicBezTo>
                    <a:pt x="2807" y="15681"/>
                    <a:pt x="2823" y="15650"/>
                    <a:pt x="2823" y="15619"/>
                  </a:cubicBezTo>
                  <a:lnTo>
                    <a:pt x="2823" y="15588"/>
                  </a:lnTo>
                  <a:lnTo>
                    <a:pt x="2869" y="15588"/>
                  </a:lnTo>
                  <a:cubicBezTo>
                    <a:pt x="2905" y="15588"/>
                    <a:pt x="2945" y="15578"/>
                    <a:pt x="2988" y="15578"/>
                  </a:cubicBezTo>
                  <a:close/>
                  <a:moveTo>
                    <a:pt x="15541" y="15619"/>
                  </a:moveTo>
                  <a:lnTo>
                    <a:pt x="15572" y="15665"/>
                  </a:lnTo>
                  <a:cubicBezTo>
                    <a:pt x="15603" y="15774"/>
                    <a:pt x="15572" y="15898"/>
                    <a:pt x="15463" y="15960"/>
                  </a:cubicBezTo>
                  <a:cubicBezTo>
                    <a:pt x="15417" y="16006"/>
                    <a:pt x="15308" y="16053"/>
                    <a:pt x="15215" y="16053"/>
                  </a:cubicBezTo>
                  <a:lnTo>
                    <a:pt x="15184" y="16053"/>
                  </a:lnTo>
                  <a:cubicBezTo>
                    <a:pt x="15122" y="16053"/>
                    <a:pt x="15060" y="16006"/>
                    <a:pt x="15029" y="15960"/>
                  </a:cubicBezTo>
                  <a:cubicBezTo>
                    <a:pt x="14998" y="15913"/>
                    <a:pt x="14998" y="15882"/>
                    <a:pt x="15029" y="15836"/>
                  </a:cubicBezTo>
                  <a:cubicBezTo>
                    <a:pt x="15060" y="15774"/>
                    <a:pt x="15122" y="15758"/>
                    <a:pt x="15184" y="15758"/>
                  </a:cubicBezTo>
                  <a:lnTo>
                    <a:pt x="15215" y="15758"/>
                  </a:lnTo>
                  <a:cubicBezTo>
                    <a:pt x="15277" y="15758"/>
                    <a:pt x="15308" y="15696"/>
                    <a:pt x="15308" y="15665"/>
                  </a:cubicBezTo>
                  <a:lnTo>
                    <a:pt x="15308" y="15619"/>
                  </a:lnTo>
                  <a:close/>
                  <a:moveTo>
                    <a:pt x="7465" y="16341"/>
                  </a:moveTo>
                  <a:cubicBezTo>
                    <a:pt x="7488" y="16341"/>
                    <a:pt x="7513" y="16348"/>
                    <a:pt x="7538" y="16363"/>
                  </a:cubicBezTo>
                  <a:cubicBezTo>
                    <a:pt x="7553" y="16363"/>
                    <a:pt x="8003" y="16596"/>
                    <a:pt x="8220" y="16735"/>
                  </a:cubicBezTo>
                  <a:cubicBezTo>
                    <a:pt x="8298" y="16766"/>
                    <a:pt x="8329" y="16844"/>
                    <a:pt x="8298" y="16922"/>
                  </a:cubicBezTo>
                  <a:cubicBezTo>
                    <a:pt x="8251" y="16968"/>
                    <a:pt x="8220" y="16999"/>
                    <a:pt x="8158" y="16999"/>
                  </a:cubicBezTo>
                  <a:cubicBezTo>
                    <a:pt x="8143" y="16999"/>
                    <a:pt x="8127" y="16984"/>
                    <a:pt x="8096" y="16984"/>
                  </a:cubicBezTo>
                  <a:cubicBezTo>
                    <a:pt x="7863" y="16859"/>
                    <a:pt x="7429" y="16627"/>
                    <a:pt x="7398" y="16611"/>
                  </a:cubicBezTo>
                  <a:cubicBezTo>
                    <a:pt x="7321" y="16580"/>
                    <a:pt x="7305" y="16503"/>
                    <a:pt x="7352" y="16425"/>
                  </a:cubicBezTo>
                  <a:cubicBezTo>
                    <a:pt x="7373" y="16373"/>
                    <a:pt x="7415" y="16341"/>
                    <a:pt x="7465" y="16341"/>
                  </a:cubicBezTo>
                  <a:close/>
                  <a:moveTo>
                    <a:pt x="6255" y="16776"/>
                  </a:moveTo>
                  <a:cubicBezTo>
                    <a:pt x="6269" y="16776"/>
                    <a:pt x="6282" y="16778"/>
                    <a:pt x="6297" y="16782"/>
                  </a:cubicBezTo>
                  <a:lnTo>
                    <a:pt x="6281" y="16844"/>
                  </a:lnTo>
                  <a:lnTo>
                    <a:pt x="6281" y="16859"/>
                  </a:lnTo>
                  <a:lnTo>
                    <a:pt x="6297" y="16813"/>
                  </a:lnTo>
                  <a:lnTo>
                    <a:pt x="6468" y="16844"/>
                  </a:lnTo>
                  <a:lnTo>
                    <a:pt x="6421" y="17139"/>
                  </a:lnTo>
                  <a:lnTo>
                    <a:pt x="6390" y="17154"/>
                  </a:lnTo>
                  <a:cubicBezTo>
                    <a:pt x="6375" y="17170"/>
                    <a:pt x="6359" y="17170"/>
                    <a:pt x="6312" y="17170"/>
                  </a:cubicBezTo>
                  <a:cubicBezTo>
                    <a:pt x="6235" y="17170"/>
                    <a:pt x="6142" y="17123"/>
                    <a:pt x="6111" y="17046"/>
                  </a:cubicBezTo>
                  <a:cubicBezTo>
                    <a:pt x="6080" y="16984"/>
                    <a:pt x="6111" y="16906"/>
                    <a:pt x="6142" y="16844"/>
                  </a:cubicBezTo>
                  <a:cubicBezTo>
                    <a:pt x="6177" y="16797"/>
                    <a:pt x="6213" y="16776"/>
                    <a:pt x="6255" y="16776"/>
                  </a:cubicBezTo>
                  <a:close/>
                  <a:moveTo>
                    <a:pt x="5044" y="16800"/>
                  </a:moveTo>
                  <a:cubicBezTo>
                    <a:pt x="5118" y="16800"/>
                    <a:pt x="5190" y="16842"/>
                    <a:pt x="5211" y="16906"/>
                  </a:cubicBezTo>
                  <a:cubicBezTo>
                    <a:pt x="5258" y="16968"/>
                    <a:pt x="5258" y="16999"/>
                    <a:pt x="5227" y="17061"/>
                  </a:cubicBezTo>
                  <a:cubicBezTo>
                    <a:pt x="5211" y="17123"/>
                    <a:pt x="5180" y="17154"/>
                    <a:pt x="5134" y="17170"/>
                  </a:cubicBezTo>
                  <a:cubicBezTo>
                    <a:pt x="5118" y="17201"/>
                    <a:pt x="5103" y="17201"/>
                    <a:pt x="5056" y="17201"/>
                  </a:cubicBezTo>
                  <a:cubicBezTo>
                    <a:pt x="4979" y="17201"/>
                    <a:pt x="4901" y="17154"/>
                    <a:pt x="4870" y="17092"/>
                  </a:cubicBezTo>
                  <a:cubicBezTo>
                    <a:pt x="4824" y="16999"/>
                    <a:pt x="4839" y="16890"/>
                    <a:pt x="4948" y="16828"/>
                  </a:cubicBezTo>
                  <a:cubicBezTo>
                    <a:pt x="4977" y="16809"/>
                    <a:pt x="5011" y="16800"/>
                    <a:pt x="5044" y="16800"/>
                  </a:cubicBezTo>
                  <a:close/>
                  <a:moveTo>
                    <a:pt x="4322" y="17245"/>
                  </a:moveTo>
                  <a:cubicBezTo>
                    <a:pt x="4388" y="17245"/>
                    <a:pt x="4459" y="17276"/>
                    <a:pt x="4498" y="17325"/>
                  </a:cubicBezTo>
                  <a:cubicBezTo>
                    <a:pt x="4529" y="17387"/>
                    <a:pt x="4560" y="17433"/>
                    <a:pt x="4513" y="17480"/>
                  </a:cubicBezTo>
                  <a:cubicBezTo>
                    <a:pt x="4498" y="17557"/>
                    <a:pt x="4420" y="17619"/>
                    <a:pt x="4327" y="17619"/>
                  </a:cubicBezTo>
                  <a:cubicBezTo>
                    <a:pt x="4281" y="17619"/>
                    <a:pt x="4250" y="17604"/>
                    <a:pt x="4219" y="17588"/>
                  </a:cubicBezTo>
                  <a:cubicBezTo>
                    <a:pt x="4188" y="17542"/>
                    <a:pt x="4141" y="17480"/>
                    <a:pt x="4141" y="17433"/>
                  </a:cubicBezTo>
                  <a:cubicBezTo>
                    <a:pt x="4141" y="17371"/>
                    <a:pt x="4188" y="17309"/>
                    <a:pt x="4219" y="17278"/>
                  </a:cubicBezTo>
                  <a:cubicBezTo>
                    <a:pt x="4247" y="17255"/>
                    <a:pt x="4284" y="17245"/>
                    <a:pt x="4322" y="17245"/>
                  </a:cubicBezTo>
                  <a:close/>
                  <a:moveTo>
                    <a:pt x="6646" y="17717"/>
                  </a:moveTo>
                  <a:cubicBezTo>
                    <a:pt x="6673" y="17717"/>
                    <a:pt x="6702" y="17726"/>
                    <a:pt x="6731" y="17744"/>
                  </a:cubicBezTo>
                  <a:cubicBezTo>
                    <a:pt x="6731" y="17744"/>
                    <a:pt x="7398" y="18100"/>
                    <a:pt x="7770" y="18209"/>
                  </a:cubicBezTo>
                  <a:cubicBezTo>
                    <a:pt x="7848" y="18224"/>
                    <a:pt x="7894" y="18302"/>
                    <a:pt x="7894" y="18379"/>
                  </a:cubicBezTo>
                  <a:cubicBezTo>
                    <a:pt x="7863" y="18457"/>
                    <a:pt x="7817" y="18488"/>
                    <a:pt x="7755" y="18488"/>
                  </a:cubicBezTo>
                  <a:lnTo>
                    <a:pt x="7708" y="18488"/>
                  </a:lnTo>
                  <a:cubicBezTo>
                    <a:pt x="7305" y="18379"/>
                    <a:pt x="6607" y="18007"/>
                    <a:pt x="6592" y="17992"/>
                  </a:cubicBezTo>
                  <a:cubicBezTo>
                    <a:pt x="6514" y="17945"/>
                    <a:pt x="6499" y="17868"/>
                    <a:pt x="6530" y="17790"/>
                  </a:cubicBezTo>
                  <a:cubicBezTo>
                    <a:pt x="6559" y="17742"/>
                    <a:pt x="6600" y="17717"/>
                    <a:pt x="6646" y="17717"/>
                  </a:cubicBezTo>
                  <a:close/>
                  <a:moveTo>
                    <a:pt x="5129" y="17530"/>
                  </a:moveTo>
                  <a:cubicBezTo>
                    <a:pt x="5158" y="17530"/>
                    <a:pt x="5187" y="17539"/>
                    <a:pt x="5211" y="17557"/>
                  </a:cubicBezTo>
                  <a:cubicBezTo>
                    <a:pt x="5211" y="17557"/>
                    <a:pt x="5956" y="18147"/>
                    <a:pt x="6669" y="18472"/>
                  </a:cubicBezTo>
                  <a:cubicBezTo>
                    <a:pt x="6747" y="18519"/>
                    <a:pt x="6778" y="18612"/>
                    <a:pt x="6747" y="18674"/>
                  </a:cubicBezTo>
                  <a:cubicBezTo>
                    <a:pt x="6700" y="18705"/>
                    <a:pt x="6669" y="18752"/>
                    <a:pt x="6607" y="18752"/>
                  </a:cubicBezTo>
                  <a:cubicBezTo>
                    <a:pt x="6592" y="18752"/>
                    <a:pt x="6576" y="18721"/>
                    <a:pt x="6545" y="18721"/>
                  </a:cubicBezTo>
                  <a:cubicBezTo>
                    <a:pt x="5801" y="18379"/>
                    <a:pt x="5072" y="17790"/>
                    <a:pt x="5041" y="17775"/>
                  </a:cubicBezTo>
                  <a:cubicBezTo>
                    <a:pt x="4979" y="17744"/>
                    <a:pt x="4963" y="17635"/>
                    <a:pt x="5025" y="17588"/>
                  </a:cubicBezTo>
                  <a:cubicBezTo>
                    <a:pt x="5044" y="17551"/>
                    <a:pt x="5085" y="17530"/>
                    <a:pt x="5129" y="17530"/>
                  </a:cubicBezTo>
                  <a:close/>
                  <a:moveTo>
                    <a:pt x="7770" y="1"/>
                  </a:moveTo>
                  <a:cubicBezTo>
                    <a:pt x="6685" y="78"/>
                    <a:pt x="5646" y="326"/>
                    <a:pt x="4684" y="730"/>
                  </a:cubicBezTo>
                  <a:cubicBezTo>
                    <a:pt x="1861" y="2653"/>
                    <a:pt x="0" y="5894"/>
                    <a:pt x="0" y="9570"/>
                  </a:cubicBezTo>
                  <a:cubicBezTo>
                    <a:pt x="0" y="13246"/>
                    <a:pt x="1861" y="16503"/>
                    <a:pt x="4668" y="18410"/>
                  </a:cubicBezTo>
                  <a:cubicBezTo>
                    <a:pt x="5816" y="18922"/>
                    <a:pt x="7088" y="19186"/>
                    <a:pt x="8422" y="19186"/>
                  </a:cubicBezTo>
                  <a:cubicBezTo>
                    <a:pt x="8716" y="19186"/>
                    <a:pt x="8996" y="19170"/>
                    <a:pt x="9275" y="19155"/>
                  </a:cubicBezTo>
                  <a:cubicBezTo>
                    <a:pt x="9228" y="19108"/>
                    <a:pt x="9120" y="19031"/>
                    <a:pt x="9104" y="18922"/>
                  </a:cubicBezTo>
                  <a:cubicBezTo>
                    <a:pt x="9104" y="18860"/>
                    <a:pt x="9120" y="18783"/>
                    <a:pt x="9166" y="18721"/>
                  </a:cubicBezTo>
                  <a:cubicBezTo>
                    <a:pt x="9244" y="18628"/>
                    <a:pt x="9352" y="18612"/>
                    <a:pt x="9476" y="18581"/>
                  </a:cubicBezTo>
                  <a:cubicBezTo>
                    <a:pt x="9580" y="18576"/>
                    <a:pt x="9687" y="18572"/>
                    <a:pt x="9795" y="18572"/>
                  </a:cubicBezTo>
                  <a:cubicBezTo>
                    <a:pt x="10011" y="18572"/>
                    <a:pt x="10231" y="18586"/>
                    <a:pt x="10438" y="18628"/>
                  </a:cubicBezTo>
                  <a:cubicBezTo>
                    <a:pt x="10640" y="18659"/>
                    <a:pt x="10779" y="18767"/>
                    <a:pt x="10826" y="18907"/>
                  </a:cubicBezTo>
                  <a:cubicBezTo>
                    <a:pt x="11586" y="18705"/>
                    <a:pt x="12299" y="18410"/>
                    <a:pt x="12982" y="18054"/>
                  </a:cubicBezTo>
                  <a:cubicBezTo>
                    <a:pt x="13028" y="18007"/>
                    <a:pt x="13075" y="17976"/>
                    <a:pt x="13121" y="17930"/>
                  </a:cubicBezTo>
                  <a:cubicBezTo>
                    <a:pt x="13338" y="17775"/>
                    <a:pt x="13571" y="17635"/>
                    <a:pt x="13819" y="17542"/>
                  </a:cubicBezTo>
                  <a:cubicBezTo>
                    <a:pt x="16378" y="15820"/>
                    <a:pt x="18038" y="12905"/>
                    <a:pt x="18038" y="9601"/>
                  </a:cubicBezTo>
                  <a:cubicBezTo>
                    <a:pt x="18038" y="6173"/>
                    <a:pt x="16254" y="3180"/>
                    <a:pt x="13571" y="1474"/>
                  </a:cubicBezTo>
                  <a:cubicBezTo>
                    <a:pt x="13183" y="1474"/>
                    <a:pt x="12795" y="1412"/>
                    <a:pt x="12423" y="1303"/>
                  </a:cubicBezTo>
                  <a:cubicBezTo>
                    <a:pt x="12113" y="1195"/>
                    <a:pt x="11896" y="931"/>
                    <a:pt x="11896" y="636"/>
                  </a:cubicBezTo>
                  <a:cubicBezTo>
                    <a:pt x="10841" y="233"/>
                    <a:pt x="9678" y="1"/>
                    <a:pt x="8453" y="1"/>
                  </a:cubicBezTo>
                  <a:lnTo>
                    <a:pt x="8236" y="1"/>
                  </a:lnTo>
                  <a:cubicBezTo>
                    <a:pt x="8236" y="32"/>
                    <a:pt x="8236" y="78"/>
                    <a:pt x="8220" y="94"/>
                  </a:cubicBezTo>
                  <a:cubicBezTo>
                    <a:pt x="8174" y="140"/>
                    <a:pt x="8127" y="171"/>
                    <a:pt x="8065" y="187"/>
                  </a:cubicBezTo>
                  <a:lnTo>
                    <a:pt x="8003" y="187"/>
                  </a:lnTo>
                  <a:cubicBezTo>
                    <a:pt x="7941" y="187"/>
                    <a:pt x="7863" y="156"/>
                    <a:pt x="7786" y="109"/>
                  </a:cubicBezTo>
                  <a:lnTo>
                    <a:pt x="7770" y="94"/>
                  </a:lnTo>
                  <a:lnTo>
                    <a:pt x="7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26"/>
            <p:cNvSpPr/>
            <p:nvPr/>
          </p:nvSpPr>
          <p:spPr>
            <a:xfrm>
              <a:off x="3788563" y="4098050"/>
              <a:ext cx="8575" cy="24850"/>
            </a:xfrm>
            <a:custGeom>
              <a:avLst/>
              <a:gdLst/>
              <a:ahLst/>
              <a:cxnLst/>
              <a:rect l="l" t="t" r="r" b="b"/>
              <a:pathLst>
                <a:path w="343" h="994" extrusionOk="0">
                  <a:moveTo>
                    <a:pt x="1" y="1"/>
                  </a:moveTo>
                  <a:lnTo>
                    <a:pt x="1" y="1"/>
                  </a:lnTo>
                  <a:cubicBezTo>
                    <a:pt x="94" y="358"/>
                    <a:pt x="202" y="668"/>
                    <a:pt x="342" y="994"/>
                  </a:cubicBezTo>
                  <a:cubicBezTo>
                    <a:pt x="233" y="668"/>
                    <a:pt x="94" y="32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26"/>
            <p:cNvSpPr/>
            <p:nvPr/>
          </p:nvSpPr>
          <p:spPr>
            <a:xfrm>
              <a:off x="4074338" y="3795225"/>
              <a:ext cx="42275" cy="20975"/>
            </a:xfrm>
            <a:custGeom>
              <a:avLst/>
              <a:gdLst/>
              <a:ahLst/>
              <a:cxnLst/>
              <a:rect l="l" t="t" r="r" b="b"/>
              <a:pathLst>
                <a:path w="1691" h="839" extrusionOk="0">
                  <a:moveTo>
                    <a:pt x="0" y="1"/>
                  </a:moveTo>
                  <a:cubicBezTo>
                    <a:pt x="47" y="296"/>
                    <a:pt x="233" y="559"/>
                    <a:pt x="543" y="652"/>
                  </a:cubicBezTo>
                  <a:cubicBezTo>
                    <a:pt x="915" y="776"/>
                    <a:pt x="1303" y="838"/>
                    <a:pt x="1691" y="838"/>
                  </a:cubicBezTo>
                  <a:cubicBezTo>
                    <a:pt x="1489" y="714"/>
                    <a:pt x="1303" y="590"/>
                    <a:pt x="1086" y="482"/>
                  </a:cubicBezTo>
                  <a:cubicBezTo>
                    <a:pt x="931" y="466"/>
                    <a:pt x="776" y="420"/>
                    <a:pt x="605" y="373"/>
                  </a:cubicBezTo>
                  <a:cubicBezTo>
                    <a:pt x="466" y="327"/>
                    <a:pt x="342" y="234"/>
                    <a:pt x="311" y="110"/>
                  </a:cubicBezTo>
                  <a:cubicBezTo>
                    <a:pt x="218" y="78"/>
                    <a:pt x="93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26"/>
            <p:cNvSpPr/>
            <p:nvPr/>
          </p:nvSpPr>
          <p:spPr>
            <a:xfrm>
              <a:off x="3919238" y="3827125"/>
              <a:ext cx="47725" cy="29000"/>
            </a:xfrm>
            <a:custGeom>
              <a:avLst/>
              <a:gdLst/>
              <a:ahLst/>
              <a:cxnLst/>
              <a:rect l="l" t="t" r="r" b="b"/>
              <a:pathLst>
                <a:path w="1909" h="1160" extrusionOk="0">
                  <a:moveTo>
                    <a:pt x="1303" y="276"/>
                  </a:moveTo>
                  <a:cubicBezTo>
                    <a:pt x="1334" y="276"/>
                    <a:pt x="1396" y="291"/>
                    <a:pt x="1443" y="291"/>
                  </a:cubicBezTo>
                  <a:cubicBezTo>
                    <a:pt x="1521" y="307"/>
                    <a:pt x="1567" y="353"/>
                    <a:pt x="1567" y="369"/>
                  </a:cubicBezTo>
                  <a:cubicBezTo>
                    <a:pt x="1567" y="369"/>
                    <a:pt x="1552" y="384"/>
                    <a:pt x="1474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58" y="846"/>
                    <a:pt x="526" y="852"/>
                    <a:pt x="496" y="852"/>
                  </a:cubicBezTo>
                  <a:cubicBezTo>
                    <a:pt x="412" y="852"/>
                    <a:pt x="341" y="806"/>
                    <a:pt x="295" y="726"/>
                  </a:cubicBezTo>
                  <a:cubicBezTo>
                    <a:pt x="295" y="695"/>
                    <a:pt x="326" y="664"/>
                    <a:pt x="435" y="586"/>
                  </a:cubicBezTo>
                  <a:cubicBezTo>
                    <a:pt x="667" y="447"/>
                    <a:pt x="978" y="276"/>
                    <a:pt x="1303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7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16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67" y="1160"/>
                    <a:pt x="699" y="1144"/>
                  </a:cubicBezTo>
                  <a:cubicBezTo>
                    <a:pt x="1055" y="1051"/>
                    <a:pt x="1381" y="912"/>
                    <a:pt x="1676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908" y="198"/>
                    <a:pt x="1707" y="59"/>
                    <a:pt x="1490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26"/>
            <p:cNvSpPr/>
            <p:nvPr/>
          </p:nvSpPr>
          <p:spPr>
            <a:xfrm>
              <a:off x="4102638" y="4217875"/>
              <a:ext cx="20575" cy="12425"/>
            </a:xfrm>
            <a:custGeom>
              <a:avLst/>
              <a:gdLst/>
              <a:ahLst/>
              <a:cxnLst/>
              <a:rect l="l" t="t" r="r" b="b"/>
              <a:pathLst>
                <a:path w="823" h="497" extrusionOk="0">
                  <a:moveTo>
                    <a:pt x="823" y="0"/>
                  </a:moveTo>
                  <a:lnTo>
                    <a:pt x="823" y="0"/>
                  </a:lnTo>
                  <a:cubicBezTo>
                    <a:pt x="574" y="93"/>
                    <a:pt x="342" y="233"/>
                    <a:pt x="125" y="388"/>
                  </a:cubicBezTo>
                  <a:cubicBezTo>
                    <a:pt x="94" y="419"/>
                    <a:pt x="47" y="466"/>
                    <a:pt x="1" y="497"/>
                  </a:cubicBezTo>
                  <a:cubicBezTo>
                    <a:pt x="280" y="342"/>
                    <a:pt x="559" y="171"/>
                    <a:pt x="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26"/>
            <p:cNvSpPr/>
            <p:nvPr/>
          </p:nvSpPr>
          <p:spPr>
            <a:xfrm>
              <a:off x="4005713" y="4243625"/>
              <a:ext cx="42675" cy="14600"/>
            </a:xfrm>
            <a:custGeom>
              <a:avLst/>
              <a:gdLst/>
              <a:ahLst/>
              <a:cxnLst/>
              <a:rect l="l" t="t" r="r" b="b"/>
              <a:pathLst>
                <a:path w="1707" h="584" extrusionOk="0">
                  <a:moveTo>
                    <a:pt x="679" y="1"/>
                  </a:moveTo>
                  <a:cubicBezTo>
                    <a:pt x="569" y="1"/>
                    <a:pt x="460" y="4"/>
                    <a:pt x="357" y="10"/>
                  </a:cubicBezTo>
                  <a:cubicBezTo>
                    <a:pt x="248" y="41"/>
                    <a:pt x="124" y="56"/>
                    <a:pt x="47" y="149"/>
                  </a:cubicBezTo>
                  <a:cubicBezTo>
                    <a:pt x="16" y="211"/>
                    <a:pt x="0" y="289"/>
                    <a:pt x="0" y="351"/>
                  </a:cubicBezTo>
                  <a:cubicBezTo>
                    <a:pt x="16" y="459"/>
                    <a:pt x="109" y="537"/>
                    <a:pt x="171" y="583"/>
                  </a:cubicBezTo>
                  <a:cubicBezTo>
                    <a:pt x="434" y="552"/>
                    <a:pt x="683" y="521"/>
                    <a:pt x="962" y="475"/>
                  </a:cubicBezTo>
                  <a:cubicBezTo>
                    <a:pt x="683" y="475"/>
                    <a:pt x="497" y="444"/>
                    <a:pt x="341" y="351"/>
                  </a:cubicBezTo>
                  <a:cubicBezTo>
                    <a:pt x="326" y="351"/>
                    <a:pt x="326" y="320"/>
                    <a:pt x="310" y="320"/>
                  </a:cubicBezTo>
                  <a:cubicBezTo>
                    <a:pt x="326" y="320"/>
                    <a:pt x="341" y="320"/>
                    <a:pt x="388" y="304"/>
                  </a:cubicBezTo>
                  <a:cubicBezTo>
                    <a:pt x="495" y="292"/>
                    <a:pt x="606" y="287"/>
                    <a:pt x="719" y="287"/>
                  </a:cubicBezTo>
                  <a:cubicBezTo>
                    <a:pt x="902" y="287"/>
                    <a:pt x="1090" y="301"/>
                    <a:pt x="1272" y="320"/>
                  </a:cubicBezTo>
                  <a:cubicBezTo>
                    <a:pt x="1334" y="320"/>
                    <a:pt x="1365" y="366"/>
                    <a:pt x="1412" y="382"/>
                  </a:cubicBezTo>
                  <a:cubicBezTo>
                    <a:pt x="1505" y="366"/>
                    <a:pt x="1598" y="351"/>
                    <a:pt x="1706" y="304"/>
                  </a:cubicBezTo>
                  <a:cubicBezTo>
                    <a:pt x="1660" y="196"/>
                    <a:pt x="1520" y="87"/>
                    <a:pt x="1334" y="56"/>
                  </a:cubicBezTo>
                  <a:cubicBezTo>
                    <a:pt x="1127" y="15"/>
                    <a:pt x="900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26"/>
            <p:cNvSpPr/>
            <p:nvPr/>
          </p:nvSpPr>
          <p:spPr>
            <a:xfrm>
              <a:off x="3793613" y="404740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605" y="305"/>
                  </a:moveTo>
                  <a:cubicBezTo>
                    <a:pt x="636" y="305"/>
                    <a:pt x="683" y="367"/>
                    <a:pt x="729" y="445"/>
                  </a:cubicBezTo>
                  <a:cubicBezTo>
                    <a:pt x="900" y="802"/>
                    <a:pt x="1009" y="1189"/>
                    <a:pt x="1071" y="1608"/>
                  </a:cubicBezTo>
                  <a:cubicBezTo>
                    <a:pt x="1086" y="1763"/>
                    <a:pt x="993" y="1918"/>
                    <a:pt x="900" y="1996"/>
                  </a:cubicBezTo>
                  <a:lnTo>
                    <a:pt x="854" y="1996"/>
                  </a:lnTo>
                  <a:cubicBezTo>
                    <a:pt x="791" y="1996"/>
                    <a:pt x="745" y="1918"/>
                    <a:pt x="683" y="1794"/>
                  </a:cubicBezTo>
                  <a:cubicBezTo>
                    <a:pt x="512" y="1422"/>
                    <a:pt x="342" y="941"/>
                    <a:pt x="450" y="491"/>
                  </a:cubicBezTo>
                  <a:cubicBezTo>
                    <a:pt x="497" y="383"/>
                    <a:pt x="543" y="305"/>
                    <a:pt x="605" y="305"/>
                  </a:cubicBezTo>
                  <a:close/>
                  <a:moveTo>
                    <a:pt x="575" y="0"/>
                  </a:moveTo>
                  <a:cubicBezTo>
                    <a:pt x="376" y="0"/>
                    <a:pt x="211" y="206"/>
                    <a:pt x="156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512" y="2151"/>
                    <a:pt x="652" y="2260"/>
                    <a:pt x="822" y="2260"/>
                  </a:cubicBezTo>
                  <a:cubicBezTo>
                    <a:pt x="854" y="2260"/>
                    <a:pt x="916" y="2260"/>
                    <a:pt x="962" y="2244"/>
                  </a:cubicBezTo>
                  <a:cubicBezTo>
                    <a:pt x="1226" y="2151"/>
                    <a:pt x="1381" y="1856"/>
                    <a:pt x="1350" y="1562"/>
                  </a:cubicBezTo>
                  <a:cubicBezTo>
                    <a:pt x="1303" y="1112"/>
                    <a:pt x="1164" y="693"/>
                    <a:pt x="962" y="305"/>
                  </a:cubicBezTo>
                  <a:cubicBezTo>
                    <a:pt x="900" y="181"/>
                    <a:pt x="822" y="57"/>
                    <a:pt x="652" y="11"/>
                  </a:cubicBezTo>
                  <a:cubicBezTo>
                    <a:pt x="626" y="4"/>
                    <a:pt x="600" y="0"/>
                    <a:pt x="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26"/>
            <p:cNvSpPr/>
            <p:nvPr/>
          </p:nvSpPr>
          <p:spPr>
            <a:xfrm>
              <a:off x="4127838" y="3854175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76" y="0"/>
                    <a:pt x="714" y="78"/>
                    <a:pt x="714" y="155"/>
                  </a:cubicBezTo>
                  <a:lnTo>
                    <a:pt x="745" y="435"/>
                  </a:lnTo>
                  <a:cubicBezTo>
                    <a:pt x="590" y="311"/>
                    <a:pt x="451" y="202"/>
                    <a:pt x="326" y="62"/>
                  </a:cubicBezTo>
                  <a:cubicBezTo>
                    <a:pt x="295" y="31"/>
                    <a:pt x="257" y="16"/>
                    <a:pt x="218" y="16"/>
                  </a:cubicBezTo>
                  <a:cubicBezTo>
                    <a:pt x="179" y="16"/>
                    <a:pt x="140" y="31"/>
                    <a:pt x="109" y="62"/>
                  </a:cubicBezTo>
                  <a:cubicBezTo>
                    <a:pt x="47" y="124"/>
                    <a:pt x="47" y="218"/>
                    <a:pt x="109" y="280"/>
                  </a:cubicBezTo>
                  <a:cubicBezTo>
                    <a:pt x="280" y="450"/>
                    <a:pt x="482" y="605"/>
                    <a:pt x="683" y="760"/>
                  </a:cubicBezTo>
                  <a:cubicBezTo>
                    <a:pt x="497" y="776"/>
                    <a:pt x="295" y="776"/>
                    <a:pt x="125" y="807"/>
                  </a:cubicBezTo>
                  <a:cubicBezTo>
                    <a:pt x="47" y="807"/>
                    <a:pt x="1" y="884"/>
                    <a:pt x="1" y="962"/>
                  </a:cubicBezTo>
                  <a:cubicBezTo>
                    <a:pt x="1" y="1009"/>
                    <a:pt x="63" y="1086"/>
                    <a:pt x="156" y="1086"/>
                  </a:cubicBezTo>
                  <a:cubicBezTo>
                    <a:pt x="388" y="1086"/>
                    <a:pt x="590" y="1071"/>
                    <a:pt x="823" y="1055"/>
                  </a:cubicBezTo>
                  <a:lnTo>
                    <a:pt x="885" y="1582"/>
                  </a:lnTo>
                  <a:cubicBezTo>
                    <a:pt x="885" y="1660"/>
                    <a:pt x="962" y="1706"/>
                    <a:pt x="1024" y="1706"/>
                  </a:cubicBezTo>
                  <a:lnTo>
                    <a:pt x="1040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19" y="1226"/>
                    <a:pt x="1505" y="1365"/>
                    <a:pt x="1722" y="1474"/>
                  </a:cubicBezTo>
                  <a:cubicBezTo>
                    <a:pt x="1738" y="1505"/>
                    <a:pt x="1753" y="1505"/>
                    <a:pt x="1800" y="1505"/>
                  </a:cubicBezTo>
                  <a:cubicBezTo>
                    <a:pt x="1862" y="1505"/>
                    <a:pt x="1893" y="1474"/>
                    <a:pt x="1908" y="1427"/>
                  </a:cubicBezTo>
                  <a:cubicBezTo>
                    <a:pt x="1955" y="1350"/>
                    <a:pt x="1939" y="1272"/>
                    <a:pt x="1862" y="1226"/>
                  </a:cubicBezTo>
                  <a:cubicBezTo>
                    <a:pt x="1738" y="1164"/>
                    <a:pt x="1629" y="1086"/>
                    <a:pt x="1521" y="1009"/>
                  </a:cubicBezTo>
                  <a:cubicBezTo>
                    <a:pt x="1598" y="1009"/>
                    <a:pt x="1676" y="993"/>
                    <a:pt x="1753" y="993"/>
                  </a:cubicBezTo>
                  <a:cubicBezTo>
                    <a:pt x="1831" y="993"/>
                    <a:pt x="1893" y="915"/>
                    <a:pt x="1893" y="838"/>
                  </a:cubicBezTo>
                  <a:cubicBezTo>
                    <a:pt x="1893" y="760"/>
                    <a:pt x="1815" y="698"/>
                    <a:pt x="1738" y="698"/>
                  </a:cubicBezTo>
                  <a:cubicBezTo>
                    <a:pt x="1552" y="729"/>
                    <a:pt x="1350" y="745"/>
                    <a:pt x="1133" y="760"/>
                  </a:cubicBezTo>
                  <a:cubicBezTo>
                    <a:pt x="1117" y="745"/>
                    <a:pt x="1071" y="729"/>
                    <a:pt x="1055" y="698"/>
                  </a:cubicBezTo>
                  <a:lnTo>
                    <a:pt x="1009" y="140"/>
                  </a:lnTo>
                  <a:cubicBezTo>
                    <a:pt x="1009" y="62"/>
                    <a:pt x="931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26"/>
            <p:cNvSpPr/>
            <p:nvPr/>
          </p:nvSpPr>
          <p:spPr>
            <a:xfrm>
              <a:off x="3831213" y="4110850"/>
              <a:ext cx="44225" cy="47325"/>
            </a:xfrm>
            <a:custGeom>
              <a:avLst/>
              <a:gdLst/>
              <a:ahLst/>
              <a:cxnLst/>
              <a:rect l="l" t="t" r="r" b="b"/>
              <a:pathLst>
                <a:path w="1769" h="1893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296" y="249"/>
                    <a:pt x="358" y="357"/>
                    <a:pt x="435" y="482"/>
                  </a:cubicBezTo>
                  <a:cubicBezTo>
                    <a:pt x="358" y="435"/>
                    <a:pt x="280" y="404"/>
                    <a:pt x="218" y="388"/>
                  </a:cubicBezTo>
                  <a:cubicBezTo>
                    <a:pt x="197" y="376"/>
                    <a:pt x="175" y="370"/>
                    <a:pt x="155" y="370"/>
                  </a:cubicBezTo>
                  <a:cubicBezTo>
                    <a:pt x="101" y="370"/>
                    <a:pt x="54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83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07" y="1366"/>
                  </a:lnTo>
                  <a:cubicBezTo>
                    <a:pt x="869" y="1552"/>
                    <a:pt x="947" y="1722"/>
                    <a:pt x="1009" y="1893"/>
                  </a:cubicBezTo>
                  <a:lnTo>
                    <a:pt x="1273" y="1815"/>
                  </a:lnTo>
                  <a:cubicBezTo>
                    <a:pt x="1195" y="1583"/>
                    <a:pt x="1118" y="1350"/>
                    <a:pt x="1025" y="1117"/>
                  </a:cubicBezTo>
                  <a:lnTo>
                    <a:pt x="1025" y="1117"/>
                  </a:lnTo>
                  <a:cubicBezTo>
                    <a:pt x="1195" y="1195"/>
                    <a:pt x="1366" y="1288"/>
                    <a:pt x="1521" y="1366"/>
                  </a:cubicBezTo>
                  <a:cubicBezTo>
                    <a:pt x="1552" y="1397"/>
                    <a:pt x="1567" y="1397"/>
                    <a:pt x="1598" y="1397"/>
                  </a:cubicBezTo>
                  <a:cubicBezTo>
                    <a:pt x="1660" y="1397"/>
                    <a:pt x="1707" y="1366"/>
                    <a:pt x="1738" y="1319"/>
                  </a:cubicBezTo>
                  <a:cubicBezTo>
                    <a:pt x="1769" y="1242"/>
                    <a:pt x="1753" y="1164"/>
                    <a:pt x="1676" y="1117"/>
                  </a:cubicBezTo>
                  <a:cubicBezTo>
                    <a:pt x="1490" y="1024"/>
                    <a:pt x="1273" y="900"/>
                    <a:pt x="1071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1" y="125"/>
                  </a:cubicBezTo>
                  <a:cubicBezTo>
                    <a:pt x="1191" y="117"/>
                    <a:pt x="1171" y="113"/>
                    <a:pt x="1151" y="113"/>
                  </a:cubicBezTo>
                  <a:cubicBezTo>
                    <a:pt x="1096" y="113"/>
                    <a:pt x="1048" y="145"/>
                    <a:pt x="1025" y="202"/>
                  </a:cubicBezTo>
                  <a:lnTo>
                    <a:pt x="823" y="637"/>
                  </a:lnTo>
                  <a:cubicBezTo>
                    <a:pt x="730" y="419"/>
                    <a:pt x="606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26"/>
            <p:cNvSpPr/>
            <p:nvPr/>
          </p:nvSpPr>
          <p:spPr>
            <a:xfrm>
              <a:off x="38180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3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6" y="1"/>
                    <a:pt x="9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26"/>
            <p:cNvSpPr/>
            <p:nvPr/>
          </p:nvSpPr>
          <p:spPr>
            <a:xfrm>
              <a:off x="38498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5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26"/>
            <p:cNvSpPr/>
            <p:nvPr/>
          </p:nvSpPr>
          <p:spPr>
            <a:xfrm>
              <a:off x="3857588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21" y="285"/>
                    <a:pt x="109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26"/>
            <p:cNvSpPr/>
            <p:nvPr/>
          </p:nvSpPr>
          <p:spPr>
            <a:xfrm>
              <a:off x="39014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6" y="0"/>
                  </a:moveTo>
                  <a:cubicBezTo>
                    <a:pt x="122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26"/>
            <p:cNvSpPr/>
            <p:nvPr/>
          </p:nvSpPr>
          <p:spPr>
            <a:xfrm>
              <a:off x="3788563" y="3994325"/>
              <a:ext cx="10900" cy="39000"/>
            </a:xfrm>
            <a:custGeom>
              <a:avLst/>
              <a:gdLst/>
              <a:ahLst/>
              <a:cxnLst/>
              <a:rect l="l" t="t" r="r" b="b"/>
              <a:pathLst>
                <a:path w="436" h="1560" extrusionOk="0">
                  <a:moveTo>
                    <a:pt x="269" y="1"/>
                  </a:moveTo>
                  <a:cubicBezTo>
                    <a:pt x="207" y="1"/>
                    <a:pt x="150" y="54"/>
                    <a:pt x="125" y="117"/>
                  </a:cubicBezTo>
                  <a:cubicBezTo>
                    <a:pt x="125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11" y="1560"/>
                    <a:pt x="358" y="1482"/>
                    <a:pt x="358" y="1405"/>
                  </a:cubicBezTo>
                  <a:cubicBezTo>
                    <a:pt x="311" y="908"/>
                    <a:pt x="420" y="179"/>
                    <a:pt x="420" y="179"/>
                  </a:cubicBezTo>
                  <a:cubicBezTo>
                    <a:pt x="435" y="102"/>
                    <a:pt x="389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26"/>
            <p:cNvSpPr/>
            <p:nvPr/>
          </p:nvSpPr>
          <p:spPr>
            <a:xfrm>
              <a:off x="39397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396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26"/>
            <p:cNvSpPr/>
            <p:nvPr/>
          </p:nvSpPr>
          <p:spPr>
            <a:xfrm>
              <a:off x="3959963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3" y="0"/>
                    <a:pt x="67" y="24"/>
                    <a:pt x="47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24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26"/>
            <p:cNvSpPr/>
            <p:nvPr/>
          </p:nvSpPr>
          <p:spPr>
            <a:xfrm>
              <a:off x="3818438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4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79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34" y="915"/>
                    <a:pt x="403" y="838"/>
                  </a:cubicBezTo>
                  <a:cubicBezTo>
                    <a:pt x="295" y="590"/>
                    <a:pt x="310" y="156"/>
                    <a:pt x="326" y="156"/>
                  </a:cubicBezTo>
                  <a:cubicBezTo>
                    <a:pt x="326" y="78"/>
                    <a:pt x="27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26"/>
            <p:cNvSpPr/>
            <p:nvPr/>
          </p:nvSpPr>
          <p:spPr>
            <a:xfrm>
              <a:off x="39754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36" y="65"/>
                    <a:pt x="125" y="329"/>
                    <a:pt x="94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26"/>
            <p:cNvSpPr/>
            <p:nvPr/>
          </p:nvSpPr>
          <p:spPr>
            <a:xfrm>
              <a:off x="3996788" y="3864425"/>
              <a:ext cx="21350" cy="10700"/>
            </a:xfrm>
            <a:custGeom>
              <a:avLst/>
              <a:gdLst/>
              <a:ahLst/>
              <a:cxnLst/>
              <a:rect l="l" t="t" r="r" b="b"/>
              <a:pathLst>
                <a:path w="854" h="428" extrusionOk="0">
                  <a:moveTo>
                    <a:pt x="700" y="1"/>
                  </a:moveTo>
                  <a:cubicBezTo>
                    <a:pt x="685" y="1"/>
                    <a:pt x="669" y="4"/>
                    <a:pt x="652" y="9"/>
                  </a:cubicBezTo>
                  <a:cubicBezTo>
                    <a:pt x="466" y="40"/>
                    <a:pt x="264" y="71"/>
                    <a:pt x="94" y="149"/>
                  </a:cubicBezTo>
                  <a:cubicBezTo>
                    <a:pt x="47" y="164"/>
                    <a:pt x="0" y="257"/>
                    <a:pt x="16" y="335"/>
                  </a:cubicBezTo>
                  <a:cubicBezTo>
                    <a:pt x="47" y="397"/>
                    <a:pt x="94" y="428"/>
                    <a:pt x="156" y="428"/>
                  </a:cubicBezTo>
                  <a:lnTo>
                    <a:pt x="218" y="428"/>
                  </a:lnTo>
                  <a:cubicBezTo>
                    <a:pt x="373" y="366"/>
                    <a:pt x="543" y="335"/>
                    <a:pt x="714" y="288"/>
                  </a:cubicBezTo>
                  <a:cubicBezTo>
                    <a:pt x="791" y="273"/>
                    <a:pt x="854" y="211"/>
                    <a:pt x="838" y="118"/>
                  </a:cubicBezTo>
                  <a:cubicBezTo>
                    <a:pt x="825" y="54"/>
                    <a:pt x="771" y="1"/>
                    <a:pt x="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26"/>
            <p:cNvSpPr/>
            <p:nvPr/>
          </p:nvSpPr>
          <p:spPr>
            <a:xfrm>
              <a:off x="4140263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31"/>
                  </a:cubicBezTo>
                  <a:cubicBezTo>
                    <a:pt x="16" y="31"/>
                    <a:pt x="0" y="62"/>
                    <a:pt x="0" y="109"/>
                  </a:cubicBezTo>
                  <a:cubicBezTo>
                    <a:pt x="0" y="140"/>
                    <a:pt x="16" y="155"/>
                    <a:pt x="31" y="186"/>
                  </a:cubicBezTo>
                  <a:cubicBezTo>
                    <a:pt x="109" y="311"/>
                    <a:pt x="248" y="435"/>
                    <a:pt x="403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7" y="357"/>
                    <a:pt x="512" y="218"/>
                    <a:pt x="434" y="124"/>
                  </a:cubicBezTo>
                  <a:cubicBezTo>
                    <a:pt x="372" y="47"/>
                    <a:pt x="27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26"/>
            <p:cNvSpPr/>
            <p:nvPr/>
          </p:nvSpPr>
          <p:spPr>
            <a:xfrm>
              <a:off x="4113488" y="3918000"/>
              <a:ext cx="11675" cy="9475"/>
            </a:xfrm>
            <a:custGeom>
              <a:avLst/>
              <a:gdLst/>
              <a:ahLst/>
              <a:cxnLst/>
              <a:rect l="l" t="t" r="r" b="b"/>
              <a:pathLst>
                <a:path w="467" h="379" extrusionOk="0">
                  <a:moveTo>
                    <a:pt x="153" y="1"/>
                  </a:moveTo>
                  <a:cubicBezTo>
                    <a:pt x="129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03" y="363"/>
                    <a:pt x="296" y="379"/>
                    <a:pt x="373" y="379"/>
                  </a:cubicBezTo>
                  <a:lnTo>
                    <a:pt x="420" y="379"/>
                  </a:lnTo>
                  <a:lnTo>
                    <a:pt x="435" y="332"/>
                  </a:lnTo>
                  <a:cubicBezTo>
                    <a:pt x="466" y="239"/>
                    <a:pt x="451" y="131"/>
                    <a:pt x="358" y="69"/>
                  </a:cubicBezTo>
                  <a:cubicBezTo>
                    <a:pt x="298" y="21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26"/>
            <p:cNvSpPr/>
            <p:nvPr/>
          </p:nvSpPr>
          <p:spPr>
            <a:xfrm>
              <a:off x="3946763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76" y="1"/>
                  </a:moveTo>
                  <a:cubicBezTo>
                    <a:pt x="289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109" y="494"/>
                  </a:lnTo>
                  <a:cubicBezTo>
                    <a:pt x="202" y="479"/>
                    <a:pt x="311" y="463"/>
                    <a:pt x="420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6" y="14"/>
                    <a:pt x="432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26"/>
            <p:cNvSpPr/>
            <p:nvPr/>
          </p:nvSpPr>
          <p:spPr>
            <a:xfrm>
              <a:off x="38339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40" y="0"/>
                  </a:moveTo>
                  <a:cubicBezTo>
                    <a:pt x="78" y="62"/>
                    <a:pt x="63" y="109"/>
                    <a:pt x="47" y="155"/>
                  </a:cubicBezTo>
                  <a:cubicBezTo>
                    <a:pt x="0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26"/>
            <p:cNvSpPr/>
            <p:nvPr/>
          </p:nvSpPr>
          <p:spPr>
            <a:xfrm>
              <a:off x="38471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2" y="98"/>
                    <a:pt x="63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33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1" y="315"/>
                    <a:pt x="451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26"/>
            <p:cNvSpPr/>
            <p:nvPr/>
          </p:nvSpPr>
          <p:spPr>
            <a:xfrm>
              <a:off x="3880863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26"/>
            <p:cNvSpPr/>
            <p:nvPr/>
          </p:nvSpPr>
          <p:spPr>
            <a:xfrm>
              <a:off x="3897913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8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5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26"/>
            <p:cNvSpPr/>
            <p:nvPr/>
          </p:nvSpPr>
          <p:spPr>
            <a:xfrm>
              <a:off x="3889388" y="416360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71" y="0"/>
                  </a:moveTo>
                  <a:lnTo>
                    <a:pt x="171" y="62"/>
                  </a:lnTo>
                  <a:lnTo>
                    <a:pt x="124" y="78"/>
                  </a:lnTo>
                  <a:lnTo>
                    <a:pt x="109" y="31"/>
                  </a:lnTo>
                  <a:cubicBezTo>
                    <a:pt x="47" y="62"/>
                    <a:pt x="16" y="109"/>
                    <a:pt x="16" y="171"/>
                  </a:cubicBezTo>
                  <a:cubicBezTo>
                    <a:pt x="0" y="233"/>
                    <a:pt x="31" y="310"/>
                    <a:pt x="78" y="341"/>
                  </a:cubicBezTo>
                  <a:cubicBezTo>
                    <a:pt x="78" y="341"/>
                    <a:pt x="124" y="372"/>
                    <a:pt x="171" y="372"/>
                  </a:cubicBezTo>
                  <a:lnTo>
                    <a:pt x="233" y="372"/>
                  </a:lnTo>
                  <a:cubicBezTo>
                    <a:pt x="280" y="341"/>
                    <a:pt x="342" y="310"/>
                    <a:pt x="357" y="248"/>
                  </a:cubicBezTo>
                  <a:cubicBezTo>
                    <a:pt x="388" y="186"/>
                    <a:pt x="357" y="124"/>
                    <a:pt x="326" y="78"/>
                  </a:cubicBezTo>
                  <a:cubicBezTo>
                    <a:pt x="280" y="16"/>
                    <a:pt x="233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26"/>
            <p:cNvSpPr/>
            <p:nvPr/>
          </p:nvSpPr>
          <p:spPr>
            <a:xfrm>
              <a:off x="3929313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70"/>
                  </a:cubicBezTo>
                  <a:cubicBezTo>
                    <a:pt x="63" y="347"/>
                    <a:pt x="156" y="394"/>
                    <a:pt x="233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18" y="37"/>
                  </a:lnTo>
                  <a:lnTo>
                    <a:pt x="202" y="83"/>
                  </a:lnTo>
                  <a:lnTo>
                    <a:pt x="202" y="68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26"/>
            <p:cNvSpPr/>
            <p:nvPr/>
          </p:nvSpPr>
          <p:spPr>
            <a:xfrm>
              <a:off x="3898313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64" y="474"/>
                  </a:cubicBezTo>
                  <a:cubicBezTo>
                    <a:pt x="341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26"/>
            <p:cNvSpPr/>
            <p:nvPr/>
          </p:nvSpPr>
          <p:spPr>
            <a:xfrm>
              <a:off x="4152263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87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87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26"/>
            <p:cNvSpPr/>
            <p:nvPr/>
          </p:nvSpPr>
          <p:spPr>
            <a:xfrm>
              <a:off x="3971188" y="3779350"/>
              <a:ext cx="12050" cy="4675"/>
            </a:xfrm>
            <a:custGeom>
              <a:avLst/>
              <a:gdLst/>
              <a:ahLst/>
              <a:cxnLst/>
              <a:rect l="l" t="t" r="r" b="b"/>
              <a:pathLst>
                <a:path w="482" h="187" extrusionOk="0">
                  <a:moveTo>
                    <a:pt x="482" y="0"/>
                  </a:moveTo>
                  <a:cubicBezTo>
                    <a:pt x="327" y="0"/>
                    <a:pt x="156" y="16"/>
                    <a:pt x="1" y="16"/>
                  </a:cubicBezTo>
                  <a:lnTo>
                    <a:pt x="1" y="109"/>
                  </a:lnTo>
                  <a:lnTo>
                    <a:pt x="32" y="109"/>
                  </a:lnTo>
                  <a:cubicBezTo>
                    <a:pt x="109" y="155"/>
                    <a:pt x="187" y="186"/>
                    <a:pt x="249" y="186"/>
                  </a:cubicBezTo>
                  <a:lnTo>
                    <a:pt x="311" y="186"/>
                  </a:lnTo>
                  <a:cubicBezTo>
                    <a:pt x="373" y="171"/>
                    <a:pt x="420" y="124"/>
                    <a:pt x="466" y="93"/>
                  </a:cubicBezTo>
                  <a:cubicBezTo>
                    <a:pt x="482" y="78"/>
                    <a:pt x="482" y="31"/>
                    <a:pt x="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26"/>
            <p:cNvSpPr/>
            <p:nvPr/>
          </p:nvSpPr>
          <p:spPr>
            <a:xfrm>
              <a:off x="3894413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9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41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26"/>
            <p:cNvSpPr/>
            <p:nvPr/>
          </p:nvSpPr>
          <p:spPr>
            <a:xfrm>
              <a:off x="40712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8" y="1"/>
                  </a:moveTo>
                  <a:cubicBezTo>
                    <a:pt x="209" y="1"/>
                    <a:pt x="144" y="21"/>
                    <a:pt x="78" y="59"/>
                  </a:cubicBezTo>
                  <a:cubicBezTo>
                    <a:pt x="31" y="90"/>
                    <a:pt x="0" y="167"/>
                    <a:pt x="31" y="276"/>
                  </a:cubicBezTo>
                  <a:cubicBezTo>
                    <a:pt x="93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5" y="214"/>
                    <a:pt x="435" y="136"/>
                    <a:pt x="388" y="59"/>
                  </a:cubicBezTo>
                  <a:lnTo>
                    <a:pt x="388" y="28"/>
                  </a:lnTo>
                  <a:lnTo>
                    <a:pt x="373" y="28"/>
                  </a:lnTo>
                  <a:cubicBezTo>
                    <a:pt x="342" y="9"/>
                    <a:pt x="307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26"/>
            <p:cNvSpPr/>
            <p:nvPr/>
          </p:nvSpPr>
          <p:spPr>
            <a:xfrm>
              <a:off x="3938238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94" y="326"/>
                    <a:pt x="140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26"/>
            <p:cNvSpPr/>
            <p:nvPr/>
          </p:nvSpPr>
          <p:spPr>
            <a:xfrm>
              <a:off x="3845963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26"/>
            <p:cNvSpPr/>
            <p:nvPr/>
          </p:nvSpPr>
          <p:spPr>
            <a:xfrm>
              <a:off x="40522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33" y="419"/>
                  </a:cubicBezTo>
                  <a:cubicBezTo>
                    <a:pt x="280" y="419"/>
                    <a:pt x="342" y="388"/>
                    <a:pt x="404" y="342"/>
                  </a:cubicBezTo>
                  <a:cubicBezTo>
                    <a:pt x="435" y="295"/>
                    <a:pt x="466" y="218"/>
                    <a:pt x="435" y="156"/>
                  </a:cubicBezTo>
                  <a:cubicBezTo>
                    <a:pt x="419" y="109"/>
                    <a:pt x="373" y="47"/>
                    <a:pt x="326" y="31"/>
                  </a:cubicBezTo>
                  <a:cubicBezTo>
                    <a:pt x="280" y="0"/>
                    <a:pt x="24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26"/>
            <p:cNvSpPr/>
            <p:nvPr/>
          </p:nvSpPr>
          <p:spPr>
            <a:xfrm>
              <a:off x="3994463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3" y="63"/>
                    <a:pt x="31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73" y="47"/>
                    <a:pt x="326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26"/>
            <p:cNvSpPr/>
            <p:nvPr/>
          </p:nvSpPr>
          <p:spPr>
            <a:xfrm>
              <a:off x="3914588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26"/>
            <p:cNvSpPr/>
            <p:nvPr/>
          </p:nvSpPr>
          <p:spPr>
            <a:xfrm>
              <a:off x="4018513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64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26"/>
            <p:cNvSpPr/>
            <p:nvPr/>
          </p:nvSpPr>
          <p:spPr>
            <a:xfrm>
              <a:off x="38098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26"/>
            <p:cNvSpPr/>
            <p:nvPr/>
          </p:nvSpPr>
          <p:spPr>
            <a:xfrm>
              <a:off x="38087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93" y="401"/>
                    <a:pt x="202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26"/>
            <p:cNvSpPr/>
            <p:nvPr/>
          </p:nvSpPr>
          <p:spPr>
            <a:xfrm>
              <a:off x="381766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48" y="0"/>
                  </a:moveTo>
                  <a:cubicBezTo>
                    <a:pt x="186" y="0"/>
                    <a:pt x="124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79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19" y="62"/>
                  </a:cubicBezTo>
                  <a:cubicBezTo>
                    <a:pt x="357" y="31"/>
                    <a:pt x="310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26"/>
            <p:cNvSpPr/>
            <p:nvPr/>
          </p:nvSpPr>
          <p:spPr>
            <a:xfrm>
              <a:off x="4160813" y="4041075"/>
              <a:ext cx="10875" cy="8925"/>
            </a:xfrm>
            <a:custGeom>
              <a:avLst/>
              <a:gdLst/>
              <a:ahLst/>
              <a:cxnLst/>
              <a:rect l="l" t="t" r="r" b="b"/>
              <a:pathLst>
                <a:path w="435" h="357" extrusionOk="0">
                  <a:moveTo>
                    <a:pt x="78" y="0"/>
                  </a:moveTo>
                  <a:lnTo>
                    <a:pt x="31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24" y="341"/>
                    <a:pt x="186" y="357"/>
                    <a:pt x="248" y="357"/>
                  </a:cubicBezTo>
                  <a:cubicBezTo>
                    <a:pt x="279" y="357"/>
                    <a:pt x="326" y="357"/>
                    <a:pt x="341" y="341"/>
                  </a:cubicBezTo>
                  <a:lnTo>
                    <a:pt x="357" y="341"/>
                  </a:lnTo>
                  <a:lnTo>
                    <a:pt x="357" y="326"/>
                  </a:lnTo>
                  <a:cubicBezTo>
                    <a:pt x="434" y="202"/>
                    <a:pt x="419" y="93"/>
                    <a:pt x="326" y="47"/>
                  </a:cubicBezTo>
                  <a:cubicBezTo>
                    <a:pt x="302" y="39"/>
                    <a:pt x="283" y="35"/>
                    <a:pt x="262" y="35"/>
                  </a:cubicBezTo>
                  <a:cubicBezTo>
                    <a:pt x="240" y="35"/>
                    <a:pt x="217" y="39"/>
                    <a:pt x="186" y="47"/>
                  </a:cubicBezTo>
                  <a:lnTo>
                    <a:pt x="124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26"/>
            <p:cNvSpPr/>
            <p:nvPr/>
          </p:nvSpPr>
          <p:spPr>
            <a:xfrm>
              <a:off x="4131713" y="3839300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242" y="1"/>
                  </a:moveTo>
                  <a:cubicBezTo>
                    <a:pt x="172" y="1"/>
                    <a:pt x="95" y="32"/>
                    <a:pt x="47" y="99"/>
                  </a:cubicBezTo>
                  <a:cubicBezTo>
                    <a:pt x="16" y="130"/>
                    <a:pt x="1" y="192"/>
                    <a:pt x="1" y="254"/>
                  </a:cubicBezTo>
                  <a:cubicBezTo>
                    <a:pt x="1" y="285"/>
                    <a:pt x="16" y="332"/>
                    <a:pt x="47" y="347"/>
                  </a:cubicBezTo>
                  <a:cubicBezTo>
                    <a:pt x="78" y="394"/>
                    <a:pt x="109" y="394"/>
                    <a:pt x="156" y="394"/>
                  </a:cubicBezTo>
                  <a:lnTo>
                    <a:pt x="264" y="394"/>
                  </a:lnTo>
                  <a:lnTo>
                    <a:pt x="280" y="363"/>
                  </a:lnTo>
                  <a:cubicBezTo>
                    <a:pt x="342" y="285"/>
                    <a:pt x="389" y="177"/>
                    <a:pt x="389" y="84"/>
                  </a:cubicBezTo>
                  <a:lnTo>
                    <a:pt x="389" y="53"/>
                  </a:lnTo>
                  <a:lnTo>
                    <a:pt x="358" y="37"/>
                  </a:lnTo>
                  <a:cubicBezTo>
                    <a:pt x="328" y="13"/>
                    <a:pt x="286" y="1"/>
                    <a:pt x="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26"/>
            <p:cNvSpPr/>
            <p:nvPr/>
          </p:nvSpPr>
          <p:spPr>
            <a:xfrm>
              <a:off x="4092163" y="3853400"/>
              <a:ext cx="10900" cy="8550"/>
            </a:xfrm>
            <a:custGeom>
              <a:avLst/>
              <a:gdLst/>
              <a:ahLst/>
              <a:cxnLst/>
              <a:rect l="l" t="t" r="r" b="b"/>
              <a:pathLst>
                <a:path w="436" h="342" extrusionOk="0">
                  <a:moveTo>
                    <a:pt x="233" y="0"/>
                  </a:moveTo>
                  <a:cubicBezTo>
                    <a:pt x="156" y="0"/>
                    <a:pt x="109" y="16"/>
                    <a:pt x="63" y="78"/>
                  </a:cubicBezTo>
                  <a:cubicBezTo>
                    <a:pt x="32" y="124"/>
                    <a:pt x="1" y="186"/>
                    <a:pt x="47" y="249"/>
                  </a:cubicBezTo>
                  <a:cubicBezTo>
                    <a:pt x="63" y="295"/>
                    <a:pt x="140" y="342"/>
                    <a:pt x="218" y="342"/>
                  </a:cubicBezTo>
                  <a:lnTo>
                    <a:pt x="233" y="342"/>
                  </a:lnTo>
                  <a:cubicBezTo>
                    <a:pt x="296" y="326"/>
                    <a:pt x="358" y="295"/>
                    <a:pt x="389" y="233"/>
                  </a:cubicBezTo>
                  <a:cubicBezTo>
                    <a:pt x="435" y="155"/>
                    <a:pt x="420" y="78"/>
                    <a:pt x="373" y="16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26"/>
            <p:cNvSpPr/>
            <p:nvPr/>
          </p:nvSpPr>
          <p:spPr>
            <a:xfrm>
              <a:off x="3802538" y="3880550"/>
              <a:ext cx="12025" cy="22900"/>
            </a:xfrm>
            <a:custGeom>
              <a:avLst/>
              <a:gdLst/>
              <a:ahLst/>
              <a:cxnLst/>
              <a:rect l="l" t="t" r="r" b="b"/>
              <a:pathLst>
                <a:path w="481" h="916" extrusionOk="0">
                  <a:moveTo>
                    <a:pt x="481" y="0"/>
                  </a:moveTo>
                  <a:cubicBezTo>
                    <a:pt x="310" y="295"/>
                    <a:pt x="155" y="605"/>
                    <a:pt x="0" y="915"/>
                  </a:cubicBezTo>
                  <a:cubicBezTo>
                    <a:pt x="155" y="605"/>
                    <a:pt x="326" y="31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26"/>
            <p:cNvSpPr/>
            <p:nvPr/>
          </p:nvSpPr>
          <p:spPr>
            <a:xfrm>
              <a:off x="3792838" y="3903800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404" y="1"/>
                  </a:moveTo>
                  <a:cubicBezTo>
                    <a:pt x="249" y="295"/>
                    <a:pt x="109" y="621"/>
                    <a:pt x="0" y="947"/>
                  </a:cubicBezTo>
                  <a:cubicBezTo>
                    <a:pt x="109" y="621"/>
                    <a:pt x="249" y="31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26"/>
            <p:cNvSpPr/>
            <p:nvPr/>
          </p:nvSpPr>
          <p:spPr>
            <a:xfrm>
              <a:off x="3785088" y="3927075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310" y="0"/>
                  </a:moveTo>
                  <a:cubicBezTo>
                    <a:pt x="171" y="341"/>
                    <a:pt x="78" y="683"/>
                    <a:pt x="0" y="1008"/>
                  </a:cubicBezTo>
                  <a:cubicBezTo>
                    <a:pt x="93" y="652"/>
                    <a:pt x="186" y="326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26"/>
            <p:cNvSpPr/>
            <p:nvPr/>
          </p:nvSpPr>
          <p:spPr>
            <a:xfrm>
              <a:off x="3829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0" y="792"/>
                  </a:moveTo>
                  <a:cubicBezTo>
                    <a:pt x="202" y="528"/>
                    <a:pt x="419" y="249"/>
                    <a:pt x="652" y="1"/>
                  </a:cubicBezTo>
                  <a:cubicBezTo>
                    <a:pt x="419" y="249"/>
                    <a:pt x="202" y="528"/>
                    <a:pt x="0" y="7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26"/>
            <p:cNvSpPr/>
            <p:nvPr/>
          </p:nvSpPr>
          <p:spPr>
            <a:xfrm>
              <a:off x="4240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1" y="1"/>
                  </a:moveTo>
                  <a:lnTo>
                    <a:pt x="1" y="1"/>
                  </a:lnTo>
                  <a:cubicBezTo>
                    <a:pt x="218" y="249"/>
                    <a:pt x="435" y="528"/>
                    <a:pt x="652" y="792"/>
                  </a:cubicBezTo>
                  <a:cubicBezTo>
                    <a:pt x="466" y="528"/>
                    <a:pt x="218" y="24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26"/>
            <p:cNvSpPr/>
            <p:nvPr/>
          </p:nvSpPr>
          <p:spPr>
            <a:xfrm>
              <a:off x="3897913" y="4242675"/>
              <a:ext cx="17850" cy="10500"/>
            </a:xfrm>
            <a:custGeom>
              <a:avLst/>
              <a:gdLst/>
              <a:ahLst/>
              <a:cxnLst/>
              <a:rect l="l" t="t" r="r" b="b"/>
              <a:pathLst>
                <a:path w="714" h="420" extrusionOk="0">
                  <a:moveTo>
                    <a:pt x="1" y="1"/>
                  </a:moveTo>
                  <a:cubicBezTo>
                    <a:pt x="233" y="156"/>
                    <a:pt x="466" y="311"/>
                    <a:pt x="714" y="420"/>
                  </a:cubicBezTo>
                  <a:cubicBezTo>
                    <a:pt x="466" y="280"/>
                    <a:pt x="23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26"/>
            <p:cNvSpPr/>
            <p:nvPr/>
          </p:nvSpPr>
          <p:spPr>
            <a:xfrm>
              <a:off x="4283338" y="3903425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0" y="1"/>
                  </a:moveTo>
                  <a:cubicBezTo>
                    <a:pt x="155" y="311"/>
                    <a:pt x="295" y="636"/>
                    <a:pt x="403" y="946"/>
                  </a:cubicBezTo>
                  <a:cubicBezTo>
                    <a:pt x="295" y="621"/>
                    <a:pt x="155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26"/>
            <p:cNvSpPr/>
            <p:nvPr/>
          </p:nvSpPr>
          <p:spPr>
            <a:xfrm>
              <a:off x="4293413" y="3927450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0" y="1"/>
                  </a:moveTo>
                  <a:cubicBezTo>
                    <a:pt x="124" y="326"/>
                    <a:pt x="233" y="668"/>
                    <a:pt x="311" y="1009"/>
                  </a:cubicBezTo>
                  <a:cubicBezTo>
                    <a:pt x="233" y="668"/>
                    <a:pt x="124" y="32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26"/>
            <p:cNvSpPr/>
            <p:nvPr/>
          </p:nvSpPr>
          <p:spPr>
            <a:xfrm>
              <a:off x="3883563" y="3773525"/>
              <a:ext cx="55475" cy="31825"/>
            </a:xfrm>
            <a:custGeom>
              <a:avLst/>
              <a:gdLst/>
              <a:ahLst/>
              <a:cxnLst/>
              <a:rect l="l" t="t" r="r" b="b"/>
              <a:pathLst>
                <a:path w="2219" h="1273" extrusionOk="0">
                  <a:moveTo>
                    <a:pt x="1" y="1272"/>
                  </a:moveTo>
                  <a:cubicBezTo>
                    <a:pt x="668" y="776"/>
                    <a:pt x="1428" y="326"/>
                    <a:pt x="2219" y="0"/>
                  </a:cubicBezTo>
                  <a:cubicBezTo>
                    <a:pt x="1428" y="326"/>
                    <a:pt x="668" y="776"/>
                    <a:pt x="1" y="12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26"/>
            <p:cNvSpPr/>
            <p:nvPr/>
          </p:nvSpPr>
          <p:spPr>
            <a:xfrm>
              <a:off x="3963438" y="3752575"/>
              <a:ext cx="79525" cy="12050"/>
            </a:xfrm>
            <a:custGeom>
              <a:avLst/>
              <a:gdLst/>
              <a:ahLst/>
              <a:cxnLst/>
              <a:rect l="l" t="t" r="r" b="b"/>
              <a:pathLst>
                <a:path w="3181" h="482" extrusionOk="0">
                  <a:moveTo>
                    <a:pt x="3180" y="1"/>
                  </a:moveTo>
                  <a:cubicBezTo>
                    <a:pt x="2079" y="1"/>
                    <a:pt x="1009" y="156"/>
                    <a:pt x="1" y="482"/>
                  </a:cubicBezTo>
                  <a:cubicBezTo>
                    <a:pt x="1009" y="171"/>
                    <a:pt x="2079" y="1"/>
                    <a:pt x="3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26"/>
            <p:cNvSpPr/>
            <p:nvPr/>
          </p:nvSpPr>
          <p:spPr>
            <a:xfrm>
              <a:off x="4162763" y="3780500"/>
              <a:ext cx="22500" cy="12825"/>
            </a:xfrm>
            <a:custGeom>
              <a:avLst/>
              <a:gdLst/>
              <a:ahLst/>
              <a:cxnLst/>
              <a:rect l="l" t="t" r="r" b="b"/>
              <a:pathLst>
                <a:path w="900" h="513" extrusionOk="0">
                  <a:moveTo>
                    <a:pt x="0" y="1"/>
                  </a:moveTo>
                  <a:cubicBezTo>
                    <a:pt x="310" y="156"/>
                    <a:pt x="589" y="342"/>
                    <a:pt x="899" y="512"/>
                  </a:cubicBezTo>
                  <a:cubicBezTo>
                    <a:pt x="605" y="342"/>
                    <a:pt x="310" y="15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26"/>
            <p:cNvSpPr/>
            <p:nvPr/>
          </p:nvSpPr>
          <p:spPr>
            <a:xfrm>
              <a:off x="4271313" y="3880950"/>
              <a:ext cx="12050" cy="22875"/>
            </a:xfrm>
            <a:custGeom>
              <a:avLst/>
              <a:gdLst/>
              <a:ahLst/>
              <a:cxnLst/>
              <a:rect l="l" t="t" r="r" b="b"/>
              <a:pathLst>
                <a:path w="482" h="915" extrusionOk="0">
                  <a:moveTo>
                    <a:pt x="1" y="0"/>
                  </a:moveTo>
                  <a:cubicBezTo>
                    <a:pt x="171" y="295"/>
                    <a:pt x="326" y="589"/>
                    <a:pt x="481" y="915"/>
                  </a:cubicBezTo>
                  <a:cubicBezTo>
                    <a:pt x="342" y="605"/>
                    <a:pt x="171" y="29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26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26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26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26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26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26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26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26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26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26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26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26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26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26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26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26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26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26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26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26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26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26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26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26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26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26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26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26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26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26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26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26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26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26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26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26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26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26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26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26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26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26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26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26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26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26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26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26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26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26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26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26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5" name="Google Shape;8135;p26"/>
          <p:cNvGrpSpPr/>
          <p:nvPr/>
        </p:nvGrpSpPr>
        <p:grpSpPr>
          <a:xfrm>
            <a:off x="420439" y="2279064"/>
            <a:ext cx="585373" cy="585373"/>
            <a:chOff x="5894763" y="3752575"/>
            <a:chExt cx="533175" cy="533175"/>
          </a:xfrm>
        </p:grpSpPr>
        <p:sp>
          <p:nvSpPr>
            <p:cNvPr id="8136" name="Google Shape;8136;p26"/>
            <p:cNvSpPr/>
            <p:nvPr/>
          </p:nvSpPr>
          <p:spPr>
            <a:xfrm>
              <a:off x="6427538" y="40189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16" y="0"/>
                  </a:moveTo>
                  <a:lnTo>
                    <a:pt x="16" y="0"/>
                  </a:lnTo>
                  <a:cubicBezTo>
                    <a:pt x="16" y="217"/>
                    <a:pt x="0" y="419"/>
                    <a:pt x="0" y="620"/>
                  </a:cubicBezTo>
                  <a:cubicBezTo>
                    <a:pt x="16" y="434"/>
                    <a:pt x="16" y="21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26"/>
            <p:cNvSpPr/>
            <p:nvPr/>
          </p:nvSpPr>
          <p:spPr>
            <a:xfrm>
              <a:off x="6370913" y="4175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71" y="109"/>
                    <a:pt x="78" y="233"/>
                    <a:pt x="1" y="326"/>
                  </a:cubicBezTo>
                  <a:cubicBezTo>
                    <a:pt x="94" y="233"/>
                    <a:pt x="171" y="109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26"/>
            <p:cNvSpPr/>
            <p:nvPr/>
          </p:nvSpPr>
          <p:spPr>
            <a:xfrm>
              <a:off x="6379838" y="3866975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0" y="0"/>
                  </a:moveTo>
                  <a:lnTo>
                    <a:pt x="233" y="341"/>
                  </a:lnTo>
                  <a:cubicBezTo>
                    <a:pt x="187" y="233"/>
                    <a:pt x="78" y="10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26"/>
            <p:cNvSpPr/>
            <p:nvPr/>
          </p:nvSpPr>
          <p:spPr>
            <a:xfrm>
              <a:off x="6325563" y="4222125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341" y="1"/>
                  </a:moveTo>
                  <a:lnTo>
                    <a:pt x="341" y="1"/>
                  </a:lnTo>
                  <a:cubicBezTo>
                    <a:pt x="233" y="79"/>
                    <a:pt x="124" y="172"/>
                    <a:pt x="0" y="280"/>
                  </a:cubicBezTo>
                  <a:cubicBezTo>
                    <a:pt x="124" y="172"/>
                    <a:pt x="217" y="94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26"/>
            <p:cNvSpPr/>
            <p:nvPr/>
          </p:nvSpPr>
          <p:spPr>
            <a:xfrm>
              <a:off x="6337963" y="4211675"/>
              <a:ext cx="7775" cy="7000"/>
            </a:xfrm>
            <a:custGeom>
              <a:avLst/>
              <a:gdLst/>
              <a:ahLst/>
              <a:cxnLst/>
              <a:rect l="l" t="t" r="r" b="b"/>
              <a:pathLst>
                <a:path w="311" h="280" extrusionOk="0">
                  <a:moveTo>
                    <a:pt x="311" y="0"/>
                  </a:moveTo>
                  <a:cubicBezTo>
                    <a:pt x="202" y="93"/>
                    <a:pt x="93" y="186"/>
                    <a:pt x="0" y="279"/>
                  </a:cubicBezTo>
                  <a:cubicBezTo>
                    <a:pt x="93" y="186"/>
                    <a:pt x="202" y="93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26"/>
            <p:cNvSpPr/>
            <p:nvPr/>
          </p:nvSpPr>
          <p:spPr>
            <a:xfrm>
              <a:off x="613168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500" y="1"/>
                  </a:moveTo>
                  <a:cubicBezTo>
                    <a:pt x="366" y="1"/>
                    <a:pt x="234" y="8"/>
                    <a:pt x="109" y="22"/>
                  </a:cubicBezTo>
                  <a:cubicBezTo>
                    <a:pt x="47" y="22"/>
                    <a:pt x="31" y="38"/>
                    <a:pt x="0" y="38"/>
                  </a:cubicBezTo>
                  <a:cubicBezTo>
                    <a:pt x="31" y="38"/>
                    <a:pt x="31" y="69"/>
                    <a:pt x="47" y="69"/>
                  </a:cubicBezTo>
                  <a:cubicBezTo>
                    <a:pt x="202" y="162"/>
                    <a:pt x="435" y="193"/>
                    <a:pt x="729" y="193"/>
                  </a:cubicBezTo>
                  <a:cubicBezTo>
                    <a:pt x="822" y="193"/>
                    <a:pt x="915" y="193"/>
                    <a:pt x="1008" y="177"/>
                  </a:cubicBezTo>
                  <a:cubicBezTo>
                    <a:pt x="1148" y="177"/>
                    <a:pt x="1163" y="146"/>
                    <a:pt x="1163" y="146"/>
                  </a:cubicBezTo>
                  <a:cubicBezTo>
                    <a:pt x="1163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26"/>
            <p:cNvSpPr/>
            <p:nvPr/>
          </p:nvSpPr>
          <p:spPr>
            <a:xfrm>
              <a:off x="6425988" y="3987550"/>
              <a:ext cx="1175" cy="10875"/>
            </a:xfrm>
            <a:custGeom>
              <a:avLst/>
              <a:gdLst/>
              <a:ahLst/>
              <a:cxnLst/>
              <a:rect l="l" t="t" r="r" b="b"/>
              <a:pathLst>
                <a:path w="47" h="435" extrusionOk="0">
                  <a:moveTo>
                    <a:pt x="0" y="1"/>
                  </a:moveTo>
                  <a:cubicBezTo>
                    <a:pt x="16" y="156"/>
                    <a:pt x="47" y="295"/>
                    <a:pt x="47" y="435"/>
                  </a:cubicBezTo>
                  <a:cubicBezTo>
                    <a:pt x="47" y="295"/>
                    <a:pt x="16" y="14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26"/>
            <p:cNvSpPr/>
            <p:nvPr/>
          </p:nvSpPr>
          <p:spPr>
            <a:xfrm>
              <a:off x="6388363" y="3879000"/>
              <a:ext cx="7000" cy="12800"/>
            </a:xfrm>
            <a:custGeom>
              <a:avLst/>
              <a:gdLst/>
              <a:ahLst/>
              <a:cxnLst/>
              <a:rect l="l" t="t" r="r" b="b"/>
              <a:pathLst>
                <a:path w="280" h="512" extrusionOk="0">
                  <a:moveTo>
                    <a:pt x="1" y="0"/>
                  </a:moveTo>
                  <a:lnTo>
                    <a:pt x="1" y="0"/>
                  </a:lnTo>
                  <a:cubicBezTo>
                    <a:pt x="45" y="82"/>
                    <a:pt x="94" y="161"/>
                    <a:pt x="141" y="241"/>
                  </a:cubicBezTo>
                  <a:lnTo>
                    <a:pt x="141" y="241"/>
                  </a:lnTo>
                  <a:cubicBezTo>
                    <a:pt x="97" y="161"/>
                    <a:pt x="51" y="79"/>
                    <a:pt x="1" y="0"/>
                  </a:cubicBezTo>
                  <a:close/>
                  <a:moveTo>
                    <a:pt x="141" y="241"/>
                  </a:moveTo>
                  <a:cubicBezTo>
                    <a:pt x="192" y="336"/>
                    <a:pt x="238" y="428"/>
                    <a:pt x="280" y="512"/>
                  </a:cubicBezTo>
                  <a:cubicBezTo>
                    <a:pt x="240" y="415"/>
                    <a:pt x="191" y="327"/>
                    <a:pt x="141" y="2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26"/>
            <p:cNvSpPr/>
            <p:nvPr/>
          </p:nvSpPr>
          <p:spPr>
            <a:xfrm>
              <a:off x="6427538" y="40030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0" y="0"/>
                  </a:moveTo>
                  <a:cubicBezTo>
                    <a:pt x="0" y="217"/>
                    <a:pt x="16" y="434"/>
                    <a:pt x="16" y="620"/>
                  </a:cubicBezTo>
                  <a:cubicBezTo>
                    <a:pt x="16" y="403"/>
                    <a:pt x="16" y="2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26"/>
            <p:cNvSpPr/>
            <p:nvPr/>
          </p:nvSpPr>
          <p:spPr>
            <a:xfrm>
              <a:off x="6045213" y="383595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637" y="0"/>
                  </a:moveTo>
                  <a:lnTo>
                    <a:pt x="637" y="0"/>
                  </a:lnTo>
                  <a:cubicBezTo>
                    <a:pt x="435" y="62"/>
                    <a:pt x="249" y="156"/>
                    <a:pt x="109" y="249"/>
                  </a:cubicBezTo>
                  <a:cubicBezTo>
                    <a:pt x="16" y="311"/>
                    <a:pt x="1" y="342"/>
                    <a:pt x="1" y="373"/>
                  </a:cubicBezTo>
                  <a:cubicBezTo>
                    <a:pt x="16" y="419"/>
                    <a:pt x="78" y="466"/>
                    <a:pt x="109" y="481"/>
                  </a:cubicBezTo>
                  <a:cubicBezTo>
                    <a:pt x="280" y="311"/>
                    <a:pt x="466" y="156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26"/>
            <p:cNvSpPr/>
            <p:nvPr/>
          </p:nvSpPr>
          <p:spPr>
            <a:xfrm>
              <a:off x="6396113" y="3892175"/>
              <a:ext cx="6625" cy="13200"/>
            </a:xfrm>
            <a:custGeom>
              <a:avLst/>
              <a:gdLst/>
              <a:ahLst/>
              <a:cxnLst/>
              <a:rect l="l" t="t" r="r" b="b"/>
              <a:pathLst>
                <a:path w="265" h="528" extrusionOk="0">
                  <a:moveTo>
                    <a:pt x="1" y="0"/>
                  </a:moveTo>
                  <a:cubicBezTo>
                    <a:pt x="78" y="171"/>
                    <a:pt x="171" y="342"/>
                    <a:pt x="264" y="528"/>
                  </a:cubicBezTo>
                  <a:cubicBezTo>
                    <a:pt x="171" y="342"/>
                    <a:pt x="94" y="17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26"/>
            <p:cNvSpPr/>
            <p:nvPr/>
          </p:nvSpPr>
          <p:spPr>
            <a:xfrm>
              <a:off x="6379838" y="4162425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22" y="324"/>
                  </a:lnTo>
                  <a:lnTo>
                    <a:pt x="22" y="324"/>
                  </a:lnTo>
                  <a:cubicBezTo>
                    <a:pt x="97" y="214"/>
                    <a:pt x="191" y="114"/>
                    <a:pt x="233" y="1"/>
                  </a:cubicBezTo>
                  <a:close/>
                  <a:moveTo>
                    <a:pt x="22" y="324"/>
                  </a:moveTo>
                  <a:cubicBezTo>
                    <a:pt x="15" y="335"/>
                    <a:pt x="7" y="346"/>
                    <a:pt x="0" y="357"/>
                  </a:cubicBezTo>
                  <a:lnTo>
                    <a:pt x="22" y="3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26"/>
            <p:cNvSpPr/>
            <p:nvPr/>
          </p:nvSpPr>
          <p:spPr>
            <a:xfrm>
              <a:off x="6415513" y="408565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171" y="1"/>
                  </a:moveTo>
                  <a:lnTo>
                    <a:pt x="0" y="5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26"/>
            <p:cNvSpPr/>
            <p:nvPr/>
          </p:nvSpPr>
          <p:spPr>
            <a:xfrm>
              <a:off x="6337963" y="381890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0" y="0"/>
                  </a:moveTo>
                  <a:cubicBezTo>
                    <a:pt x="93" y="93"/>
                    <a:pt x="202" y="202"/>
                    <a:pt x="311" y="295"/>
                  </a:cubicBezTo>
                  <a:cubicBezTo>
                    <a:pt x="202" y="202"/>
                    <a:pt x="109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26"/>
            <p:cNvSpPr/>
            <p:nvPr/>
          </p:nvSpPr>
          <p:spPr>
            <a:xfrm>
              <a:off x="6419388" y="4070925"/>
              <a:ext cx="3125" cy="14750"/>
            </a:xfrm>
            <a:custGeom>
              <a:avLst/>
              <a:gdLst/>
              <a:ahLst/>
              <a:cxnLst/>
              <a:rect l="l" t="t" r="r" b="b"/>
              <a:pathLst>
                <a:path w="125" h="590" extrusionOk="0">
                  <a:moveTo>
                    <a:pt x="124" y="0"/>
                  </a:moveTo>
                  <a:cubicBezTo>
                    <a:pt x="93" y="202"/>
                    <a:pt x="47" y="388"/>
                    <a:pt x="0" y="590"/>
                  </a:cubicBezTo>
                  <a:cubicBezTo>
                    <a:pt x="47" y="388"/>
                    <a:pt x="93" y="202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26"/>
            <p:cNvSpPr/>
            <p:nvPr/>
          </p:nvSpPr>
          <p:spPr>
            <a:xfrm>
              <a:off x="6424038" y="4055400"/>
              <a:ext cx="1575" cy="10900"/>
            </a:xfrm>
            <a:custGeom>
              <a:avLst/>
              <a:gdLst/>
              <a:ahLst/>
              <a:cxnLst/>
              <a:rect l="l" t="t" r="r" b="b"/>
              <a:pathLst>
                <a:path w="63" h="436" extrusionOk="0">
                  <a:moveTo>
                    <a:pt x="63" y="1"/>
                  </a:moveTo>
                  <a:lnTo>
                    <a:pt x="63" y="1"/>
                  </a:lnTo>
                  <a:cubicBezTo>
                    <a:pt x="61" y="18"/>
                    <a:pt x="58" y="36"/>
                    <a:pt x="56" y="54"/>
                  </a:cubicBezTo>
                  <a:lnTo>
                    <a:pt x="56" y="54"/>
                  </a:lnTo>
                  <a:cubicBezTo>
                    <a:pt x="59" y="37"/>
                    <a:pt x="61" y="19"/>
                    <a:pt x="63" y="1"/>
                  </a:cubicBezTo>
                  <a:close/>
                  <a:moveTo>
                    <a:pt x="56" y="54"/>
                  </a:moveTo>
                  <a:cubicBezTo>
                    <a:pt x="37" y="188"/>
                    <a:pt x="1" y="312"/>
                    <a:pt x="1" y="435"/>
                  </a:cubicBezTo>
                  <a:cubicBezTo>
                    <a:pt x="14" y="313"/>
                    <a:pt x="39" y="179"/>
                    <a:pt x="5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26"/>
            <p:cNvSpPr/>
            <p:nvPr/>
          </p:nvSpPr>
          <p:spPr>
            <a:xfrm>
              <a:off x="6425988" y="4039500"/>
              <a:ext cx="1175" cy="10500"/>
            </a:xfrm>
            <a:custGeom>
              <a:avLst/>
              <a:gdLst/>
              <a:ahLst/>
              <a:cxnLst/>
              <a:rect l="l" t="t" r="r" b="b"/>
              <a:pathLst>
                <a:path w="47" h="420" extrusionOk="0">
                  <a:moveTo>
                    <a:pt x="47" y="1"/>
                  </a:moveTo>
                  <a:cubicBezTo>
                    <a:pt x="16" y="141"/>
                    <a:pt x="16" y="296"/>
                    <a:pt x="0" y="420"/>
                  </a:cubicBezTo>
                  <a:cubicBezTo>
                    <a:pt x="16" y="296"/>
                    <a:pt x="47" y="156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26"/>
            <p:cNvSpPr/>
            <p:nvPr/>
          </p:nvSpPr>
          <p:spPr>
            <a:xfrm>
              <a:off x="6370913" y="3854175"/>
              <a:ext cx="6225" cy="8550"/>
            </a:xfrm>
            <a:custGeom>
              <a:avLst/>
              <a:gdLst/>
              <a:ahLst/>
              <a:cxnLst/>
              <a:rect l="l" t="t" r="r" b="b"/>
              <a:pathLst>
                <a:path w="249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46" y="72"/>
                    <a:pt x="96" y="134"/>
                    <a:pt x="145" y="197"/>
                  </a:cubicBezTo>
                  <a:lnTo>
                    <a:pt x="145" y="197"/>
                  </a:lnTo>
                  <a:cubicBezTo>
                    <a:pt x="100" y="135"/>
                    <a:pt x="53" y="70"/>
                    <a:pt x="1" y="0"/>
                  </a:cubicBezTo>
                  <a:close/>
                  <a:moveTo>
                    <a:pt x="145" y="197"/>
                  </a:moveTo>
                  <a:cubicBezTo>
                    <a:pt x="181" y="246"/>
                    <a:pt x="215" y="294"/>
                    <a:pt x="249" y="342"/>
                  </a:cubicBezTo>
                  <a:cubicBezTo>
                    <a:pt x="216" y="290"/>
                    <a:pt x="181" y="243"/>
                    <a:pt x="145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26"/>
            <p:cNvSpPr/>
            <p:nvPr/>
          </p:nvSpPr>
          <p:spPr>
            <a:xfrm>
              <a:off x="6348438" y="3828975"/>
              <a:ext cx="19800" cy="22125"/>
            </a:xfrm>
            <a:custGeom>
              <a:avLst/>
              <a:gdLst/>
              <a:ahLst/>
              <a:cxnLst/>
              <a:rect l="l" t="t" r="r" b="b"/>
              <a:pathLst>
                <a:path w="792" h="885" extrusionOk="0">
                  <a:moveTo>
                    <a:pt x="0" y="0"/>
                  </a:moveTo>
                  <a:cubicBezTo>
                    <a:pt x="279" y="279"/>
                    <a:pt x="543" y="574"/>
                    <a:pt x="791" y="884"/>
                  </a:cubicBezTo>
                  <a:cubicBezTo>
                    <a:pt x="543" y="574"/>
                    <a:pt x="279" y="27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26"/>
            <p:cNvSpPr/>
            <p:nvPr/>
          </p:nvSpPr>
          <p:spPr>
            <a:xfrm>
              <a:off x="6404263" y="4119000"/>
              <a:ext cx="4275" cy="9725"/>
            </a:xfrm>
            <a:custGeom>
              <a:avLst/>
              <a:gdLst/>
              <a:ahLst/>
              <a:cxnLst/>
              <a:rect l="l" t="t" r="r" b="b"/>
              <a:pathLst>
                <a:path w="171" h="389" extrusionOk="0">
                  <a:moveTo>
                    <a:pt x="171" y="1"/>
                  </a:moveTo>
                  <a:cubicBezTo>
                    <a:pt x="109" y="140"/>
                    <a:pt x="62" y="249"/>
                    <a:pt x="1" y="388"/>
                  </a:cubicBezTo>
                  <a:cubicBezTo>
                    <a:pt x="62" y="264"/>
                    <a:pt x="109" y="140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26"/>
            <p:cNvSpPr/>
            <p:nvPr/>
          </p:nvSpPr>
          <p:spPr>
            <a:xfrm>
              <a:off x="6395338" y="4132950"/>
              <a:ext cx="7000" cy="13225"/>
            </a:xfrm>
            <a:custGeom>
              <a:avLst/>
              <a:gdLst/>
              <a:ahLst/>
              <a:cxnLst/>
              <a:rect l="l" t="t" r="r" b="b"/>
              <a:pathLst>
                <a:path w="280" h="529" extrusionOk="0">
                  <a:moveTo>
                    <a:pt x="280" y="1"/>
                  </a:moveTo>
                  <a:cubicBezTo>
                    <a:pt x="202" y="171"/>
                    <a:pt x="109" y="358"/>
                    <a:pt x="1" y="528"/>
                  </a:cubicBezTo>
                  <a:cubicBezTo>
                    <a:pt x="109" y="358"/>
                    <a:pt x="202" y="17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26"/>
            <p:cNvSpPr/>
            <p:nvPr/>
          </p:nvSpPr>
          <p:spPr>
            <a:xfrm>
              <a:off x="6388763" y="41461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5" y="0"/>
                  </a:moveTo>
                  <a:cubicBezTo>
                    <a:pt x="186" y="171"/>
                    <a:pt x="93" y="341"/>
                    <a:pt x="0" y="496"/>
                  </a:cubicBezTo>
                  <a:cubicBezTo>
                    <a:pt x="93" y="341"/>
                    <a:pt x="186" y="171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26"/>
            <p:cNvSpPr/>
            <p:nvPr/>
          </p:nvSpPr>
          <p:spPr>
            <a:xfrm>
              <a:off x="6410463" y="4104275"/>
              <a:ext cx="3525" cy="10475"/>
            </a:xfrm>
            <a:custGeom>
              <a:avLst/>
              <a:gdLst/>
              <a:ahLst/>
              <a:cxnLst/>
              <a:rect l="l" t="t" r="r" b="b"/>
              <a:pathLst>
                <a:path w="141" h="419" extrusionOk="0">
                  <a:moveTo>
                    <a:pt x="140" y="0"/>
                  </a:moveTo>
                  <a:cubicBezTo>
                    <a:pt x="94" y="140"/>
                    <a:pt x="47" y="279"/>
                    <a:pt x="1" y="419"/>
                  </a:cubicBezTo>
                  <a:cubicBezTo>
                    <a:pt x="47" y="279"/>
                    <a:pt x="94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26"/>
            <p:cNvSpPr/>
            <p:nvPr/>
          </p:nvSpPr>
          <p:spPr>
            <a:xfrm>
              <a:off x="6310813" y="379795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1" y="1"/>
                  </a:moveTo>
                  <a:lnTo>
                    <a:pt x="466" y="35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26"/>
            <p:cNvSpPr/>
            <p:nvPr/>
          </p:nvSpPr>
          <p:spPr>
            <a:xfrm>
              <a:off x="6325563" y="3809200"/>
              <a:ext cx="8550" cy="7000"/>
            </a:xfrm>
            <a:custGeom>
              <a:avLst/>
              <a:gdLst/>
              <a:ahLst/>
              <a:cxnLst/>
              <a:rect l="l" t="t" r="r" b="b"/>
              <a:pathLst>
                <a:path w="342" h="280" extrusionOk="0">
                  <a:moveTo>
                    <a:pt x="0" y="0"/>
                  </a:moveTo>
                  <a:cubicBezTo>
                    <a:pt x="124" y="93"/>
                    <a:pt x="217" y="171"/>
                    <a:pt x="341" y="279"/>
                  </a:cubicBezTo>
                  <a:cubicBezTo>
                    <a:pt x="233" y="171"/>
                    <a:pt x="124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26"/>
            <p:cNvSpPr/>
            <p:nvPr/>
          </p:nvSpPr>
          <p:spPr>
            <a:xfrm>
              <a:off x="6348438" y="4186875"/>
              <a:ext cx="19775" cy="21725"/>
            </a:xfrm>
            <a:custGeom>
              <a:avLst/>
              <a:gdLst/>
              <a:ahLst/>
              <a:cxnLst/>
              <a:rect l="l" t="t" r="r" b="b"/>
              <a:pathLst>
                <a:path w="791" h="869" extrusionOk="0">
                  <a:moveTo>
                    <a:pt x="791" y="0"/>
                  </a:moveTo>
                  <a:cubicBezTo>
                    <a:pt x="543" y="310"/>
                    <a:pt x="279" y="605"/>
                    <a:pt x="0" y="868"/>
                  </a:cubicBezTo>
                  <a:cubicBezTo>
                    <a:pt x="295" y="605"/>
                    <a:pt x="543" y="310"/>
                    <a:pt x="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26"/>
            <p:cNvSpPr/>
            <p:nvPr/>
          </p:nvSpPr>
          <p:spPr>
            <a:xfrm>
              <a:off x="6423638" y="3971650"/>
              <a:ext cx="1600" cy="10500"/>
            </a:xfrm>
            <a:custGeom>
              <a:avLst/>
              <a:gdLst/>
              <a:ahLst/>
              <a:cxnLst/>
              <a:rect l="l" t="t" r="r" b="b"/>
              <a:pathLst>
                <a:path w="64" h="420" extrusionOk="0">
                  <a:moveTo>
                    <a:pt x="1" y="1"/>
                  </a:moveTo>
                  <a:cubicBezTo>
                    <a:pt x="2" y="9"/>
                    <a:pt x="3" y="17"/>
                    <a:pt x="4" y="25"/>
                  </a:cubicBezTo>
                  <a:lnTo>
                    <a:pt x="4" y="25"/>
                  </a:lnTo>
                  <a:cubicBezTo>
                    <a:pt x="3" y="17"/>
                    <a:pt x="2" y="9"/>
                    <a:pt x="1" y="1"/>
                  </a:cubicBezTo>
                  <a:close/>
                  <a:moveTo>
                    <a:pt x="4" y="25"/>
                  </a:moveTo>
                  <a:lnTo>
                    <a:pt x="4" y="25"/>
                  </a:lnTo>
                  <a:cubicBezTo>
                    <a:pt x="18" y="158"/>
                    <a:pt x="34" y="303"/>
                    <a:pt x="63" y="420"/>
                  </a:cubicBezTo>
                  <a:cubicBezTo>
                    <a:pt x="63" y="302"/>
                    <a:pt x="21" y="170"/>
                    <a:pt x="4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26"/>
            <p:cNvSpPr/>
            <p:nvPr/>
          </p:nvSpPr>
          <p:spPr>
            <a:xfrm>
              <a:off x="6410463" y="3923575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140"/>
                    <a:pt x="94" y="280"/>
                    <a:pt x="140" y="404"/>
                  </a:cubicBezTo>
                  <a:cubicBezTo>
                    <a:pt x="94" y="280"/>
                    <a:pt x="63" y="1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26"/>
            <p:cNvSpPr/>
            <p:nvPr/>
          </p:nvSpPr>
          <p:spPr>
            <a:xfrm>
              <a:off x="5894763" y="3752575"/>
              <a:ext cx="428475" cy="533175"/>
            </a:xfrm>
            <a:custGeom>
              <a:avLst/>
              <a:gdLst/>
              <a:ahLst/>
              <a:cxnLst/>
              <a:rect l="l" t="t" r="r" b="b"/>
              <a:pathLst>
                <a:path w="17139" h="21327" extrusionOk="0">
                  <a:moveTo>
                    <a:pt x="10821" y="589"/>
                  </a:moveTo>
                  <a:cubicBezTo>
                    <a:pt x="11059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09" y="931"/>
                    <a:pt x="11463" y="931"/>
                  </a:cubicBezTo>
                  <a:lnTo>
                    <a:pt x="11416" y="931"/>
                  </a:lnTo>
                  <a:cubicBezTo>
                    <a:pt x="11251" y="900"/>
                    <a:pt x="11028" y="890"/>
                    <a:pt x="10804" y="890"/>
                  </a:cubicBezTo>
                  <a:cubicBezTo>
                    <a:pt x="10356" y="890"/>
                    <a:pt x="9901" y="931"/>
                    <a:pt x="9881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50" y="637"/>
                  </a:cubicBezTo>
                  <a:cubicBezTo>
                    <a:pt x="9870" y="637"/>
                    <a:pt x="10346" y="589"/>
                    <a:pt x="10821" y="589"/>
                  </a:cubicBezTo>
                  <a:close/>
                  <a:moveTo>
                    <a:pt x="7880" y="838"/>
                  </a:moveTo>
                  <a:lnTo>
                    <a:pt x="7942" y="854"/>
                  </a:lnTo>
                  <a:cubicBezTo>
                    <a:pt x="8066" y="869"/>
                    <a:pt x="8221" y="916"/>
                    <a:pt x="8268" y="1040"/>
                  </a:cubicBezTo>
                  <a:cubicBezTo>
                    <a:pt x="8283" y="1087"/>
                    <a:pt x="8268" y="1149"/>
                    <a:pt x="8237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9" y="1180"/>
                    <a:pt x="9090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02" y="1800"/>
                  </a:moveTo>
                  <a:lnTo>
                    <a:pt x="5817" y="1816"/>
                  </a:lnTo>
                  <a:cubicBezTo>
                    <a:pt x="5864" y="1878"/>
                    <a:pt x="5833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00" y="1862"/>
                  </a:lnTo>
                  <a:lnTo>
                    <a:pt x="5600" y="1800"/>
                  </a:lnTo>
                  <a:close/>
                  <a:moveTo>
                    <a:pt x="4902" y="2188"/>
                  </a:moveTo>
                  <a:cubicBezTo>
                    <a:pt x="5011" y="2188"/>
                    <a:pt x="5119" y="2250"/>
                    <a:pt x="5166" y="2327"/>
                  </a:cubicBezTo>
                  <a:cubicBezTo>
                    <a:pt x="5181" y="2358"/>
                    <a:pt x="5181" y="2436"/>
                    <a:pt x="5166" y="2498"/>
                  </a:cubicBezTo>
                  <a:cubicBezTo>
                    <a:pt x="5135" y="2560"/>
                    <a:pt x="5104" y="2591"/>
                    <a:pt x="5042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47" y="2420"/>
                    <a:pt x="4731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4096" y="2952"/>
                  </a:moveTo>
                  <a:cubicBezTo>
                    <a:pt x="4136" y="2952"/>
                    <a:pt x="4176" y="2972"/>
                    <a:pt x="4204" y="3010"/>
                  </a:cubicBezTo>
                  <a:cubicBezTo>
                    <a:pt x="4266" y="3056"/>
                    <a:pt x="4251" y="3134"/>
                    <a:pt x="4189" y="3196"/>
                  </a:cubicBezTo>
                  <a:cubicBezTo>
                    <a:pt x="3801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2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615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313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60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2552" y="4557"/>
                  </a:moveTo>
                  <a:cubicBezTo>
                    <a:pt x="2583" y="4557"/>
                    <a:pt x="2613" y="4567"/>
                    <a:pt x="2638" y="4592"/>
                  </a:cubicBezTo>
                  <a:cubicBezTo>
                    <a:pt x="2700" y="4654"/>
                    <a:pt x="2715" y="4747"/>
                    <a:pt x="2653" y="4809"/>
                  </a:cubicBezTo>
                  <a:cubicBezTo>
                    <a:pt x="2327" y="5197"/>
                    <a:pt x="1940" y="5848"/>
                    <a:pt x="1940" y="5848"/>
                  </a:cubicBezTo>
                  <a:cubicBezTo>
                    <a:pt x="1924" y="5910"/>
                    <a:pt x="1878" y="5926"/>
                    <a:pt x="1831" y="5926"/>
                  </a:cubicBezTo>
                  <a:cubicBezTo>
                    <a:pt x="1785" y="5926"/>
                    <a:pt x="1769" y="5926"/>
                    <a:pt x="1754" y="5910"/>
                  </a:cubicBezTo>
                  <a:cubicBezTo>
                    <a:pt x="1691" y="5848"/>
                    <a:pt x="1676" y="5770"/>
                    <a:pt x="1676" y="5693"/>
                  </a:cubicBezTo>
                  <a:cubicBezTo>
                    <a:pt x="1691" y="5677"/>
                    <a:pt x="2079" y="5026"/>
                    <a:pt x="2420" y="4607"/>
                  </a:cubicBezTo>
                  <a:cubicBezTo>
                    <a:pt x="2458" y="4579"/>
                    <a:pt x="2506" y="4557"/>
                    <a:pt x="2552" y="4557"/>
                  </a:cubicBezTo>
                  <a:close/>
                  <a:moveTo>
                    <a:pt x="1478" y="6332"/>
                  </a:moveTo>
                  <a:cubicBezTo>
                    <a:pt x="1564" y="6332"/>
                    <a:pt x="1654" y="6374"/>
                    <a:pt x="1707" y="6437"/>
                  </a:cubicBezTo>
                  <a:cubicBezTo>
                    <a:pt x="1785" y="6530"/>
                    <a:pt x="1769" y="6701"/>
                    <a:pt x="1645" y="6779"/>
                  </a:cubicBezTo>
                  <a:lnTo>
                    <a:pt x="1567" y="6779"/>
                  </a:lnTo>
                  <a:cubicBezTo>
                    <a:pt x="1474" y="6779"/>
                    <a:pt x="1397" y="6748"/>
                    <a:pt x="1335" y="6670"/>
                  </a:cubicBezTo>
                  <a:cubicBezTo>
                    <a:pt x="1288" y="6577"/>
                    <a:pt x="1288" y="6453"/>
                    <a:pt x="1335" y="6375"/>
                  </a:cubicBezTo>
                  <a:lnTo>
                    <a:pt x="1366" y="6360"/>
                  </a:lnTo>
                  <a:cubicBezTo>
                    <a:pt x="1400" y="6340"/>
                    <a:pt x="1438" y="6332"/>
                    <a:pt x="1478" y="6332"/>
                  </a:cubicBezTo>
                  <a:close/>
                  <a:moveTo>
                    <a:pt x="2638" y="6701"/>
                  </a:moveTo>
                  <a:lnTo>
                    <a:pt x="2638" y="6748"/>
                  </a:lnTo>
                  <a:cubicBezTo>
                    <a:pt x="2638" y="6825"/>
                    <a:pt x="2638" y="6872"/>
                    <a:pt x="2622" y="6949"/>
                  </a:cubicBezTo>
                  <a:cubicBezTo>
                    <a:pt x="2576" y="7011"/>
                    <a:pt x="2529" y="7073"/>
                    <a:pt x="2451" y="7073"/>
                  </a:cubicBezTo>
                  <a:lnTo>
                    <a:pt x="2405" y="7073"/>
                  </a:lnTo>
                  <a:cubicBezTo>
                    <a:pt x="2312" y="7058"/>
                    <a:pt x="2265" y="6949"/>
                    <a:pt x="2296" y="6872"/>
                  </a:cubicBezTo>
                  <a:cubicBezTo>
                    <a:pt x="2312" y="6825"/>
                    <a:pt x="2327" y="6779"/>
                    <a:pt x="2389" y="6732"/>
                  </a:cubicBezTo>
                  <a:lnTo>
                    <a:pt x="2420" y="6701"/>
                  </a:ln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64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5" y="8097"/>
                    <a:pt x="1722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78" y="7709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86" y="11633"/>
                    <a:pt x="1955" y="11633"/>
                    <a:pt x="1940" y="11633"/>
                  </a:cubicBezTo>
                  <a:cubicBezTo>
                    <a:pt x="1878" y="11633"/>
                    <a:pt x="1831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5" y="10578"/>
                    <a:pt x="1862" y="10578"/>
                  </a:cubicBezTo>
                  <a:close/>
                  <a:moveTo>
                    <a:pt x="2958" y="13151"/>
                  </a:moveTo>
                  <a:cubicBezTo>
                    <a:pt x="2993" y="13151"/>
                    <a:pt x="3028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3" y="13293"/>
                    <a:pt x="3118" y="13370"/>
                    <a:pt x="3087" y="13448"/>
                  </a:cubicBezTo>
                  <a:cubicBezTo>
                    <a:pt x="3072" y="13510"/>
                    <a:pt x="2979" y="13556"/>
                    <a:pt x="2932" y="13556"/>
                  </a:cubicBezTo>
                  <a:cubicBezTo>
                    <a:pt x="2901" y="13556"/>
                    <a:pt x="2870" y="13556"/>
                    <a:pt x="2855" y="13525"/>
                  </a:cubicBezTo>
                  <a:cubicBezTo>
                    <a:pt x="2793" y="13432"/>
                    <a:pt x="2777" y="13339"/>
                    <a:pt x="2808" y="13231"/>
                  </a:cubicBezTo>
                  <a:cubicBezTo>
                    <a:pt x="2838" y="13181"/>
                    <a:pt x="2898" y="13151"/>
                    <a:pt x="2958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98" y="11974"/>
                    <a:pt x="1645" y="12098"/>
                  </a:cubicBezTo>
                  <a:cubicBezTo>
                    <a:pt x="1862" y="12502"/>
                    <a:pt x="1986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257" y="14053"/>
                    <a:pt x="1133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60" y="14502"/>
                    <a:pt x="3491" y="14580"/>
                    <a:pt x="3460" y="14657"/>
                  </a:cubicBezTo>
                  <a:lnTo>
                    <a:pt x="3242" y="15138"/>
                  </a:lnTo>
                  <a:cubicBezTo>
                    <a:pt x="3429" y="15231"/>
                    <a:pt x="3646" y="15355"/>
                    <a:pt x="3847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8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8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6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2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29" y="14766"/>
                    <a:pt x="2607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1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700" y="16813"/>
                  </a:lnTo>
                  <a:cubicBezTo>
                    <a:pt x="4654" y="16813"/>
                    <a:pt x="4623" y="16782"/>
                    <a:pt x="4576" y="16767"/>
                  </a:cubicBezTo>
                  <a:cubicBezTo>
                    <a:pt x="4545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23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42" y="16968"/>
                    <a:pt x="3227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29" y="17930"/>
                  </a:lnTo>
                  <a:lnTo>
                    <a:pt x="6329" y="17945"/>
                  </a:lnTo>
                  <a:lnTo>
                    <a:pt x="6344" y="17899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12" y="18070"/>
                    <a:pt x="6127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4" y="17886"/>
                    <a:pt x="5206" y="17928"/>
                    <a:pt x="5228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28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1" y="18287"/>
                    <a:pt x="4948" y="18240"/>
                    <a:pt x="4886" y="18178"/>
                  </a:cubicBezTo>
                  <a:cubicBezTo>
                    <a:pt x="4840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35" y="18628"/>
                    <a:pt x="4189" y="18566"/>
                    <a:pt x="4189" y="18519"/>
                  </a:cubicBezTo>
                  <a:cubicBezTo>
                    <a:pt x="4189" y="18457"/>
                    <a:pt x="4235" y="18395"/>
                    <a:pt x="4266" y="18364"/>
                  </a:cubicBezTo>
                  <a:cubicBezTo>
                    <a:pt x="4295" y="18341"/>
                    <a:pt x="4331" y="18331"/>
                    <a:pt x="4370" y="18331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6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5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63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5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3" y="19465"/>
                    <a:pt x="5119" y="18876"/>
                    <a:pt x="5088" y="18861"/>
                  </a:cubicBezTo>
                  <a:cubicBezTo>
                    <a:pt x="5026" y="18830"/>
                    <a:pt x="5011" y="18721"/>
                    <a:pt x="5057" y="18674"/>
                  </a:cubicBezTo>
                  <a:cubicBezTo>
                    <a:pt x="5085" y="18637"/>
                    <a:pt x="5130" y="18616"/>
                    <a:pt x="5176" y="18616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6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75" y="20362"/>
                  </a:moveTo>
                  <a:cubicBezTo>
                    <a:pt x="12533" y="20362"/>
                    <a:pt x="12588" y="20402"/>
                    <a:pt x="12610" y="20458"/>
                  </a:cubicBezTo>
                  <a:cubicBezTo>
                    <a:pt x="12641" y="20536"/>
                    <a:pt x="12610" y="20629"/>
                    <a:pt x="12533" y="20644"/>
                  </a:cubicBezTo>
                  <a:cubicBezTo>
                    <a:pt x="12222" y="20768"/>
                    <a:pt x="11525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505"/>
                    <a:pt x="11463" y="20489"/>
                  </a:cubicBezTo>
                  <a:cubicBezTo>
                    <a:pt x="11633" y="20489"/>
                    <a:pt x="12176" y="20458"/>
                    <a:pt x="12409" y="20380"/>
                  </a:cubicBezTo>
                  <a:cubicBezTo>
                    <a:pt x="12430" y="20368"/>
                    <a:pt x="12452" y="20362"/>
                    <a:pt x="12475" y="20362"/>
                  </a:cubicBezTo>
                  <a:close/>
                  <a:moveTo>
                    <a:pt x="10672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2" y="21327"/>
                  </a:cubicBezTo>
                  <a:cubicBezTo>
                    <a:pt x="13091" y="21327"/>
                    <a:pt x="15324" y="20505"/>
                    <a:pt x="17139" y="19140"/>
                  </a:cubicBezTo>
                  <a:lnTo>
                    <a:pt x="17139" y="19140"/>
                  </a:lnTo>
                  <a:cubicBezTo>
                    <a:pt x="16984" y="19248"/>
                    <a:pt x="16813" y="19357"/>
                    <a:pt x="16658" y="19481"/>
                  </a:cubicBezTo>
                  <a:cubicBezTo>
                    <a:pt x="15511" y="19993"/>
                    <a:pt x="14239" y="20256"/>
                    <a:pt x="12889" y="20256"/>
                  </a:cubicBezTo>
                  <a:cubicBezTo>
                    <a:pt x="12222" y="20256"/>
                    <a:pt x="11556" y="20194"/>
                    <a:pt x="10935" y="20055"/>
                  </a:cubicBezTo>
                  <a:lnTo>
                    <a:pt x="10935" y="20101"/>
                  </a:lnTo>
                  <a:cubicBezTo>
                    <a:pt x="10935" y="20148"/>
                    <a:pt x="10935" y="20179"/>
                    <a:pt x="10920" y="20225"/>
                  </a:cubicBezTo>
                  <a:cubicBezTo>
                    <a:pt x="10858" y="20380"/>
                    <a:pt x="10672" y="20396"/>
                    <a:pt x="10532" y="20411"/>
                  </a:cubicBezTo>
                  <a:cubicBezTo>
                    <a:pt x="10439" y="20427"/>
                    <a:pt x="10315" y="20427"/>
                    <a:pt x="10222" y="20427"/>
                  </a:cubicBezTo>
                  <a:cubicBezTo>
                    <a:pt x="9865" y="20427"/>
                    <a:pt x="9617" y="20380"/>
                    <a:pt x="9400" y="20256"/>
                  </a:cubicBezTo>
                  <a:cubicBezTo>
                    <a:pt x="9353" y="20225"/>
                    <a:pt x="9214" y="20148"/>
                    <a:pt x="9198" y="20008"/>
                  </a:cubicBezTo>
                  <a:cubicBezTo>
                    <a:pt x="9198" y="19946"/>
                    <a:pt x="9214" y="19869"/>
                    <a:pt x="9245" y="19807"/>
                  </a:cubicBezTo>
                  <a:cubicBezTo>
                    <a:pt x="9307" y="19714"/>
                    <a:pt x="9431" y="19698"/>
                    <a:pt x="9539" y="19683"/>
                  </a:cubicBezTo>
                  <a:cubicBezTo>
                    <a:pt x="5879" y="18318"/>
                    <a:pt x="3273" y="14797"/>
                    <a:pt x="3273" y="10656"/>
                  </a:cubicBezTo>
                  <a:cubicBezTo>
                    <a:pt x="3273" y="8081"/>
                    <a:pt x="4282" y="5755"/>
                    <a:pt x="5941" y="4033"/>
                  </a:cubicBezTo>
                  <a:cubicBezTo>
                    <a:pt x="5879" y="3987"/>
                    <a:pt x="5817" y="3940"/>
                    <a:pt x="5786" y="3863"/>
                  </a:cubicBezTo>
                  <a:cubicBezTo>
                    <a:pt x="5755" y="3816"/>
                    <a:pt x="5739" y="3785"/>
                    <a:pt x="5739" y="3739"/>
                  </a:cubicBezTo>
                  <a:cubicBezTo>
                    <a:pt x="5724" y="3584"/>
                    <a:pt x="5817" y="3444"/>
                    <a:pt x="6019" y="3335"/>
                  </a:cubicBezTo>
                  <a:cubicBezTo>
                    <a:pt x="6273" y="3171"/>
                    <a:pt x="6656" y="2978"/>
                    <a:pt x="7059" y="2978"/>
                  </a:cubicBezTo>
                  <a:cubicBezTo>
                    <a:pt x="7074" y="2978"/>
                    <a:pt x="7089" y="2978"/>
                    <a:pt x="7104" y="2979"/>
                  </a:cubicBezTo>
                  <a:cubicBezTo>
                    <a:pt x="8702" y="1769"/>
                    <a:pt x="10703" y="1040"/>
                    <a:pt x="12874" y="1040"/>
                  </a:cubicBezTo>
                  <a:cubicBezTo>
                    <a:pt x="14208" y="1040"/>
                    <a:pt x="15479" y="1335"/>
                    <a:pt x="16643" y="1816"/>
                  </a:cubicBezTo>
                  <a:cubicBezTo>
                    <a:pt x="14937" y="683"/>
                    <a:pt x="12874" y="1"/>
                    <a:pt x="10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26"/>
            <p:cNvSpPr/>
            <p:nvPr/>
          </p:nvSpPr>
          <p:spPr>
            <a:xfrm>
              <a:off x="6419763" y="3952650"/>
              <a:ext cx="3525" cy="14775"/>
            </a:xfrm>
            <a:custGeom>
              <a:avLst/>
              <a:gdLst/>
              <a:ahLst/>
              <a:cxnLst/>
              <a:rect l="l" t="t" r="r" b="b"/>
              <a:pathLst>
                <a:path w="141" h="591" extrusionOk="0">
                  <a:moveTo>
                    <a:pt x="1" y="1"/>
                  </a:moveTo>
                  <a:cubicBezTo>
                    <a:pt x="32" y="202"/>
                    <a:pt x="78" y="389"/>
                    <a:pt x="140" y="590"/>
                  </a:cubicBezTo>
                  <a:cubicBezTo>
                    <a:pt x="94" y="389"/>
                    <a:pt x="63" y="202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26"/>
            <p:cNvSpPr/>
            <p:nvPr/>
          </p:nvSpPr>
          <p:spPr>
            <a:xfrm>
              <a:off x="59327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26"/>
            <p:cNvSpPr/>
            <p:nvPr/>
          </p:nvSpPr>
          <p:spPr>
            <a:xfrm>
              <a:off x="6404263" y="3909250"/>
              <a:ext cx="4300" cy="9700"/>
            </a:xfrm>
            <a:custGeom>
              <a:avLst/>
              <a:gdLst/>
              <a:ahLst/>
              <a:cxnLst/>
              <a:rect l="l" t="t" r="r" b="b"/>
              <a:pathLst>
                <a:path w="172" h="388" extrusionOk="0">
                  <a:moveTo>
                    <a:pt x="1" y="0"/>
                  </a:moveTo>
                  <a:cubicBezTo>
                    <a:pt x="63" y="124"/>
                    <a:pt x="109" y="264"/>
                    <a:pt x="171" y="387"/>
                  </a:cubicBezTo>
                  <a:cubicBezTo>
                    <a:pt x="109" y="248"/>
                    <a:pt x="63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26"/>
            <p:cNvSpPr/>
            <p:nvPr/>
          </p:nvSpPr>
          <p:spPr>
            <a:xfrm>
              <a:off x="6415513" y="393830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0" y="1"/>
                  </a:moveTo>
                  <a:cubicBezTo>
                    <a:pt x="29" y="108"/>
                    <a:pt x="65" y="220"/>
                    <a:pt x="102" y="343"/>
                  </a:cubicBezTo>
                  <a:lnTo>
                    <a:pt x="102" y="343"/>
                  </a:lnTo>
                  <a:lnTo>
                    <a:pt x="0" y="1"/>
                  </a:lnTo>
                  <a:close/>
                  <a:moveTo>
                    <a:pt x="102" y="343"/>
                  </a:moveTo>
                  <a:lnTo>
                    <a:pt x="171" y="575"/>
                  </a:lnTo>
                  <a:cubicBezTo>
                    <a:pt x="148" y="493"/>
                    <a:pt x="124" y="416"/>
                    <a:pt x="102" y="3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26"/>
            <p:cNvSpPr/>
            <p:nvPr/>
          </p:nvSpPr>
          <p:spPr>
            <a:xfrm>
              <a:off x="591998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71" y="1117"/>
                    <a:pt x="357" y="1489"/>
                  </a:cubicBezTo>
                  <a:cubicBezTo>
                    <a:pt x="403" y="1613"/>
                    <a:pt x="465" y="1691"/>
                    <a:pt x="527" y="1691"/>
                  </a:cubicBezTo>
                  <a:lnTo>
                    <a:pt x="558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03" y="155"/>
                  </a:cubicBezTo>
                  <a:cubicBezTo>
                    <a:pt x="357" y="31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26"/>
            <p:cNvSpPr/>
            <p:nvPr/>
          </p:nvSpPr>
          <p:spPr>
            <a:xfrm>
              <a:off x="6037838" y="3827000"/>
              <a:ext cx="34550" cy="26425"/>
            </a:xfrm>
            <a:custGeom>
              <a:avLst/>
              <a:gdLst/>
              <a:ahLst/>
              <a:cxnLst/>
              <a:rect l="l" t="t" r="r" b="b"/>
              <a:pathLst>
                <a:path w="1382" h="1057" extrusionOk="0">
                  <a:moveTo>
                    <a:pt x="1336" y="1"/>
                  </a:moveTo>
                  <a:cubicBezTo>
                    <a:pt x="933" y="1"/>
                    <a:pt x="550" y="194"/>
                    <a:pt x="296" y="358"/>
                  </a:cubicBezTo>
                  <a:cubicBezTo>
                    <a:pt x="94" y="467"/>
                    <a:pt x="1" y="607"/>
                    <a:pt x="16" y="762"/>
                  </a:cubicBezTo>
                  <a:cubicBezTo>
                    <a:pt x="16" y="808"/>
                    <a:pt x="32" y="839"/>
                    <a:pt x="63" y="886"/>
                  </a:cubicBezTo>
                  <a:cubicBezTo>
                    <a:pt x="94" y="963"/>
                    <a:pt x="156" y="1010"/>
                    <a:pt x="218" y="1056"/>
                  </a:cubicBezTo>
                  <a:cubicBezTo>
                    <a:pt x="265" y="979"/>
                    <a:pt x="327" y="901"/>
                    <a:pt x="404" y="839"/>
                  </a:cubicBezTo>
                  <a:cubicBezTo>
                    <a:pt x="342" y="824"/>
                    <a:pt x="311" y="777"/>
                    <a:pt x="296" y="731"/>
                  </a:cubicBezTo>
                  <a:cubicBezTo>
                    <a:pt x="296" y="700"/>
                    <a:pt x="311" y="669"/>
                    <a:pt x="420" y="607"/>
                  </a:cubicBezTo>
                  <a:cubicBezTo>
                    <a:pt x="559" y="529"/>
                    <a:pt x="761" y="436"/>
                    <a:pt x="947" y="358"/>
                  </a:cubicBezTo>
                  <a:cubicBezTo>
                    <a:pt x="1087" y="234"/>
                    <a:pt x="1226" y="126"/>
                    <a:pt x="1381" y="2"/>
                  </a:cubicBezTo>
                  <a:cubicBezTo>
                    <a:pt x="1366" y="1"/>
                    <a:pt x="1351" y="1"/>
                    <a:pt x="13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26"/>
            <p:cNvSpPr/>
            <p:nvPr/>
          </p:nvSpPr>
          <p:spPr>
            <a:xfrm>
              <a:off x="6123538" y="4243850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777" y="285"/>
                  </a:moveTo>
                  <a:cubicBezTo>
                    <a:pt x="955" y="285"/>
                    <a:pt x="1137" y="293"/>
                    <a:pt x="1319" y="311"/>
                  </a:cubicBezTo>
                  <a:cubicBezTo>
                    <a:pt x="1412" y="342"/>
                    <a:pt x="1489" y="388"/>
                    <a:pt x="1489" y="419"/>
                  </a:cubicBezTo>
                  <a:cubicBezTo>
                    <a:pt x="1489" y="419"/>
                    <a:pt x="1474" y="450"/>
                    <a:pt x="1334" y="450"/>
                  </a:cubicBezTo>
                  <a:cubicBezTo>
                    <a:pt x="1241" y="466"/>
                    <a:pt x="1148" y="466"/>
                    <a:pt x="1055" y="466"/>
                  </a:cubicBezTo>
                  <a:cubicBezTo>
                    <a:pt x="761" y="466"/>
                    <a:pt x="528" y="435"/>
                    <a:pt x="373" y="342"/>
                  </a:cubicBezTo>
                  <a:cubicBezTo>
                    <a:pt x="357" y="342"/>
                    <a:pt x="357" y="311"/>
                    <a:pt x="326" y="311"/>
                  </a:cubicBezTo>
                  <a:cubicBezTo>
                    <a:pt x="357" y="295"/>
                    <a:pt x="373" y="295"/>
                    <a:pt x="404" y="295"/>
                  </a:cubicBezTo>
                  <a:cubicBezTo>
                    <a:pt x="526" y="289"/>
                    <a:pt x="651" y="285"/>
                    <a:pt x="777" y="285"/>
                  </a:cubicBezTo>
                  <a:close/>
                  <a:moveTo>
                    <a:pt x="373" y="1"/>
                  </a:moveTo>
                  <a:cubicBezTo>
                    <a:pt x="280" y="32"/>
                    <a:pt x="156" y="47"/>
                    <a:pt x="78" y="156"/>
                  </a:cubicBezTo>
                  <a:cubicBezTo>
                    <a:pt x="16" y="218"/>
                    <a:pt x="1" y="280"/>
                    <a:pt x="16" y="357"/>
                  </a:cubicBezTo>
                  <a:cubicBezTo>
                    <a:pt x="63" y="497"/>
                    <a:pt x="171" y="574"/>
                    <a:pt x="233" y="605"/>
                  </a:cubicBezTo>
                  <a:cubicBezTo>
                    <a:pt x="450" y="729"/>
                    <a:pt x="714" y="776"/>
                    <a:pt x="1055" y="776"/>
                  </a:cubicBezTo>
                  <a:cubicBezTo>
                    <a:pt x="1164" y="776"/>
                    <a:pt x="1257" y="760"/>
                    <a:pt x="1365" y="760"/>
                  </a:cubicBezTo>
                  <a:cubicBezTo>
                    <a:pt x="1489" y="745"/>
                    <a:pt x="1676" y="729"/>
                    <a:pt x="1753" y="574"/>
                  </a:cubicBezTo>
                  <a:cubicBezTo>
                    <a:pt x="1769" y="528"/>
                    <a:pt x="1769" y="497"/>
                    <a:pt x="1769" y="450"/>
                  </a:cubicBezTo>
                  <a:lnTo>
                    <a:pt x="1769" y="419"/>
                  </a:lnTo>
                  <a:cubicBezTo>
                    <a:pt x="1288" y="311"/>
                    <a:pt x="823" y="187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26"/>
            <p:cNvSpPr/>
            <p:nvPr/>
          </p:nvSpPr>
          <p:spPr>
            <a:xfrm>
              <a:off x="5912613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74" y="305"/>
                  </a:moveTo>
                  <a:cubicBezTo>
                    <a:pt x="605" y="305"/>
                    <a:pt x="652" y="367"/>
                    <a:pt x="683" y="445"/>
                  </a:cubicBezTo>
                  <a:cubicBezTo>
                    <a:pt x="853" y="802"/>
                    <a:pt x="977" y="1189"/>
                    <a:pt x="1040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52" y="1794"/>
                  </a:cubicBezTo>
                  <a:cubicBezTo>
                    <a:pt x="466" y="1422"/>
                    <a:pt x="295" y="941"/>
                    <a:pt x="419" y="491"/>
                  </a:cubicBezTo>
                  <a:cubicBezTo>
                    <a:pt x="450" y="383"/>
                    <a:pt x="512" y="305"/>
                    <a:pt x="574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435" y="1996"/>
                    <a:pt x="574" y="2260"/>
                    <a:pt x="822" y="2260"/>
                  </a:cubicBezTo>
                  <a:cubicBezTo>
                    <a:pt x="853" y="2260"/>
                    <a:pt x="915" y="2260"/>
                    <a:pt x="962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33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26"/>
            <p:cNvSpPr/>
            <p:nvPr/>
          </p:nvSpPr>
          <p:spPr>
            <a:xfrm>
              <a:off x="594866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6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73" y="900"/>
                    <a:pt x="1086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26"/>
            <p:cNvSpPr/>
            <p:nvPr/>
          </p:nvSpPr>
          <p:spPr>
            <a:xfrm>
              <a:off x="5936638" y="3866475"/>
              <a:ext cx="26025" cy="34250"/>
            </a:xfrm>
            <a:custGeom>
              <a:avLst/>
              <a:gdLst/>
              <a:ahLst/>
              <a:cxnLst/>
              <a:rect l="l" t="t" r="r" b="b"/>
              <a:pathLst>
                <a:path w="1041" h="1370" extrusionOk="0">
                  <a:moveTo>
                    <a:pt x="877" y="1"/>
                  </a:moveTo>
                  <a:cubicBezTo>
                    <a:pt x="831" y="1"/>
                    <a:pt x="783" y="23"/>
                    <a:pt x="745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9" y="1354"/>
                  </a:cubicBezTo>
                  <a:cubicBezTo>
                    <a:pt x="94" y="1370"/>
                    <a:pt x="110" y="1370"/>
                    <a:pt x="156" y="1370"/>
                  </a:cubicBezTo>
                  <a:cubicBezTo>
                    <a:pt x="203" y="1370"/>
                    <a:pt x="249" y="1354"/>
                    <a:pt x="265" y="1292"/>
                  </a:cubicBezTo>
                  <a:cubicBezTo>
                    <a:pt x="265" y="1292"/>
                    <a:pt x="652" y="641"/>
                    <a:pt x="978" y="253"/>
                  </a:cubicBezTo>
                  <a:cubicBezTo>
                    <a:pt x="1040" y="191"/>
                    <a:pt x="1025" y="98"/>
                    <a:pt x="963" y="36"/>
                  </a:cubicBezTo>
                  <a:cubicBezTo>
                    <a:pt x="938" y="11"/>
                    <a:pt x="908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26"/>
            <p:cNvSpPr/>
            <p:nvPr/>
          </p:nvSpPr>
          <p:spPr>
            <a:xfrm>
              <a:off x="5968438" y="3825775"/>
              <a:ext cx="33000" cy="33475"/>
            </a:xfrm>
            <a:custGeom>
              <a:avLst/>
              <a:gdLst/>
              <a:ahLst/>
              <a:cxnLst/>
              <a:rect l="l" t="t" r="r" b="b"/>
              <a:pathLst>
                <a:path w="1320" h="1339" extrusionOk="0">
                  <a:moveTo>
                    <a:pt x="1150" y="0"/>
                  </a:moveTo>
                  <a:cubicBezTo>
                    <a:pt x="1123" y="0"/>
                    <a:pt x="1096" y="10"/>
                    <a:pt x="1071" y="35"/>
                  </a:cubicBezTo>
                  <a:cubicBezTo>
                    <a:pt x="668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25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4" y="563"/>
                    <a:pt x="1242" y="252"/>
                  </a:cubicBezTo>
                  <a:cubicBezTo>
                    <a:pt x="1304" y="190"/>
                    <a:pt x="1319" y="113"/>
                    <a:pt x="1257" y="51"/>
                  </a:cubicBezTo>
                  <a:cubicBezTo>
                    <a:pt x="1229" y="23"/>
                    <a:pt x="1190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26"/>
            <p:cNvSpPr/>
            <p:nvPr/>
          </p:nvSpPr>
          <p:spPr>
            <a:xfrm>
              <a:off x="5976188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3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56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26"/>
            <p:cNvSpPr/>
            <p:nvPr/>
          </p:nvSpPr>
          <p:spPr>
            <a:xfrm>
              <a:off x="6137488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2" y="55"/>
                    <a:pt x="141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2" y="314"/>
                    <a:pt x="1707" y="350"/>
                  </a:cubicBezTo>
                  <a:lnTo>
                    <a:pt x="1754" y="350"/>
                  </a:lnTo>
                  <a:cubicBezTo>
                    <a:pt x="1816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26"/>
            <p:cNvSpPr/>
            <p:nvPr/>
          </p:nvSpPr>
          <p:spPr>
            <a:xfrm>
              <a:off x="6020013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1" y="105"/>
                    <a:pt x="16" y="214"/>
                    <a:pt x="78" y="245"/>
                  </a:cubicBezTo>
                  <a:cubicBezTo>
                    <a:pt x="109" y="260"/>
                    <a:pt x="823" y="849"/>
                    <a:pt x="1582" y="1191"/>
                  </a:cubicBezTo>
                  <a:cubicBezTo>
                    <a:pt x="1598" y="1191"/>
                    <a:pt x="1629" y="1222"/>
                    <a:pt x="1645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53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26"/>
            <p:cNvSpPr/>
            <p:nvPr/>
          </p:nvSpPr>
          <p:spPr>
            <a:xfrm>
              <a:off x="5906413" y="3994325"/>
              <a:ext cx="11250" cy="39000"/>
            </a:xfrm>
            <a:custGeom>
              <a:avLst/>
              <a:gdLst/>
              <a:ahLst/>
              <a:cxnLst/>
              <a:rect l="l" t="t" r="r" b="b"/>
              <a:pathLst>
                <a:path w="450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2" y="1405"/>
                  </a:cubicBezTo>
                  <a:cubicBezTo>
                    <a:pt x="310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6" y="3"/>
                    <a:pt x="282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26"/>
            <p:cNvSpPr/>
            <p:nvPr/>
          </p:nvSpPr>
          <p:spPr>
            <a:xfrm>
              <a:off x="60580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5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6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26"/>
            <p:cNvSpPr/>
            <p:nvPr/>
          </p:nvSpPr>
          <p:spPr>
            <a:xfrm>
              <a:off x="6177813" y="4261600"/>
              <a:ext cx="33000" cy="10575"/>
            </a:xfrm>
            <a:custGeom>
              <a:avLst/>
              <a:gdLst/>
              <a:ahLst/>
              <a:cxnLst/>
              <a:rect l="l" t="t" r="r" b="b"/>
              <a:pathLst>
                <a:path w="1320" h="423" extrusionOk="0">
                  <a:moveTo>
                    <a:pt x="1154" y="1"/>
                  </a:moveTo>
                  <a:cubicBezTo>
                    <a:pt x="1132" y="1"/>
                    <a:pt x="1109" y="6"/>
                    <a:pt x="1087" y="19"/>
                  </a:cubicBezTo>
                  <a:cubicBezTo>
                    <a:pt x="854" y="82"/>
                    <a:pt x="311" y="128"/>
                    <a:pt x="141" y="128"/>
                  </a:cubicBezTo>
                  <a:cubicBezTo>
                    <a:pt x="63" y="128"/>
                    <a:pt x="1" y="206"/>
                    <a:pt x="1" y="283"/>
                  </a:cubicBezTo>
                  <a:cubicBezTo>
                    <a:pt x="16" y="361"/>
                    <a:pt x="78" y="423"/>
                    <a:pt x="156" y="423"/>
                  </a:cubicBezTo>
                  <a:cubicBezTo>
                    <a:pt x="203" y="423"/>
                    <a:pt x="885" y="407"/>
                    <a:pt x="1211" y="283"/>
                  </a:cubicBezTo>
                  <a:cubicBezTo>
                    <a:pt x="1273" y="268"/>
                    <a:pt x="1319" y="159"/>
                    <a:pt x="1273" y="82"/>
                  </a:cubicBezTo>
                  <a:cubicBezTo>
                    <a:pt x="1262" y="37"/>
                    <a:pt x="1211" y="1"/>
                    <a:pt x="1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26"/>
            <p:cNvSpPr/>
            <p:nvPr/>
          </p:nvSpPr>
          <p:spPr>
            <a:xfrm>
              <a:off x="593626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71" y="1040"/>
                    <a:pt x="218" y="1055"/>
                    <a:pt x="280" y="1055"/>
                  </a:cubicBezTo>
                  <a:cubicBezTo>
                    <a:pt x="295" y="1055"/>
                    <a:pt x="326" y="1055"/>
                    <a:pt x="342" y="1040"/>
                  </a:cubicBezTo>
                  <a:cubicBezTo>
                    <a:pt x="419" y="993"/>
                    <a:pt x="435" y="915"/>
                    <a:pt x="419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26"/>
            <p:cNvSpPr/>
            <p:nvPr/>
          </p:nvSpPr>
          <p:spPr>
            <a:xfrm>
              <a:off x="59521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55" y="0"/>
                  </a:moveTo>
                  <a:cubicBezTo>
                    <a:pt x="93" y="62"/>
                    <a:pt x="78" y="109"/>
                    <a:pt x="47" y="155"/>
                  </a:cubicBezTo>
                  <a:cubicBezTo>
                    <a:pt x="0" y="264"/>
                    <a:pt x="31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311" y="310"/>
                    <a:pt x="342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26"/>
            <p:cNvSpPr/>
            <p:nvPr/>
          </p:nvSpPr>
          <p:spPr>
            <a:xfrm>
              <a:off x="5964963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2" y="5"/>
                  </a:lnTo>
                  <a:lnTo>
                    <a:pt x="62" y="36"/>
                  </a:lnTo>
                  <a:cubicBezTo>
                    <a:pt x="62" y="67"/>
                    <a:pt x="47" y="98"/>
                    <a:pt x="62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7" y="408"/>
                    <a:pt x="248" y="408"/>
                  </a:cubicBezTo>
                  <a:cubicBezTo>
                    <a:pt x="295" y="408"/>
                    <a:pt x="326" y="392"/>
                    <a:pt x="372" y="377"/>
                  </a:cubicBezTo>
                  <a:cubicBezTo>
                    <a:pt x="403" y="346"/>
                    <a:pt x="450" y="315"/>
                    <a:pt x="450" y="253"/>
                  </a:cubicBezTo>
                  <a:cubicBezTo>
                    <a:pt x="465" y="144"/>
                    <a:pt x="388" y="67"/>
                    <a:pt x="310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26"/>
            <p:cNvSpPr/>
            <p:nvPr/>
          </p:nvSpPr>
          <p:spPr>
            <a:xfrm>
              <a:off x="599946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6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297" y="31"/>
                    <a:pt x="236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26"/>
            <p:cNvSpPr/>
            <p:nvPr/>
          </p:nvSpPr>
          <p:spPr>
            <a:xfrm>
              <a:off x="601613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06" y="0"/>
                  </a:moveTo>
                  <a:cubicBezTo>
                    <a:pt x="172" y="0"/>
                    <a:pt x="138" y="9"/>
                    <a:pt x="109" y="28"/>
                  </a:cubicBezTo>
                  <a:cubicBezTo>
                    <a:pt x="16" y="90"/>
                    <a:pt x="0" y="199"/>
                    <a:pt x="31" y="292"/>
                  </a:cubicBezTo>
                  <a:cubicBezTo>
                    <a:pt x="78" y="354"/>
                    <a:pt x="124" y="401"/>
                    <a:pt x="202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19" y="199"/>
                    <a:pt x="419" y="168"/>
                    <a:pt x="388" y="106"/>
                  </a:cubicBezTo>
                  <a:cubicBezTo>
                    <a:pt x="356" y="42"/>
                    <a:pt x="280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26"/>
            <p:cNvSpPr/>
            <p:nvPr/>
          </p:nvSpPr>
          <p:spPr>
            <a:xfrm>
              <a:off x="60072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42" y="97"/>
                  </a:cubicBezTo>
                  <a:cubicBezTo>
                    <a:pt x="303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26"/>
            <p:cNvSpPr/>
            <p:nvPr/>
          </p:nvSpPr>
          <p:spPr>
            <a:xfrm>
              <a:off x="6047938" y="4199150"/>
              <a:ext cx="9700" cy="9825"/>
            </a:xfrm>
            <a:custGeom>
              <a:avLst/>
              <a:gdLst/>
              <a:ahLst/>
              <a:cxnLst/>
              <a:rect l="l" t="t" r="r" b="b"/>
              <a:pathLst>
                <a:path w="388" h="393" extrusionOk="0">
                  <a:moveTo>
                    <a:pt x="185" y="1"/>
                  </a:moveTo>
                  <a:cubicBezTo>
                    <a:pt x="134" y="1"/>
                    <a:pt x="88" y="29"/>
                    <a:pt x="62" y="67"/>
                  </a:cubicBezTo>
                  <a:cubicBezTo>
                    <a:pt x="16" y="129"/>
                    <a:pt x="0" y="207"/>
                    <a:pt x="16" y="253"/>
                  </a:cubicBezTo>
                  <a:cubicBezTo>
                    <a:pt x="47" y="346"/>
                    <a:pt x="140" y="393"/>
                    <a:pt x="233" y="393"/>
                  </a:cubicBezTo>
                  <a:cubicBezTo>
                    <a:pt x="279" y="393"/>
                    <a:pt x="295" y="393"/>
                    <a:pt x="310" y="377"/>
                  </a:cubicBezTo>
                  <a:lnTo>
                    <a:pt x="326" y="362"/>
                  </a:lnTo>
                  <a:lnTo>
                    <a:pt x="388" y="67"/>
                  </a:lnTo>
                  <a:lnTo>
                    <a:pt x="217" y="20"/>
                  </a:lnTo>
                  <a:lnTo>
                    <a:pt x="202" y="82"/>
                  </a:lnTo>
                  <a:lnTo>
                    <a:pt x="202" y="67"/>
                  </a:lnTo>
                  <a:lnTo>
                    <a:pt x="217" y="5"/>
                  </a:lnTo>
                  <a:cubicBezTo>
                    <a:pt x="206" y="2"/>
                    <a:pt x="195" y="1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26"/>
            <p:cNvSpPr/>
            <p:nvPr/>
          </p:nvSpPr>
          <p:spPr>
            <a:xfrm>
              <a:off x="6089813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93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6" y="357"/>
                  </a:cubicBezTo>
                  <a:cubicBezTo>
                    <a:pt x="481" y="311"/>
                    <a:pt x="497" y="264"/>
                    <a:pt x="481" y="218"/>
                  </a:cubicBezTo>
                  <a:cubicBezTo>
                    <a:pt x="435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26"/>
            <p:cNvSpPr/>
            <p:nvPr/>
          </p:nvSpPr>
          <p:spPr>
            <a:xfrm>
              <a:off x="601263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71" y="0"/>
                  </a:moveTo>
                  <a:cubicBezTo>
                    <a:pt x="109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27" y="419"/>
                  </a:lnTo>
                  <a:cubicBezTo>
                    <a:pt x="389" y="403"/>
                    <a:pt x="420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04" y="62"/>
                    <a:pt x="296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26"/>
            <p:cNvSpPr/>
            <p:nvPr/>
          </p:nvSpPr>
          <p:spPr>
            <a:xfrm>
              <a:off x="59645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3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26"/>
            <p:cNvSpPr/>
            <p:nvPr/>
          </p:nvSpPr>
          <p:spPr>
            <a:xfrm>
              <a:off x="6113063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8" y="47"/>
                    <a:pt x="327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26"/>
            <p:cNvSpPr/>
            <p:nvPr/>
          </p:nvSpPr>
          <p:spPr>
            <a:xfrm>
              <a:off x="6032813" y="3797550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24" y="280"/>
                    <a:pt x="140" y="280"/>
                  </a:cubicBezTo>
                  <a:cubicBezTo>
                    <a:pt x="186" y="280"/>
                    <a:pt x="217" y="249"/>
                    <a:pt x="264" y="234"/>
                  </a:cubicBezTo>
                  <a:cubicBezTo>
                    <a:pt x="311" y="172"/>
                    <a:pt x="342" y="79"/>
                    <a:pt x="295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26"/>
            <p:cNvSpPr/>
            <p:nvPr/>
          </p:nvSpPr>
          <p:spPr>
            <a:xfrm>
              <a:off x="60773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1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26"/>
            <p:cNvSpPr/>
            <p:nvPr/>
          </p:nvSpPr>
          <p:spPr>
            <a:xfrm>
              <a:off x="5927738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26"/>
            <p:cNvSpPr/>
            <p:nvPr/>
          </p:nvSpPr>
          <p:spPr>
            <a:xfrm>
              <a:off x="5926963" y="3910850"/>
              <a:ext cx="12425" cy="11200"/>
            </a:xfrm>
            <a:custGeom>
              <a:avLst/>
              <a:gdLst/>
              <a:ahLst/>
              <a:cxnLst/>
              <a:rect l="l" t="t" r="r" b="b"/>
              <a:pathLst>
                <a:path w="497" h="448" extrusionOk="0">
                  <a:moveTo>
                    <a:pt x="190" y="1"/>
                  </a:moveTo>
                  <a:cubicBezTo>
                    <a:pt x="150" y="1"/>
                    <a:pt x="112" y="9"/>
                    <a:pt x="78" y="29"/>
                  </a:cubicBezTo>
                  <a:lnTo>
                    <a:pt x="47" y="44"/>
                  </a:lnTo>
                  <a:cubicBezTo>
                    <a:pt x="0" y="137"/>
                    <a:pt x="0" y="261"/>
                    <a:pt x="47" y="355"/>
                  </a:cubicBezTo>
                  <a:cubicBezTo>
                    <a:pt x="109" y="401"/>
                    <a:pt x="186" y="448"/>
                    <a:pt x="279" y="448"/>
                  </a:cubicBezTo>
                  <a:lnTo>
                    <a:pt x="357" y="448"/>
                  </a:lnTo>
                  <a:cubicBezTo>
                    <a:pt x="481" y="370"/>
                    <a:pt x="497" y="199"/>
                    <a:pt x="419" y="106"/>
                  </a:cubicBezTo>
                  <a:cubicBezTo>
                    <a:pt x="366" y="43"/>
                    <a:pt x="276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26"/>
            <p:cNvSpPr/>
            <p:nvPr/>
          </p:nvSpPr>
          <p:spPr>
            <a:xfrm>
              <a:off x="593548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26"/>
            <p:cNvSpPr/>
            <p:nvPr/>
          </p:nvSpPr>
          <p:spPr>
            <a:xfrm>
              <a:off x="6322438" y="380687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" y="0"/>
                  </a:moveTo>
                  <a:cubicBezTo>
                    <a:pt x="32" y="31"/>
                    <a:pt x="94" y="78"/>
                    <a:pt x="125" y="93"/>
                  </a:cubicBezTo>
                  <a:cubicBezTo>
                    <a:pt x="94" y="62"/>
                    <a:pt x="48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26"/>
            <p:cNvSpPr/>
            <p:nvPr/>
          </p:nvSpPr>
          <p:spPr>
            <a:xfrm>
              <a:off x="6422488" y="4066275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47" y="0"/>
                  </a:moveTo>
                  <a:cubicBezTo>
                    <a:pt x="31" y="47"/>
                    <a:pt x="31" y="109"/>
                    <a:pt x="0" y="186"/>
                  </a:cubicBezTo>
                  <a:cubicBezTo>
                    <a:pt x="31" y="124"/>
                    <a:pt x="47" y="47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26"/>
            <p:cNvSpPr/>
            <p:nvPr/>
          </p:nvSpPr>
          <p:spPr>
            <a:xfrm>
              <a:off x="6368213" y="4183375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cubicBezTo>
                    <a:pt x="62" y="47"/>
                    <a:pt x="31" y="93"/>
                    <a:pt x="0" y="140"/>
                  </a:cubicBezTo>
                  <a:cubicBezTo>
                    <a:pt x="47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26"/>
            <p:cNvSpPr/>
            <p:nvPr/>
          </p:nvSpPr>
          <p:spPr>
            <a:xfrm>
              <a:off x="6345713" y="3826250"/>
              <a:ext cx="2750" cy="2750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1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26"/>
            <p:cNvSpPr/>
            <p:nvPr/>
          </p:nvSpPr>
          <p:spPr>
            <a:xfrm>
              <a:off x="6368213" y="3851075"/>
              <a:ext cx="2725" cy="3125"/>
            </a:xfrm>
            <a:custGeom>
              <a:avLst/>
              <a:gdLst/>
              <a:ahLst/>
              <a:cxnLst/>
              <a:rect l="l" t="t" r="r" b="b"/>
              <a:pathLst>
                <a:path w="109" h="125" extrusionOk="0">
                  <a:moveTo>
                    <a:pt x="0" y="0"/>
                  </a:moveTo>
                  <a:cubicBezTo>
                    <a:pt x="47" y="31"/>
                    <a:pt x="78" y="93"/>
                    <a:pt x="109" y="124"/>
                  </a:cubicBezTo>
                  <a:cubicBezTo>
                    <a:pt x="78" y="93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26"/>
            <p:cNvSpPr/>
            <p:nvPr/>
          </p:nvSpPr>
          <p:spPr>
            <a:xfrm>
              <a:off x="6322438" y="422912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25" y="0"/>
                  </a:moveTo>
                  <a:cubicBezTo>
                    <a:pt x="94" y="16"/>
                    <a:pt x="48" y="47"/>
                    <a:pt x="1" y="93"/>
                  </a:cubicBezTo>
                  <a:cubicBezTo>
                    <a:pt x="32" y="78"/>
                    <a:pt x="94" y="31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26"/>
            <p:cNvSpPr/>
            <p:nvPr/>
          </p:nvSpPr>
          <p:spPr>
            <a:xfrm>
              <a:off x="6334463" y="42186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123" y="13"/>
                    <a:pt x="107" y="28"/>
                    <a:pt x="92" y="42"/>
                  </a:cubicBezTo>
                  <a:lnTo>
                    <a:pt x="92" y="42"/>
                  </a:lnTo>
                  <a:cubicBezTo>
                    <a:pt x="109" y="29"/>
                    <a:pt x="125" y="15"/>
                    <a:pt x="140" y="0"/>
                  </a:cubicBezTo>
                  <a:close/>
                  <a:moveTo>
                    <a:pt x="92" y="42"/>
                  </a:moveTo>
                  <a:cubicBezTo>
                    <a:pt x="57" y="69"/>
                    <a:pt x="22" y="93"/>
                    <a:pt x="1" y="124"/>
                  </a:cubicBezTo>
                  <a:cubicBezTo>
                    <a:pt x="23" y="113"/>
                    <a:pt x="54" y="78"/>
                    <a:pt x="92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26"/>
            <p:cNvSpPr/>
            <p:nvPr/>
          </p:nvSpPr>
          <p:spPr>
            <a:xfrm>
              <a:off x="6345713" y="4208575"/>
              <a:ext cx="2750" cy="3125"/>
            </a:xfrm>
            <a:custGeom>
              <a:avLst/>
              <a:gdLst/>
              <a:ahLst/>
              <a:cxnLst/>
              <a:rect l="l" t="t" r="r" b="b"/>
              <a:pathLst>
                <a:path w="110" h="125" extrusionOk="0">
                  <a:moveTo>
                    <a:pt x="109" y="0"/>
                  </a:moveTo>
                  <a:lnTo>
                    <a:pt x="1" y="1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26"/>
            <p:cNvSpPr/>
            <p:nvPr/>
          </p:nvSpPr>
          <p:spPr>
            <a:xfrm>
              <a:off x="6377113" y="417135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09" y="0"/>
                  </a:moveTo>
                  <a:cubicBezTo>
                    <a:pt x="78" y="62"/>
                    <a:pt x="32" y="93"/>
                    <a:pt x="1" y="155"/>
                  </a:cubicBezTo>
                  <a:cubicBezTo>
                    <a:pt x="32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26"/>
            <p:cNvSpPr/>
            <p:nvPr/>
          </p:nvSpPr>
          <p:spPr>
            <a:xfrm>
              <a:off x="6402313" y="412870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0"/>
                  </a:moveTo>
                  <a:cubicBezTo>
                    <a:pt x="63" y="62"/>
                    <a:pt x="16" y="109"/>
                    <a:pt x="1" y="155"/>
                  </a:cubicBezTo>
                  <a:cubicBezTo>
                    <a:pt x="32" y="109"/>
                    <a:pt x="63" y="62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26"/>
            <p:cNvSpPr/>
            <p:nvPr/>
          </p:nvSpPr>
          <p:spPr>
            <a:xfrm>
              <a:off x="6310813" y="3797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26"/>
            <p:cNvSpPr/>
            <p:nvPr/>
          </p:nvSpPr>
          <p:spPr>
            <a:xfrm>
              <a:off x="6396113" y="4146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26"/>
            <p:cNvSpPr/>
            <p:nvPr/>
          </p:nvSpPr>
          <p:spPr>
            <a:xfrm>
              <a:off x="6413963" y="410000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0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26"/>
            <p:cNvSpPr/>
            <p:nvPr/>
          </p:nvSpPr>
          <p:spPr>
            <a:xfrm>
              <a:off x="6334088" y="3816175"/>
              <a:ext cx="3125" cy="2750"/>
            </a:xfrm>
            <a:custGeom>
              <a:avLst/>
              <a:gdLst/>
              <a:ahLst/>
              <a:cxnLst/>
              <a:rect l="l" t="t" r="r" b="b"/>
              <a:pathLst>
                <a:path w="125" h="110" extrusionOk="0">
                  <a:moveTo>
                    <a:pt x="0" y="0"/>
                  </a:moveTo>
                  <a:cubicBezTo>
                    <a:pt x="31" y="31"/>
                    <a:pt x="93" y="78"/>
                    <a:pt x="124" y="109"/>
                  </a:cubicBezTo>
                  <a:cubicBezTo>
                    <a:pt x="93" y="78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26"/>
            <p:cNvSpPr/>
            <p:nvPr/>
          </p:nvSpPr>
          <p:spPr>
            <a:xfrm>
              <a:off x="6419763" y="4085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26"/>
            <p:cNvSpPr/>
            <p:nvPr/>
          </p:nvSpPr>
          <p:spPr>
            <a:xfrm>
              <a:off x="6408538" y="411395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lnTo>
                    <a:pt x="78" y="1"/>
                  </a:lnTo>
                  <a:cubicBezTo>
                    <a:pt x="47" y="78"/>
                    <a:pt x="16" y="140"/>
                    <a:pt x="0" y="202"/>
                  </a:cubicBezTo>
                  <a:cubicBezTo>
                    <a:pt x="16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26"/>
            <p:cNvSpPr/>
            <p:nvPr/>
          </p:nvSpPr>
          <p:spPr>
            <a:xfrm>
              <a:off x="6385663" y="387550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0" y="1"/>
                  </a:moveTo>
                  <a:cubicBezTo>
                    <a:pt x="47" y="47"/>
                    <a:pt x="62" y="109"/>
                    <a:pt x="109" y="140"/>
                  </a:cubicBezTo>
                  <a:cubicBezTo>
                    <a:pt x="78" y="109"/>
                    <a:pt x="47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26"/>
            <p:cNvSpPr/>
            <p:nvPr/>
          </p:nvSpPr>
          <p:spPr>
            <a:xfrm>
              <a:off x="6413963" y="3933650"/>
              <a:ext cx="1575" cy="4675"/>
            </a:xfrm>
            <a:custGeom>
              <a:avLst/>
              <a:gdLst/>
              <a:ahLst/>
              <a:cxnLst/>
              <a:rect l="l" t="t" r="r" b="b"/>
              <a:pathLst>
                <a:path w="63" h="187" extrusionOk="0">
                  <a:moveTo>
                    <a:pt x="0" y="1"/>
                  </a:moveTo>
                  <a:lnTo>
                    <a:pt x="62" y="1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26"/>
            <p:cNvSpPr/>
            <p:nvPr/>
          </p:nvSpPr>
          <p:spPr>
            <a:xfrm>
              <a:off x="6396113" y="3892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26"/>
            <p:cNvSpPr/>
            <p:nvPr/>
          </p:nvSpPr>
          <p:spPr>
            <a:xfrm>
              <a:off x="6427138" y="3998425"/>
              <a:ext cx="425" cy="4675"/>
            </a:xfrm>
            <a:custGeom>
              <a:avLst/>
              <a:gdLst/>
              <a:ahLst/>
              <a:cxnLst/>
              <a:rect l="l" t="t" r="r" b="b"/>
              <a:pathLst>
                <a:path w="17" h="187" extrusionOk="0">
                  <a:moveTo>
                    <a:pt x="1" y="0"/>
                  </a:moveTo>
                  <a:cubicBezTo>
                    <a:pt x="1" y="78"/>
                    <a:pt x="16" y="124"/>
                    <a:pt x="16" y="186"/>
                  </a:cubicBezTo>
                  <a:cubicBezTo>
                    <a:pt x="16" y="124"/>
                    <a:pt x="1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26"/>
            <p:cNvSpPr/>
            <p:nvPr/>
          </p:nvSpPr>
          <p:spPr>
            <a:xfrm>
              <a:off x="6385663" y="415855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lnTo>
                    <a:pt x="109" y="0"/>
                  </a:lnTo>
                  <a:cubicBezTo>
                    <a:pt x="62" y="62"/>
                    <a:pt x="47" y="109"/>
                    <a:pt x="0" y="140"/>
                  </a:cubicBezTo>
                  <a:cubicBezTo>
                    <a:pt x="47" y="109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26"/>
            <p:cNvSpPr/>
            <p:nvPr/>
          </p:nvSpPr>
          <p:spPr>
            <a:xfrm>
              <a:off x="6425588" y="3982125"/>
              <a:ext cx="425" cy="5450"/>
            </a:xfrm>
            <a:custGeom>
              <a:avLst/>
              <a:gdLst/>
              <a:ahLst/>
              <a:cxnLst/>
              <a:rect l="l" t="t" r="r" b="b"/>
              <a:pathLst>
                <a:path w="17" h="218" extrusionOk="0">
                  <a:moveTo>
                    <a:pt x="1" y="1"/>
                  </a:moveTo>
                  <a:cubicBezTo>
                    <a:pt x="1" y="78"/>
                    <a:pt x="16" y="156"/>
                    <a:pt x="16" y="218"/>
                  </a:cubicBezTo>
                  <a:cubicBezTo>
                    <a:pt x="16" y="140"/>
                    <a:pt x="16" y="78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26"/>
            <p:cNvSpPr/>
            <p:nvPr/>
          </p:nvSpPr>
          <p:spPr>
            <a:xfrm>
              <a:off x="6419763" y="3952275"/>
              <a:ext cx="25" cy="400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1" y="0"/>
                  </a:moveTo>
                  <a:cubicBezTo>
                    <a:pt x="1" y="16"/>
                    <a:pt x="1" y="16"/>
                    <a:pt x="1" y="0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26"/>
            <p:cNvSpPr/>
            <p:nvPr/>
          </p:nvSpPr>
          <p:spPr>
            <a:xfrm>
              <a:off x="6402313" y="39053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cubicBezTo>
                    <a:pt x="16" y="47"/>
                    <a:pt x="47" y="109"/>
                    <a:pt x="79" y="156"/>
                  </a:cubicBezTo>
                  <a:cubicBezTo>
                    <a:pt x="63" y="109"/>
                    <a:pt x="32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26"/>
            <p:cNvSpPr/>
            <p:nvPr/>
          </p:nvSpPr>
          <p:spPr>
            <a:xfrm>
              <a:off x="6408538" y="3918925"/>
              <a:ext cx="1950" cy="4675"/>
            </a:xfrm>
            <a:custGeom>
              <a:avLst/>
              <a:gdLst/>
              <a:ahLst/>
              <a:cxnLst/>
              <a:rect l="l" t="t" r="r" b="b"/>
              <a:pathLst>
                <a:path w="78" h="187" extrusionOk="0">
                  <a:moveTo>
                    <a:pt x="0" y="0"/>
                  </a:moveTo>
                  <a:lnTo>
                    <a:pt x="0" y="0"/>
                  </a:lnTo>
                  <a:cubicBezTo>
                    <a:pt x="16" y="78"/>
                    <a:pt x="47" y="125"/>
                    <a:pt x="78" y="187"/>
                  </a:cubicBezTo>
                  <a:cubicBezTo>
                    <a:pt x="62" y="125"/>
                    <a:pt x="16" y="4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26"/>
            <p:cNvSpPr/>
            <p:nvPr/>
          </p:nvSpPr>
          <p:spPr>
            <a:xfrm>
              <a:off x="6422488" y="3967400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47"/>
                    <a:pt x="31" y="109"/>
                    <a:pt x="47" y="186"/>
                  </a:cubicBezTo>
                  <a:cubicBezTo>
                    <a:pt x="47" y="109"/>
                    <a:pt x="32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26"/>
            <p:cNvSpPr/>
            <p:nvPr/>
          </p:nvSpPr>
          <p:spPr>
            <a:xfrm>
              <a:off x="6427138" y="4034475"/>
              <a:ext cx="425" cy="5050"/>
            </a:xfrm>
            <a:custGeom>
              <a:avLst/>
              <a:gdLst/>
              <a:ahLst/>
              <a:cxnLst/>
              <a:rect l="l" t="t" r="r" b="b"/>
              <a:pathLst>
                <a:path w="17" h="202" extrusionOk="0">
                  <a:moveTo>
                    <a:pt x="16" y="0"/>
                  </a:moveTo>
                  <a:cubicBezTo>
                    <a:pt x="16" y="62"/>
                    <a:pt x="1" y="140"/>
                    <a:pt x="1" y="202"/>
                  </a:cubicBezTo>
                  <a:cubicBezTo>
                    <a:pt x="1" y="140"/>
                    <a:pt x="16" y="62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26"/>
            <p:cNvSpPr/>
            <p:nvPr/>
          </p:nvSpPr>
          <p:spPr>
            <a:xfrm>
              <a:off x="6425588" y="4050050"/>
              <a:ext cx="425" cy="5375"/>
            </a:xfrm>
            <a:custGeom>
              <a:avLst/>
              <a:gdLst/>
              <a:ahLst/>
              <a:cxnLst/>
              <a:rect l="l" t="t" r="r" b="b"/>
              <a:pathLst>
                <a:path w="17" h="215" extrusionOk="0">
                  <a:moveTo>
                    <a:pt x="16" y="0"/>
                  </a:moveTo>
                  <a:cubicBezTo>
                    <a:pt x="16" y="77"/>
                    <a:pt x="1" y="138"/>
                    <a:pt x="1" y="215"/>
                  </a:cubicBezTo>
                  <a:cubicBezTo>
                    <a:pt x="1" y="153"/>
                    <a:pt x="16" y="7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26"/>
            <p:cNvSpPr/>
            <p:nvPr/>
          </p:nvSpPr>
          <p:spPr>
            <a:xfrm>
              <a:off x="6377113" y="386310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" y="0"/>
                  </a:moveTo>
                  <a:cubicBezTo>
                    <a:pt x="32" y="62"/>
                    <a:pt x="78" y="93"/>
                    <a:pt x="109" y="155"/>
                  </a:cubicBezTo>
                  <a:cubicBezTo>
                    <a:pt x="78" y="93"/>
                    <a:pt x="32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26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26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26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26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26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26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26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26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26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26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26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26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26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26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26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26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26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26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26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26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26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26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26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26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26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26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26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26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26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26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26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26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26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26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26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26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26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26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26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26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26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26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26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26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26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26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26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26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26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26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26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26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26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26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26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26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26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26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26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26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26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26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26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26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26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26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26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26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26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26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26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26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26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26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26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26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26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26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5" name="Google Shape;8305;p26"/>
          <p:cNvGrpSpPr/>
          <p:nvPr/>
        </p:nvGrpSpPr>
        <p:grpSpPr>
          <a:xfrm>
            <a:off x="420439" y="246816"/>
            <a:ext cx="585373" cy="585373"/>
            <a:chOff x="6953688" y="3752575"/>
            <a:chExt cx="533175" cy="533175"/>
          </a:xfrm>
        </p:grpSpPr>
        <p:sp>
          <p:nvSpPr>
            <p:cNvPr id="8306" name="Google Shape;8306;p26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26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26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26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26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26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26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26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26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26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26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26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26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26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26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26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26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26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26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26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26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26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26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26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26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26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26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26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26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26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26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26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26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26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26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26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26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26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26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26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26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26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26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26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26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26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26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26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26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26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26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26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26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26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26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26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26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26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26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26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26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26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26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26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26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26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26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26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26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26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26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26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26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26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26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26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26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26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26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26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26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26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26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26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26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26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26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26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26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26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26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26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26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26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26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26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26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26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26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26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26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26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26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26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26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26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26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26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26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26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26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26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26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26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26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26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26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26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26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26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26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26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26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26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26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26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26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26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26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26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26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26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26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26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26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26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2" name="Google Shape;8442;p26"/>
          <p:cNvGrpSpPr/>
          <p:nvPr/>
        </p:nvGrpSpPr>
        <p:grpSpPr>
          <a:xfrm>
            <a:off x="4279330" y="247036"/>
            <a:ext cx="585345" cy="584934"/>
            <a:chOff x="8012613" y="3770025"/>
            <a:chExt cx="533150" cy="532775"/>
          </a:xfrm>
        </p:grpSpPr>
        <p:sp>
          <p:nvSpPr>
            <p:cNvPr id="8443" name="Google Shape;8443;p26"/>
            <p:cNvSpPr/>
            <p:nvPr/>
          </p:nvSpPr>
          <p:spPr>
            <a:xfrm>
              <a:off x="8012613" y="4036025"/>
              <a:ext cx="800" cy="15525"/>
            </a:xfrm>
            <a:custGeom>
              <a:avLst/>
              <a:gdLst/>
              <a:ahLst/>
              <a:cxnLst/>
              <a:rect l="l" t="t" r="r" b="b"/>
              <a:pathLst>
                <a:path w="32" h="621" extrusionOk="0">
                  <a:moveTo>
                    <a:pt x="0" y="1"/>
                  </a:moveTo>
                  <a:cubicBezTo>
                    <a:pt x="0" y="218"/>
                    <a:pt x="0" y="435"/>
                    <a:pt x="31" y="621"/>
                  </a:cubicBezTo>
                  <a:cubicBezTo>
                    <a:pt x="31" y="404"/>
                    <a:pt x="0" y="20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26"/>
            <p:cNvSpPr/>
            <p:nvPr/>
          </p:nvSpPr>
          <p:spPr>
            <a:xfrm>
              <a:off x="8063788" y="4192300"/>
              <a:ext cx="6225" cy="8150"/>
            </a:xfrm>
            <a:custGeom>
              <a:avLst/>
              <a:gdLst/>
              <a:ahLst/>
              <a:cxnLst/>
              <a:rect l="l" t="t" r="r" b="b"/>
              <a:pathLst>
                <a:path w="249" h="326" extrusionOk="0">
                  <a:moveTo>
                    <a:pt x="1" y="0"/>
                  </a:moveTo>
                  <a:cubicBezTo>
                    <a:pt x="78" y="109"/>
                    <a:pt x="171" y="233"/>
                    <a:pt x="249" y="325"/>
                  </a:cubicBezTo>
                  <a:cubicBezTo>
                    <a:pt x="156" y="202"/>
                    <a:pt x="78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26"/>
            <p:cNvSpPr/>
            <p:nvPr/>
          </p:nvSpPr>
          <p:spPr>
            <a:xfrm>
              <a:off x="8054863" y="3883250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1" y="357"/>
                  </a:lnTo>
                  <a:cubicBezTo>
                    <a:pt x="78" y="264"/>
                    <a:pt x="156" y="125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26"/>
            <p:cNvSpPr/>
            <p:nvPr/>
          </p:nvSpPr>
          <p:spPr>
            <a:xfrm>
              <a:off x="8106838" y="423880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0" y="1"/>
                  </a:moveTo>
                  <a:cubicBezTo>
                    <a:pt x="93" y="94"/>
                    <a:pt x="217" y="187"/>
                    <a:pt x="326" y="265"/>
                  </a:cubicBezTo>
                  <a:cubicBezTo>
                    <a:pt x="217" y="172"/>
                    <a:pt x="109" y="9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26"/>
            <p:cNvSpPr/>
            <p:nvPr/>
          </p:nvSpPr>
          <p:spPr>
            <a:xfrm>
              <a:off x="8095188" y="422835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1" y="0"/>
                  </a:moveTo>
                  <a:cubicBezTo>
                    <a:pt x="94" y="109"/>
                    <a:pt x="218" y="202"/>
                    <a:pt x="311" y="295"/>
                  </a:cubicBezTo>
                  <a:cubicBezTo>
                    <a:pt x="218" y="202"/>
                    <a:pt x="94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26"/>
            <p:cNvSpPr/>
            <p:nvPr/>
          </p:nvSpPr>
          <p:spPr>
            <a:xfrm>
              <a:off x="8279763" y="4267450"/>
              <a:ext cx="29100" cy="5125"/>
            </a:xfrm>
            <a:custGeom>
              <a:avLst/>
              <a:gdLst/>
              <a:ahLst/>
              <a:cxnLst/>
              <a:rect l="l" t="t" r="r" b="b"/>
              <a:pathLst>
                <a:path w="1164" h="205" extrusionOk="0">
                  <a:moveTo>
                    <a:pt x="655" y="0"/>
                  </a:moveTo>
                  <a:cubicBezTo>
                    <a:pt x="495" y="0"/>
                    <a:pt x="336" y="16"/>
                    <a:pt x="186" y="49"/>
                  </a:cubicBezTo>
                  <a:cubicBezTo>
                    <a:pt x="78" y="65"/>
                    <a:pt x="0" y="127"/>
                    <a:pt x="0" y="142"/>
                  </a:cubicBezTo>
                  <a:cubicBezTo>
                    <a:pt x="0" y="142"/>
                    <a:pt x="31" y="189"/>
                    <a:pt x="155" y="189"/>
                  </a:cubicBezTo>
                  <a:cubicBezTo>
                    <a:pt x="264" y="204"/>
                    <a:pt x="357" y="204"/>
                    <a:pt x="450" y="204"/>
                  </a:cubicBezTo>
                  <a:cubicBezTo>
                    <a:pt x="745" y="204"/>
                    <a:pt x="977" y="173"/>
                    <a:pt x="1133" y="65"/>
                  </a:cubicBezTo>
                  <a:cubicBezTo>
                    <a:pt x="1148" y="65"/>
                    <a:pt x="1148" y="49"/>
                    <a:pt x="1164" y="49"/>
                  </a:cubicBezTo>
                  <a:cubicBezTo>
                    <a:pt x="1148" y="34"/>
                    <a:pt x="1133" y="34"/>
                    <a:pt x="1071" y="34"/>
                  </a:cubicBezTo>
                  <a:cubicBezTo>
                    <a:pt x="934" y="12"/>
                    <a:pt x="794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26"/>
            <p:cNvSpPr/>
            <p:nvPr/>
          </p:nvSpPr>
          <p:spPr>
            <a:xfrm>
              <a:off x="8013763" y="4004625"/>
              <a:ext cx="1200" cy="10475"/>
            </a:xfrm>
            <a:custGeom>
              <a:avLst/>
              <a:gdLst/>
              <a:ahLst/>
              <a:cxnLst/>
              <a:rect l="l" t="t" r="r" b="b"/>
              <a:pathLst>
                <a:path w="48" h="419" extrusionOk="0">
                  <a:moveTo>
                    <a:pt x="47" y="0"/>
                  </a:moveTo>
                  <a:cubicBezTo>
                    <a:pt x="16" y="140"/>
                    <a:pt x="1" y="295"/>
                    <a:pt x="1" y="419"/>
                  </a:cubicBezTo>
                  <a:cubicBezTo>
                    <a:pt x="16" y="295"/>
                    <a:pt x="16" y="14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26"/>
            <p:cNvSpPr/>
            <p:nvPr/>
          </p:nvSpPr>
          <p:spPr>
            <a:xfrm>
              <a:off x="8045188" y="38960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4" y="1"/>
                  </a:moveTo>
                  <a:cubicBezTo>
                    <a:pt x="201" y="171"/>
                    <a:pt x="78" y="326"/>
                    <a:pt x="0" y="497"/>
                  </a:cubicBezTo>
                  <a:cubicBezTo>
                    <a:pt x="78" y="342"/>
                    <a:pt x="201" y="17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26"/>
            <p:cNvSpPr/>
            <p:nvPr/>
          </p:nvSpPr>
          <p:spPr>
            <a:xfrm>
              <a:off x="8012813" y="4020125"/>
              <a:ext cx="600" cy="15525"/>
            </a:xfrm>
            <a:custGeom>
              <a:avLst/>
              <a:gdLst/>
              <a:ahLst/>
              <a:cxnLst/>
              <a:rect l="l" t="t" r="r" b="b"/>
              <a:pathLst>
                <a:path w="24" h="621" extrusionOk="0">
                  <a:moveTo>
                    <a:pt x="23" y="0"/>
                  </a:moveTo>
                  <a:cubicBezTo>
                    <a:pt x="15" y="112"/>
                    <a:pt x="11" y="216"/>
                    <a:pt x="10" y="319"/>
                  </a:cubicBezTo>
                  <a:lnTo>
                    <a:pt x="10" y="319"/>
                  </a:lnTo>
                  <a:cubicBezTo>
                    <a:pt x="15" y="216"/>
                    <a:pt x="23" y="110"/>
                    <a:pt x="23" y="0"/>
                  </a:cubicBezTo>
                  <a:close/>
                  <a:moveTo>
                    <a:pt x="10" y="319"/>
                  </a:moveTo>
                  <a:cubicBezTo>
                    <a:pt x="4" y="421"/>
                    <a:pt x="0" y="521"/>
                    <a:pt x="8" y="621"/>
                  </a:cubicBezTo>
                  <a:cubicBezTo>
                    <a:pt x="8" y="515"/>
                    <a:pt x="8" y="417"/>
                    <a:pt x="10" y="3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26"/>
            <p:cNvSpPr/>
            <p:nvPr/>
          </p:nvSpPr>
          <p:spPr>
            <a:xfrm>
              <a:off x="8379788" y="385300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71" y="156"/>
                    <a:pt x="342" y="311"/>
                    <a:pt x="528" y="482"/>
                  </a:cubicBezTo>
                  <a:cubicBezTo>
                    <a:pt x="559" y="466"/>
                    <a:pt x="621" y="420"/>
                    <a:pt x="637" y="358"/>
                  </a:cubicBezTo>
                  <a:cubicBezTo>
                    <a:pt x="637" y="342"/>
                    <a:pt x="621" y="311"/>
                    <a:pt x="528" y="249"/>
                  </a:cubicBezTo>
                  <a:cubicBezTo>
                    <a:pt x="389" y="156"/>
                    <a:pt x="18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26"/>
            <p:cNvSpPr/>
            <p:nvPr/>
          </p:nvSpPr>
          <p:spPr>
            <a:xfrm>
              <a:off x="8038188" y="39092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265" y="1"/>
                  </a:moveTo>
                  <a:cubicBezTo>
                    <a:pt x="172" y="171"/>
                    <a:pt x="94" y="342"/>
                    <a:pt x="1" y="513"/>
                  </a:cubicBezTo>
                  <a:cubicBezTo>
                    <a:pt x="94" y="342"/>
                    <a:pt x="187" y="171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26"/>
            <p:cNvSpPr/>
            <p:nvPr/>
          </p:nvSpPr>
          <p:spPr>
            <a:xfrm>
              <a:off x="8054863" y="4179100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78" y="140"/>
                    <a:pt x="156" y="249"/>
                    <a:pt x="233" y="34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26"/>
            <p:cNvSpPr/>
            <p:nvPr/>
          </p:nvSpPr>
          <p:spPr>
            <a:xfrm>
              <a:off x="8021513" y="4102325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02"/>
                    <a:pt x="94" y="388"/>
                    <a:pt x="172" y="5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26"/>
            <p:cNvSpPr/>
            <p:nvPr/>
          </p:nvSpPr>
          <p:spPr>
            <a:xfrm>
              <a:off x="8095188" y="3835950"/>
              <a:ext cx="7775" cy="7400"/>
            </a:xfrm>
            <a:custGeom>
              <a:avLst/>
              <a:gdLst/>
              <a:ahLst/>
              <a:cxnLst/>
              <a:rect l="l" t="t" r="r" b="b"/>
              <a:pathLst>
                <a:path w="311" h="296" extrusionOk="0">
                  <a:moveTo>
                    <a:pt x="311" y="0"/>
                  </a:moveTo>
                  <a:lnTo>
                    <a:pt x="311" y="0"/>
                  </a:lnTo>
                  <a:cubicBezTo>
                    <a:pt x="202" y="94"/>
                    <a:pt x="94" y="187"/>
                    <a:pt x="1" y="295"/>
                  </a:cubicBezTo>
                  <a:cubicBezTo>
                    <a:pt x="94" y="187"/>
                    <a:pt x="218" y="94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26"/>
            <p:cNvSpPr/>
            <p:nvPr/>
          </p:nvSpPr>
          <p:spPr>
            <a:xfrm>
              <a:off x="8018038" y="4087600"/>
              <a:ext cx="3500" cy="14375"/>
            </a:xfrm>
            <a:custGeom>
              <a:avLst/>
              <a:gdLst/>
              <a:ahLst/>
              <a:cxnLst/>
              <a:rect l="l" t="t" r="r" b="b"/>
              <a:pathLst>
                <a:path w="140" h="575" extrusionOk="0">
                  <a:moveTo>
                    <a:pt x="0" y="0"/>
                  </a:moveTo>
                  <a:cubicBezTo>
                    <a:pt x="47" y="202"/>
                    <a:pt x="78" y="403"/>
                    <a:pt x="140" y="574"/>
                  </a:cubicBezTo>
                  <a:cubicBezTo>
                    <a:pt x="78" y="388"/>
                    <a:pt x="47" y="18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26"/>
            <p:cNvSpPr/>
            <p:nvPr/>
          </p:nvSpPr>
          <p:spPr>
            <a:xfrm>
              <a:off x="8015713" y="4072475"/>
              <a:ext cx="1575" cy="10500"/>
            </a:xfrm>
            <a:custGeom>
              <a:avLst/>
              <a:gdLst/>
              <a:ahLst/>
              <a:cxnLst/>
              <a:rect l="l" t="t" r="r" b="b"/>
              <a:pathLst>
                <a:path w="63" h="420" extrusionOk="0">
                  <a:moveTo>
                    <a:pt x="0" y="0"/>
                  </a:moveTo>
                  <a:cubicBezTo>
                    <a:pt x="16" y="140"/>
                    <a:pt x="47" y="295"/>
                    <a:pt x="62" y="419"/>
                  </a:cubicBezTo>
                  <a:cubicBezTo>
                    <a:pt x="47" y="295"/>
                    <a:pt x="16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26"/>
            <p:cNvSpPr/>
            <p:nvPr/>
          </p:nvSpPr>
          <p:spPr>
            <a:xfrm>
              <a:off x="8013763" y="4056575"/>
              <a:ext cx="1200" cy="10500"/>
            </a:xfrm>
            <a:custGeom>
              <a:avLst/>
              <a:gdLst/>
              <a:ahLst/>
              <a:cxnLst/>
              <a:rect l="l" t="t" r="r" b="b"/>
              <a:pathLst>
                <a:path w="48" h="420" extrusionOk="0">
                  <a:moveTo>
                    <a:pt x="1" y="0"/>
                  </a:moveTo>
                  <a:cubicBezTo>
                    <a:pt x="16" y="124"/>
                    <a:pt x="16" y="280"/>
                    <a:pt x="47" y="419"/>
                  </a:cubicBezTo>
                  <a:cubicBezTo>
                    <a:pt x="16" y="280"/>
                    <a:pt x="16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26"/>
            <p:cNvSpPr/>
            <p:nvPr/>
          </p:nvSpPr>
          <p:spPr>
            <a:xfrm>
              <a:off x="8063788" y="3871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56" y="125"/>
                    <a:pt x="78" y="218"/>
                    <a:pt x="1" y="327"/>
                  </a:cubicBezTo>
                  <a:cubicBezTo>
                    <a:pt x="78" y="218"/>
                    <a:pt x="171" y="125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26"/>
            <p:cNvSpPr/>
            <p:nvPr/>
          </p:nvSpPr>
          <p:spPr>
            <a:xfrm>
              <a:off x="8072313" y="3846025"/>
              <a:ext cx="20200" cy="21750"/>
            </a:xfrm>
            <a:custGeom>
              <a:avLst/>
              <a:gdLst/>
              <a:ahLst/>
              <a:cxnLst/>
              <a:rect l="l" t="t" r="r" b="b"/>
              <a:pathLst>
                <a:path w="808" h="870" extrusionOk="0">
                  <a:moveTo>
                    <a:pt x="807" y="1"/>
                  </a:moveTo>
                  <a:cubicBezTo>
                    <a:pt x="528" y="280"/>
                    <a:pt x="264" y="559"/>
                    <a:pt x="1" y="869"/>
                  </a:cubicBezTo>
                  <a:cubicBezTo>
                    <a:pt x="264" y="559"/>
                    <a:pt x="528" y="280"/>
                    <a:pt x="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26"/>
            <p:cNvSpPr/>
            <p:nvPr/>
          </p:nvSpPr>
          <p:spPr>
            <a:xfrm>
              <a:off x="8031988" y="413605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" y="1"/>
                  </a:moveTo>
                  <a:cubicBezTo>
                    <a:pt x="63" y="125"/>
                    <a:pt x="125" y="249"/>
                    <a:pt x="187" y="389"/>
                  </a:cubicBezTo>
                  <a:cubicBezTo>
                    <a:pt x="125" y="249"/>
                    <a:pt x="6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26"/>
            <p:cNvSpPr/>
            <p:nvPr/>
          </p:nvSpPr>
          <p:spPr>
            <a:xfrm>
              <a:off x="8038588" y="41496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0" y="1"/>
                  </a:moveTo>
                  <a:cubicBezTo>
                    <a:pt x="78" y="171"/>
                    <a:pt x="171" y="342"/>
                    <a:pt x="264" y="513"/>
                  </a:cubicBezTo>
                  <a:cubicBezTo>
                    <a:pt x="171" y="342"/>
                    <a:pt x="78" y="17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26"/>
            <p:cNvSpPr/>
            <p:nvPr/>
          </p:nvSpPr>
          <p:spPr>
            <a:xfrm>
              <a:off x="8045188" y="416320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0" y="1"/>
                  </a:moveTo>
                  <a:lnTo>
                    <a:pt x="0" y="1"/>
                  </a:lnTo>
                  <a:cubicBezTo>
                    <a:pt x="55" y="111"/>
                    <a:pt x="134" y="229"/>
                    <a:pt x="208" y="349"/>
                  </a:cubicBezTo>
                  <a:lnTo>
                    <a:pt x="208" y="349"/>
                  </a:lnTo>
                  <a:cubicBezTo>
                    <a:pt x="143" y="236"/>
                    <a:pt x="75" y="118"/>
                    <a:pt x="0" y="1"/>
                  </a:cubicBezTo>
                  <a:close/>
                  <a:moveTo>
                    <a:pt x="208" y="349"/>
                  </a:moveTo>
                  <a:cubicBezTo>
                    <a:pt x="237" y="399"/>
                    <a:pt x="266" y="449"/>
                    <a:pt x="295" y="497"/>
                  </a:cubicBezTo>
                  <a:cubicBezTo>
                    <a:pt x="268" y="447"/>
                    <a:pt x="238" y="398"/>
                    <a:pt x="208" y="3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26"/>
            <p:cNvSpPr/>
            <p:nvPr/>
          </p:nvSpPr>
          <p:spPr>
            <a:xfrm>
              <a:off x="8026963" y="4121325"/>
              <a:ext cx="3500" cy="10100"/>
            </a:xfrm>
            <a:custGeom>
              <a:avLst/>
              <a:gdLst/>
              <a:ahLst/>
              <a:cxnLst/>
              <a:rect l="l" t="t" r="r" b="b"/>
              <a:pathLst>
                <a:path w="140" h="404" extrusionOk="0">
                  <a:moveTo>
                    <a:pt x="0" y="0"/>
                  </a:moveTo>
                  <a:lnTo>
                    <a:pt x="0" y="0"/>
                  </a:lnTo>
                  <a:cubicBezTo>
                    <a:pt x="31" y="140"/>
                    <a:pt x="93" y="280"/>
                    <a:pt x="140" y="404"/>
                  </a:cubicBezTo>
                  <a:cubicBezTo>
                    <a:pt x="93" y="249"/>
                    <a:pt x="62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26"/>
            <p:cNvSpPr/>
            <p:nvPr/>
          </p:nvSpPr>
          <p:spPr>
            <a:xfrm>
              <a:off x="8118463" y="381500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466" y="1"/>
                  </a:moveTo>
                  <a:lnTo>
                    <a:pt x="466" y="1"/>
                  </a:lnTo>
                  <a:cubicBezTo>
                    <a:pt x="311" y="94"/>
                    <a:pt x="155" y="218"/>
                    <a:pt x="0" y="358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26"/>
            <p:cNvSpPr/>
            <p:nvPr/>
          </p:nvSpPr>
          <p:spPr>
            <a:xfrm>
              <a:off x="8106838" y="382625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326" y="1"/>
                  </a:moveTo>
                  <a:cubicBezTo>
                    <a:pt x="217" y="78"/>
                    <a:pt x="93" y="171"/>
                    <a:pt x="0" y="264"/>
                  </a:cubicBezTo>
                  <a:cubicBezTo>
                    <a:pt x="124" y="171"/>
                    <a:pt x="217" y="94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26"/>
            <p:cNvSpPr/>
            <p:nvPr/>
          </p:nvSpPr>
          <p:spPr>
            <a:xfrm>
              <a:off x="8072338" y="4203925"/>
              <a:ext cx="20175" cy="21725"/>
            </a:xfrm>
            <a:custGeom>
              <a:avLst/>
              <a:gdLst/>
              <a:ahLst/>
              <a:cxnLst/>
              <a:rect l="l" t="t" r="r" b="b"/>
              <a:pathLst>
                <a:path w="807" h="869" extrusionOk="0">
                  <a:moveTo>
                    <a:pt x="0" y="1"/>
                  </a:moveTo>
                  <a:cubicBezTo>
                    <a:pt x="264" y="311"/>
                    <a:pt x="512" y="590"/>
                    <a:pt x="806" y="869"/>
                  </a:cubicBezTo>
                  <a:cubicBezTo>
                    <a:pt x="527" y="590"/>
                    <a:pt x="264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26"/>
            <p:cNvSpPr/>
            <p:nvPr/>
          </p:nvSpPr>
          <p:spPr>
            <a:xfrm>
              <a:off x="8015713" y="3988725"/>
              <a:ext cx="1575" cy="10475"/>
            </a:xfrm>
            <a:custGeom>
              <a:avLst/>
              <a:gdLst/>
              <a:ahLst/>
              <a:cxnLst/>
              <a:rect l="l" t="t" r="r" b="b"/>
              <a:pathLst>
                <a:path w="63" h="419" extrusionOk="0">
                  <a:moveTo>
                    <a:pt x="62" y="0"/>
                  </a:moveTo>
                  <a:cubicBezTo>
                    <a:pt x="47" y="124"/>
                    <a:pt x="16" y="279"/>
                    <a:pt x="0" y="419"/>
                  </a:cubicBezTo>
                  <a:cubicBezTo>
                    <a:pt x="16" y="279"/>
                    <a:pt x="47" y="124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26"/>
            <p:cNvSpPr/>
            <p:nvPr/>
          </p:nvSpPr>
          <p:spPr>
            <a:xfrm>
              <a:off x="8027338" y="3940650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40" y="0"/>
                  </a:moveTo>
                  <a:cubicBezTo>
                    <a:pt x="78" y="140"/>
                    <a:pt x="47" y="264"/>
                    <a:pt x="1" y="403"/>
                  </a:cubicBezTo>
                  <a:cubicBezTo>
                    <a:pt x="47" y="264"/>
                    <a:pt x="78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26"/>
            <p:cNvSpPr/>
            <p:nvPr/>
          </p:nvSpPr>
          <p:spPr>
            <a:xfrm>
              <a:off x="8118063" y="3770025"/>
              <a:ext cx="427700" cy="532775"/>
            </a:xfrm>
            <a:custGeom>
              <a:avLst/>
              <a:gdLst/>
              <a:ahLst/>
              <a:cxnLst/>
              <a:rect l="l" t="t" r="r" b="b"/>
              <a:pathLst>
                <a:path w="17108" h="21311" extrusionOk="0">
                  <a:moveTo>
                    <a:pt x="1" y="19140"/>
                  </a:moveTo>
                  <a:cubicBezTo>
                    <a:pt x="87" y="19204"/>
                    <a:pt x="174" y="19268"/>
                    <a:pt x="262" y="19330"/>
                  </a:cubicBezTo>
                  <a:lnTo>
                    <a:pt x="262" y="19330"/>
                  </a:lnTo>
                  <a:cubicBezTo>
                    <a:pt x="173" y="19265"/>
                    <a:pt x="87" y="19200"/>
                    <a:pt x="1" y="19140"/>
                  </a:cubicBezTo>
                  <a:close/>
                  <a:moveTo>
                    <a:pt x="262" y="19330"/>
                  </a:moveTo>
                  <a:cubicBezTo>
                    <a:pt x="333" y="19381"/>
                    <a:pt x="406" y="19433"/>
                    <a:pt x="482" y="19481"/>
                  </a:cubicBezTo>
                  <a:cubicBezTo>
                    <a:pt x="482" y="19481"/>
                    <a:pt x="482" y="19481"/>
                    <a:pt x="482" y="19481"/>
                  </a:cubicBezTo>
                  <a:lnTo>
                    <a:pt x="482" y="19481"/>
                  </a:lnTo>
                  <a:cubicBezTo>
                    <a:pt x="408" y="19432"/>
                    <a:pt x="335" y="19381"/>
                    <a:pt x="262" y="19330"/>
                  </a:cubicBezTo>
                  <a:close/>
                  <a:moveTo>
                    <a:pt x="6553" y="0"/>
                  </a:moveTo>
                  <a:cubicBezTo>
                    <a:pt x="6525" y="0"/>
                    <a:pt x="6497" y="1"/>
                    <a:pt x="6468" y="1"/>
                  </a:cubicBezTo>
                  <a:cubicBezTo>
                    <a:pt x="4266" y="1"/>
                    <a:pt x="2203" y="683"/>
                    <a:pt x="497" y="1815"/>
                  </a:cubicBezTo>
                  <a:lnTo>
                    <a:pt x="497" y="1815"/>
                  </a:lnTo>
                  <a:cubicBezTo>
                    <a:pt x="1645" y="1319"/>
                    <a:pt x="2917" y="1040"/>
                    <a:pt x="4266" y="1040"/>
                  </a:cubicBezTo>
                  <a:cubicBezTo>
                    <a:pt x="6437" y="1040"/>
                    <a:pt x="8423" y="1769"/>
                    <a:pt x="10036" y="2979"/>
                  </a:cubicBezTo>
                  <a:cubicBezTo>
                    <a:pt x="10050" y="2978"/>
                    <a:pt x="10065" y="2978"/>
                    <a:pt x="10080" y="2978"/>
                  </a:cubicBezTo>
                  <a:cubicBezTo>
                    <a:pt x="10467" y="2978"/>
                    <a:pt x="10837" y="3171"/>
                    <a:pt x="11121" y="3335"/>
                  </a:cubicBezTo>
                  <a:cubicBezTo>
                    <a:pt x="11323" y="3444"/>
                    <a:pt x="11416" y="3584"/>
                    <a:pt x="11400" y="3739"/>
                  </a:cubicBezTo>
                  <a:cubicBezTo>
                    <a:pt x="11400" y="3785"/>
                    <a:pt x="11369" y="3816"/>
                    <a:pt x="11354" y="3863"/>
                  </a:cubicBezTo>
                  <a:cubicBezTo>
                    <a:pt x="11323" y="3940"/>
                    <a:pt x="11261" y="3987"/>
                    <a:pt x="11199" y="4033"/>
                  </a:cubicBezTo>
                  <a:cubicBezTo>
                    <a:pt x="12843" y="5755"/>
                    <a:pt x="13851" y="8081"/>
                    <a:pt x="13851" y="10656"/>
                  </a:cubicBezTo>
                  <a:cubicBezTo>
                    <a:pt x="13851" y="14797"/>
                    <a:pt x="11261" y="18318"/>
                    <a:pt x="7601" y="19682"/>
                  </a:cubicBezTo>
                  <a:cubicBezTo>
                    <a:pt x="7694" y="19698"/>
                    <a:pt x="7802" y="19713"/>
                    <a:pt x="7880" y="19807"/>
                  </a:cubicBezTo>
                  <a:cubicBezTo>
                    <a:pt x="7942" y="19869"/>
                    <a:pt x="7957" y="19931"/>
                    <a:pt x="7942" y="20008"/>
                  </a:cubicBezTo>
                  <a:cubicBezTo>
                    <a:pt x="7911" y="20148"/>
                    <a:pt x="7787" y="20225"/>
                    <a:pt x="7725" y="20256"/>
                  </a:cubicBezTo>
                  <a:cubicBezTo>
                    <a:pt x="7523" y="20380"/>
                    <a:pt x="7244" y="20427"/>
                    <a:pt x="6918" y="20427"/>
                  </a:cubicBezTo>
                  <a:cubicBezTo>
                    <a:pt x="6794" y="20427"/>
                    <a:pt x="6701" y="20411"/>
                    <a:pt x="6608" y="20411"/>
                  </a:cubicBezTo>
                  <a:cubicBezTo>
                    <a:pt x="6468" y="20396"/>
                    <a:pt x="6298" y="20380"/>
                    <a:pt x="6220" y="20225"/>
                  </a:cubicBezTo>
                  <a:cubicBezTo>
                    <a:pt x="6205" y="20179"/>
                    <a:pt x="6205" y="20148"/>
                    <a:pt x="6205" y="20101"/>
                  </a:cubicBezTo>
                  <a:lnTo>
                    <a:pt x="6205" y="20070"/>
                  </a:lnTo>
                  <a:cubicBezTo>
                    <a:pt x="5569" y="20179"/>
                    <a:pt x="4902" y="20256"/>
                    <a:pt x="4251" y="20256"/>
                  </a:cubicBezTo>
                  <a:cubicBezTo>
                    <a:pt x="2901" y="20256"/>
                    <a:pt x="1645" y="19962"/>
                    <a:pt x="482" y="19481"/>
                  </a:cubicBezTo>
                  <a:lnTo>
                    <a:pt x="482" y="19481"/>
                  </a:lnTo>
                  <a:cubicBezTo>
                    <a:pt x="2192" y="20626"/>
                    <a:pt x="4245" y="21311"/>
                    <a:pt x="6453" y="21311"/>
                  </a:cubicBezTo>
                  <a:cubicBezTo>
                    <a:pt x="12347" y="21311"/>
                    <a:pt x="17108" y="16534"/>
                    <a:pt x="17108" y="10640"/>
                  </a:cubicBezTo>
                  <a:cubicBezTo>
                    <a:pt x="17108" y="4775"/>
                    <a:pt x="12392" y="0"/>
                    <a:pt x="6553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26"/>
            <p:cNvSpPr/>
            <p:nvPr/>
          </p:nvSpPr>
          <p:spPr>
            <a:xfrm>
              <a:off x="8230138" y="4278600"/>
              <a:ext cx="32200" cy="10650"/>
            </a:xfrm>
            <a:custGeom>
              <a:avLst/>
              <a:gdLst/>
              <a:ahLst/>
              <a:cxnLst/>
              <a:rect l="l" t="t" r="r" b="b"/>
              <a:pathLst>
                <a:path w="1288" h="426" extrusionOk="0">
                  <a:moveTo>
                    <a:pt x="150" y="1"/>
                  </a:moveTo>
                  <a:cubicBezTo>
                    <a:pt x="92" y="1"/>
                    <a:pt x="40" y="24"/>
                    <a:pt x="16" y="84"/>
                  </a:cubicBezTo>
                  <a:cubicBezTo>
                    <a:pt x="0" y="161"/>
                    <a:pt x="16" y="239"/>
                    <a:pt x="93" y="286"/>
                  </a:cubicBezTo>
                  <a:cubicBezTo>
                    <a:pt x="403" y="394"/>
                    <a:pt x="1117" y="425"/>
                    <a:pt x="1132" y="425"/>
                  </a:cubicBezTo>
                  <a:cubicBezTo>
                    <a:pt x="1210" y="425"/>
                    <a:pt x="1272" y="363"/>
                    <a:pt x="1272" y="286"/>
                  </a:cubicBezTo>
                  <a:cubicBezTo>
                    <a:pt x="1287" y="208"/>
                    <a:pt x="1241" y="130"/>
                    <a:pt x="1163" y="130"/>
                  </a:cubicBezTo>
                  <a:cubicBezTo>
                    <a:pt x="962" y="130"/>
                    <a:pt x="419" y="84"/>
                    <a:pt x="202" y="6"/>
                  </a:cubicBezTo>
                  <a:cubicBezTo>
                    <a:pt x="184" y="3"/>
                    <a:pt x="167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26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96" y="1"/>
                  </a:moveTo>
                  <a:cubicBezTo>
                    <a:pt x="557" y="1"/>
                    <a:pt x="31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32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5" y="294"/>
                    <a:pt x="812" y="294"/>
                  </a:cubicBezTo>
                  <a:cubicBezTo>
                    <a:pt x="1267" y="294"/>
                    <a:pt x="1722" y="335"/>
                    <a:pt x="1722" y="335"/>
                  </a:cubicBezTo>
                  <a:cubicBezTo>
                    <a:pt x="1800" y="335"/>
                    <a:pt x="1877" y="288"/>
                    <a:pt x="1877" y="195"/>
                  </a:cubicBezTo>
                  <a:cubicBezTo>
                    <a:pt x="1893" y="133"/>
                    <a:pt x="1846" y="71"/>
                    <a:pt x="1769" y="56"/>
                  </a:cubicBezTo>
                  <a:cubicBezTo>
                    <a:pt x="1738" y="56"/>
                    <a:pt x="1273" y="1"/>
                    <a:pt x="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26"/>
            <p:cNvSpPr/>
            <p:nvPr/>
          </p:nvSpPr>
          <p:spPr>
            <a:xfrm>
              <a:off x="8315813" y="3798775"/>
              <a:ext cx="12050" cy="12775"/>
            </a:xfrm>
            <a:custGeom>
              <a:avLst/>
              <a:gdLst/>
              <a:ahLst/>
              <a:cxnLst/>
              <a:rect l="l" t="t" r="r" b="b"/>
              <a:pathLst>
                <a:path w="482" h="511" extrusionOk="0">
                  <a:moveTo>
                    <a:pt x="230" y="1"/>
                  </a:moveTo>
                  <a:cubicBezTo>
                    <a:pt x="216" y="1"/>
                    <a:pt x="201" y="4"/>
                    <a:pt x="187" y="14"/>
                  </a:cubicBezTo>
                  <a:cubicBezTo>
                    <a:pt x="156" y="14"/>
                    <a:pt x="109" y="45"/>
                    <a:pt x="78" y="92"/>
                  </a:cubicBezTo>
                  <a:cubicBezTo>
                    <a:pt x="1" y="185"/>
                    <a:pt x="16" y="324"/>
                    <a:pt x="94" y="417"/>
                  </a:cubicBezTo>
                  <a:cubicBezTo>
                    <a:pt x="140" y="479"/>
                    <a:pt x="202" y="510"/>
                    <a:pt x="280" y="510"/>
                  </a:cubicBezTo>
                  <a:cubicBezTo>
                    <a:pt x="326" y="510"/>
                    <a:pt x="373" y="495"/>
                    <a:pt x="404" y="479"/>
                  </a:cubicBezTo>
                  <a:lnTo>
                    <a:pt x="420" y="448"/>
                  </a:lnTo>
                  <a:cubicBezTo>
                    <a:pt x="482" y="386"/>
                    <a:pt x="482" y="309"/>
                    <a:pt x="466" y="231"/>
                  </a:cubicBezTo>
                  <a:cubicBezTo>
                    <a:pt x="451" y="154"/>
                    <a:pt x="389" y="76"/>
                    <a:pt x="326" y="30"/>
                  </a:cubicBezTo>
                  <a:cubicBezTo>
                    <a:pt x="294" y="19"/>
                    <a:pt x="262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26"/>
            <p:cNvSpPr/>
            <p:nvPr/>
          </p:nvSpPr>
          <p:spPr>
            <a:xfrm>
              <a:off x="8338688" y="378942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0"/>
                  </a:moveTo>
                  <a:lnTo>
                    <a:pt x="327" y="16"/>
                  </a:lnTo>
                  <a:cubicBezTo>
                    <a:pt x="202" y="31"/>
                    <a:pt x="32" y="78"/>
                    <a:pt x="16" y="217"/>
                  </a:cubicBezTo>
                  <a:cubicBezTo>
                    <a:pt x="1" y="248"/>
                    <a:pt x="16" y="310"/>
                    <a:pt x="32" y="342"/>
                  </a:cubicBezTo>
                  <a:cubicBezTo>
                    <a:pt x="78" y="404"/>
                    <a:pt x="125" y="450"/>
                    <a:pt x="187" y="450"/>
                  </a:cubicBezTo>
                  <a:lnTo>
                    <a:pt x="249" y="450"/>
                  </a:lnTo>
                  <a:cubicBezTo>
                    <a:pt x="327" y="450"/>
                    <a:pt x="389" y="419"/>
                    <a:pt x="451" y="373"/>
                  </a:cubicBezTo>
                  <a:lnTo>
                    <a:pt x="482" y="342"/>
                  </a:lnTo>
                  <a:lnTo>
                    <a:pt x="497" y="93"/>
                  </a:lnTo>
                  <a:lnTo>
                    <a:pt x="435" y="93"/>
                  </a:lnTo>
                  <a:cubicBezTo>
                    <a:pt x="420" y="93"/>
                    <a:pt x="404" y="78"/>
                    <a:pt x="404" y="62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26"/>
            <p:cNvSpPr/>
            <p:nvPr/>
          </p:nvSpPr>
          <p:spPr>
            <a:xfrm>
              <a:off x="8383663" y="4216175"/>
              <a:ext cx="9725" cy="9875"/>
            </a:xfrm>
            <a:custGeom>
              <a:avLst/>
              <a:gdLst/>
              <a:ahLst/>
              <a:cxnLst/>
              <a:rect l="l" t="t" r="r" b="b"/>
              <a:pathLst>
                <a:path w="389" h="395" extrusionOk="0">
                  <a:moveTo>
                    <a:pt x="213" y="1"/>
                  </a:moveTo>
                  <a:cubicBezTo>
                    <a:pt x="200" y="1"/>
                    <a:pt x="186" y="3"/>
                    <a:pt x="172" y="6"/>
                  </a:cubicBezTo>
                  <a:lnTo>
                    <a:pt x="187" y="68"/>
                  </a:lnTo>
                  <a:lnTo>
                    <a:pt x="187" y="84"/>
                  </a:lnTo>
                  <a:lnTo>
                    <a:pt x="172" y="22"/>
                  </a:lnTo>
                  <a:lnTo>
                    <a:pt x="1" y="68"/>
                  </a:lnTo>
                  <a:lnTo>
                    <a:pt x="47" y="363"/>
                  </a:lnTo>
                  <a:lnTo>
                    <a:pt x="78" y="379"/>
                  </a:lnTo>
                  <a:cubicBezTo>
                    <a:pt x="94" y="379"/>
                    <a:pt x="125" y="394"/>
                    <a:pt x="156" y="394"/>
                  </a:cubicBezTo>
                  <a:cubicBezTo>
                    <a:pt x="234" y="394"/>
                    <a:pt x="327" y="363"/>
                    <a:pt x="358" y="255"/>
                  </a:cubicBezTo>
                  <a:cubicBezTo>
                    <a:pt x="389" y="208"/>
                    <a:pt x="373" y="130"/>
                    <a:pt x="327" y="68"/>
                  </a:cubicBezTo>
                  <a:cubicBezTo>
                    <a:pt x="291" y="21"/>
                    <a:pt x="256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26"/>
            <p:cNvSpPr/>
            <p:nvPr/>
          </p:nvSpPr>
          <p:spPr>
            <a:xfrm>
              <a:off x="8399188" y="3814225"/>
              <a:ext cx="7775" cy="6625"/>
            </a:xfrm>
            <a:custGeom>
              <a:avLst/>
              <a:gdLst/>
              <a:ahLst/>
              <a:cxnLst/>
              <a:rect l="l" t="t" r="r" b="b"/>
              <a:pathLst>
                <a:path w="311" h="265" extrusionOk="0">
                  <a:moveTo>
                    <a:pt x="47" y="1"/>
                  </a:moveTo>
                  <a:lnTo>
                    <a:pt x="31" y="16"/>
                  </a:lnTo>
                  <a:cubicBezTo>
                    <a:pt x="0" y="78"/>
                    <a:pt x="16" y="172"/>
                    <a:pt x="78" y="234"/>
                  </a:cubicBezTo>
                  <a:cubicBezTo>
                    <a:pt x="109" y="249"/>
                    <a:pt x="155" y="265"/>
                    <a:pt x="186" y="265"/>
                  </a:cubicBezTo>
                  <a:cubicBezTo>
                    <a:pt x="202" y="265"/>
                    <a:pt x="248" y="265"/>
                    <a:pt x="264" y="249"/>
                  </a:cubicBezTo>
                  <a:lnTo>
                    <a:pt x="311" y="234"/>
                  </a:lnTo>
                  <a:lnTo>
                    <a:pt x="311" y="32"/>
                  </a:lnTo>
                  <a:lnTo>
                    <a:pt x="248" y="4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26"/>
            <p:cNvSpPr/>
            <p:nvPr/>
          </p:nvSpPr>
          <p:spPr>
            <a:xfrm>
              <a:off x="8416238" y="3823150"/>
              <a:ext cx="12050" cy="10875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80" y="1"/>
                  </a:moveTo>
                  <a:cubicBezTo>
                    <a:pt x="171" y="1"/>
                    <a:pt x="78" y="63"/>
                    <a:pt x="32" y="140"/>
                  </a:cubicBezTo>
                  <a:cubicBezTo>
                    <a:pt x="16" y="202"/>
                    <a:pt x="1" y="264"/>
                    <a:pt x="32" y="311"/>
                  </a:cubicBezTo>
                  <a:cubicBezTo>
                    <a:pt x="47" y="373"/>
                    <a:pt x="94" y="419"/>
                    <a:pt x="156" y="435"/>
                  </a:cubicBezTo>
                  <a:lnTo>
                    <a:pt x="171" y="435"/>
                  </a:lnTo>
                  <a:lnTo>
                    <a:pt x="482" y="342"/>
                  </a:lnTo>
                  <a:lnTo>
                    <a:pt x="466" y="280"/>
                  </a:lnTo>
                  <a:lnTo>
                    <a:pt x="466" y="218"/>
                  </a:lnTo>
                  <a:cubicBezTo>
                    <a:pt x="466" y="156"/>
                    <a:pt x="482" y="109"/>
                    <a:pt x="420" y="47"/>
                  </a:cubicBezTo>
                  <a:cubicBezTo>
                    <a:pt x="404" y="32"/>
                    <a:pt x="357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26"/>
            <p:cNvSpPr/>
            <p:nvPr/>
          </p:nvSpPr>
          <p:spPr>
            <a:xfrm>
              <a:off x="8436413" y="3868125"/>
              <a:ext cx="27925" cy="26775"/>
            </a:xfrm>
            <a:custGeom>
              <a:avLst/>
              <a:gdLst/>
              <a:ahLst/>
              <a:cxnLst/>
              <a:rect l="l" t="t" r="r" b="b"/>
              <a:pathLst>
                <a:path w="1117" h="1071" extrusionOk="0">
                  <a:moveTo>
                    <a:pt x="155" y="1"/>
                  </a:moveTo>
                  <a:cubicBezTo>
                    <a:pt x="120" y="1"/>
                    <a:pt x="86" y="16"/>
                    <a:pt x="62" y="47"/>
                  </a:cubicBezTo>
                  <a:cubicBezTo>
                    <a:pt x="0" y="109"/>
                    <a:pt x="0" y="202"/>
                    <a:pt x="78" y="264"/>
                  </a:cubicBezTo>
                  <a:cubicBezTo>
                    <a:pt x="326" y="497"/>
                    <a:pt x="869" y="1040"/>
                    <a:pt x="869" y="1040"/>
                  </a:cubicBezTo>
                  <a:cubicBezTo>
                    <a:pt x="884" y="1055"/>
                    <a:pt x="931" y="1071"/>
                    <a:pt x="962" y="1071"/>
                  </a:cubicBezTo>
                  <a:cubicBezTo>
                    <a:pt x="1008" y="1071"/>
                    <a:pt x="1039" y="1055"/>
                    <a:pt x="1070" y="1040"/>
                  </a:cubicBezTo>
                  <a:cubicBezTo>
                    <a:pt x="1117" y="978"/>
                    <a:pt x="1117" y="885"/>
                    <a:pt x="1070" y="823"/>
                  </a:cubicBezTo>
                  <a:cubicBezTo>
                    <a:pt x="1039" y="807"/>
                    <a:pt x="528" y="280"/>
                    <a:pt x="248" y="47"/>
                  </a:cubicBezTo>
                  <a:cubicBezTo>
                    <a:pt x="225" y="16"/>
                    <a:pt x="190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26"/>
            <p:cNvSpPr/>
            <p:nvPr/>
          </p:nvSpPr>
          <p:spPr>
            <a:xfrm>
              <a:off x="8439888" y="3842725"/>
              <a:ext cx="33000" cy="33175"/>
            </a:xfrm>
            <a:custGeom>
              <a:avLst/>
              <a:gdLst/>
              <a:ahLst/>
              <a:cxnLst/>
              <a:rect l="l" t="t" r="r" b="b"/>
              <a:pathLst>
                <a:path w="1320" h="1327" extrusionOk="0">
                  <a:moveTo>
                    <a:pt x="157" y="0"/>
                  </a:moveTo>
                  <a:cubicBezTo>
                    <a:pt x="117" y="0"/>
                    <a:pt x="80" y="20"/>
                    <a:pt x="63" y="55"/>
                  </a:cubicBezTo>
                  <a:cubicBezTo>
                    <a:pt x="1" y="117"/>
                    <a:pt x="16" y="210"/>
                    <a:pt x="78" y="257"/>
                  </a:cubicBezTo>
                  <a:cubicBezTo>
                    <a:pt x="466" y="582"/>
                    <a:pt x="1040" y="1280"/>
                    <a:pt x="1040" y="1280"/>
                  </a:cubicBezTo>
                  <a:cubicBezTo>
                    <a:pt x="1055" y="1311"/>
                    <a:pt x="1118" y="1327"/>
                    <a:pt x="1164" y="1327"/>
                  </a:cubicBezTo>
                  <a:cubicBezTo>
                    <a:pt x="1195" y="1327"/>
                    <a:pt x="1211" y="1311"/>
                    <a:pt x="1257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63"/>
                    <a:pt x="652" y="365"/>
                    <a:pt x="249" y="40"/>
                  </a:cubicBezTo>
                  <a:cubicBezTo>
                    <a:pt x="222" y="12"/>
                    <a:pt x="189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26"/>
            <p:cNvSpPr/>
            <p:nvPr/>
          </p:nvSpPr>
          <p:spPr>
            <a:xfrm>
              <a:off x="8467813" y="4098900"/>
              <a:ext cx="8950" cy="10050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129" y="0"/>
                  </a:moveTo>
                  <a:cubicBezTo>
                    <a:pt x="100" y="0"/>
                    <a:pt x="72" y="9"/>
                    <a:pt x="47" y="29"/>
                  </a:cubicBezTo>
                  <a:lnTo>
                    <a:pt x="32" y="44"/>
                  </a:lnTo>
                  <a:lnTo>
                    <a:pt x="32" y="60"/>
                  </a:lnTo>
                  <a:cubicBezTo>
                    <a:pt x="1" y="122"/>
                    <a:pt x="1" y="215"/>
                    <a:pt x="32" y="293"/>
                  </a:cubicBezTo>
                  <a:cubicBezTo>
                    <a:pt x="47" y="355"/>
                    <a:pt x="125" y="401"/>
                    <a:pt x="187" y="401"/>
                  </a:cubicBezTo>
                  <a:cubicBezTo>
                    <a:pt x="218" y="401"/>
                    <a:pt x="233" y="370"/>
                    <a:pt x="264" y="370"/>
                  </a:cubicBezTo>
                  <a:cubicBezTo>
                    <a:pt x="342" y="262"/>
                    <a:pt x="357" y="169"/>
                    <a:pt x="295" y="91"/>
                  </a:cubicBezTo>
                  <a:cubicBezTo>
                    <a:pt x="253" y="38"/>
                    <a:pt x="19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26"/>
            <p:cNvSpPr/>
            <p:nvPr/>
          </p:nvSpPr>
          <p:spPr>
            <a:xfrm>
              <a:off x="8477513" y="3883575"/>
              <a:ext cx="26775" cy="33825"/>
            </a:xfrm>
            <a:custGeom>
              <a:avLst/>
              <a:gdLst/>
              <a:ahLst/>
              <a:cxnLst/>
              <a:rect l="l" t="t" r="r" b="b"/>
              <a:pathLst>
                <a:path w="1071" h="1353" extrusionOk="0">
                  <a:moveTo>
                    <a:pt x="169" y="1"/>
                  </a:moveTo>
                  <a:cubicBezTo>
                    <a:pt x="134" y="1"/>
                    <a:pt x="98" y="13"/>
                    <a:pt x="62" y="34"/>
                  </a:cubicBezTo>
                  <a:cubicBezTo>
                    <a:pt x="0" y="81"/>
                    <a:pt x="0" y="174"/>
                    <a:pt x="47" y="220"/>
                  </a:cubicBezTo>
                  <a:cubicBezTo>
                    <a:pt x="373" y="608"/>
                    <a:pt x="760" y="1244"/>
                    <a:pt x="760" y="1275"/>
                  </a:cubicBezTo>
                  <a:cubicBezTo>
                    <a:pt x="776" y="1306"/>
                    <a:pt x="838" y="1352"/>
                    <a:pt x="884" y="1352"/>
                  </a:cubicBezTo>
                  <a:cubicBezTo>
                    <a:pt x="900" y="1352"/>
                    <a:pt x="931" y="1352"/>
                    <a:pt x="962" y="1321"/>
                  </a:cubicBezTo>
                  <a:cubicBezTo>
                    <a:pt x="1055" y="1290"/>
                    <a:pt x="1070" y="1213"/>
                    <a:pt x="1039" y="1135"/>
                  </a:cubicBezTo>
                  <a:cubicBezTo>
                    <a:pt x="1008" y="1120"/>
                    <a:pt x="652" y="453"/>
                    <a:pt x="279" y="50"/>
                  </a:cubicBezTo>
                  <a:cubicBezTo>
                    <a:pt x="246" y="16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26"/>
            <p:cNvSpPr/>
            <p:nvPr/>
          </p:nvSpPr>
          <p:spPr>
            <a:xfrm>
              <a:off x="8480213" y="393715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6" y="0"/>
                  </a:moveTo>
                  <a:lnTo>
                    <a:pt x="16" y="47"/>
                  </a:lnTo>
                  <a:cubicBezTo>
                    <a:pt x="16" y="94"/>
                    <a:pt x="1" y="171"/>
                    <a:pt x="32" y="249"/>
                  </a:cubicBezTo>
                  <a:cubicBezTo>
                    <a:pt x="47" y="311"/>
                    <a:pt x="125" y="373"/>
                    <a:pt x="202" y="373"/>
                  </a:cubicBezTo>
                  <a:lnTo>
                    <a:pt x="249" y="373"/>
                  </a:lnTo>
                  <a:cubicBezTo>
                    <a:pt x="327" y="357"/>
                    <a:pt x="389" y="249"/>
                    <a:pt x="358" y="171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26"/>
            <p:cNvSpPr/>
            <p:nvPr/>
          </p:nvSpPr>
          <p:spPr>
            <a:xfrm>
              <a:off x="8501163" y="3927400"/>
              <a:ext cx="12825" cy="11325"/>
            </a:xfrm>
            <a:custGeom>
              <a:avLst/>
              <a:gdLst/>
              <a:ahLst/>
              <a:cxnLst/>
              <a:rect l="l" t="t" r="r" b="b"/>
              <a:pathLst>
                <a:path w="513" h="453" extrusionOk="0">
                  <a:moveTo>
                    <a:pt x="293" y="1"/>
                  </a:moveTo>
                  <a:cubicBezTo>
                    <a:pt x="216" y="1"/>
                    <a:pt x="139" y="32"/>
                    <a:pt x="93" y="96"/>
                  </a:cubicBezTo>
                  <a:cubicBezTo>
                    <a:pt x="0" y="220"/>
                    <a:pt x="47" y="375"/>
                    <a:pt x="140" y="452"/>
                  </a:cubicBezTo>
                  <a:lnTo>
                    <a:pt x="217" y="452"/>
                  </a:lnTo>
                  <a:cubicBezTo>
                    <a:pt x="311" y="452"/>
                    <a:pt x="388" y="406"/>
                    <a:pt x="450" y="328"/>
                  </a:cubicBezTo>
                  <a:cubicBezTo>
                    <a:pt x="512" y="251"/>
                    <a:pt x="512" y="127"/>
                    <a:pt x="450" y="49"/>
                  </a:cubicBezTo>
                  <a:cubicBezTo>
                    <a:pt x="405" y="17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26"/>
            <p:cNvSpPr/>
            <p:nvPr/>
          </p:nvSpPr>
          <p:spPr>
            <a:xfrm>
              <a:off x="8523263" y="4011200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1"/>
                  </a:moveTo>
                  <a:lnTo>
                    <a:pt x="124" y="1"/>
                  </a:lnTo>
                  <a:cubicBezTo>
                    <a:pt x="47" y="32"/>
                    <a:pt x="0" y="109"/>
                    <a:pt x="16" y="187"/>
                  </a:cubicBezTo>
                  <a:cubicBezTo>
                    <a:pt x="16" y="187"/>
                    <a:pt x="83" y="637"/>
                    <a:pt x="89" y="1063"/>
                  </a:cubicBezTo>
                  <a:lnTo>
                    <a:pt x="89" y="1063"/>
                  </a:lnTo>
                  <a:lnTo>
                    <a:pt x="124" y="1"/>
                  </a:lnTo>
                  <a:close/>
                  <a:moveTo>
                    <a:pt x="89" y="1063"/>
                  </a:moveTo>
                  <a:lnTo>
                    <a:pt x="78" y="1397"/>
                  </a:lnTo>
                  <a:cubicBezTo>
                    <a:pt x="88" y="1293"/>
                    <a:pt x="91" y="1179"/>
                    <a:pt x="89" y="1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26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16" y="78"/>
                  </a:lnTo>
                  <a:cubicBezTo>
                    <a:pt x="16" y="140"/>
                    <a:pt x="0" y="202"/>
                    <a:pt x="16" y="280"/>
                  </a:cubicBezTo>
                  <a:cubicBezTo>
                    <a:pt x="31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404"/>
                    <a:pt x="357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26"/>
            <p:cNvSpPr/>
            <p:nvPr/>
          </p:nvSpPr>
          <p:spPr>
            <a:xfrm>
              <a:off x="8494188" y="406445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814" y="1"/>
                  </a:moveTo>
                  <a:cubicBezTo>
                    <a:pt x="787" y="1"/>
                    <a:pt x="759" y="4"/>
                    <a:pt x="729" y="11"/>
                  </a:cubicBezTo>
                  <a:cubicBezTo>
                    <a:pt x="559" y="42"/>
                    <a:pt x="481" y="182"/>
                    <a:pt x="419" y="306"/>
                  </a:cubicBezTo>
                  <a:cubicBezTo>
                    <a:pt x="233" y="694"/>
                    <a:pt x="93" y="1112"/>
                    <a:pt x="31" y="1562"/>
                  </a:cubicBezTo>
                  <a:cubicBezTo>
                    <a:pt x="0" y="1857"/>
                    <a:pt x="155" y="2136"/>
                    <a:pt x="403" y="2244"/>
                  </a:cubicBezTo>
                  <a:cubicBezTo>
                    <a:pt x="450" y="2260"/>
                    <a:pt x="496" y="2260"/>
                    <a:pt x="543" y="2260"/>
                  </a:cubicBezTo>
                  <a:cubicBezTo>
                    <a:pt x="791" y="2260"/>
                    <a:pt x="931" y="1981"/>
                    <a:pt x="962" y="1888"/>
                  </a:cubicBezTo>
                  <a:cubicBezTo>
                    <a:pt x="1179" y="1485"/>
                    <a:pt x="1381" y="942"/>
                    <a:pt x="1225" y="399"/>
                  </a:cubicBezTo>
                  <a:cubicBezTo>
                    <a:pt x="1170" y="206"/>
                    <a:pt x="1030" y="1"/>
                    <a:pt x="8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26"/>
            <p:cNvSpPr/>
            <p:nvPr/>
          </p:nvSpPr>
          <p:spPr>
            <a:xfrm>
              <a:off x="8493013" y="4034075"/>
              <a:ext cx="11275" cy="26400"/>
            </a:xfrm>
            <a:custGeom>
              <a:avLst/>
              <a:gdLst/>
              <a:ahLst/>
              <a:cxnLst/>
              <a:rect l="l" t="t" r="r" b="b"/>
              <a:pathLst>
                <a:path w="451" h="1056" extrusionOk="0">
                  <a:moveTo>
                    <a:pt x="264" y="1"/>
                  </a:moveTo>
                  <a:cubicBezTo>
                    <a:pt x="171" y="1"/>
                    <a:pt x="125" y="78"/>
                    <a:pt x="125" y="156"/>
                  </a:cubicBezTo>
                  <a:cubicBezTo>
                    <a:pt x="125" y="156"/>
                    <a:pt x="156" y="590"/>
                    <a:pt x="47" y="838"/>
                  </a:cubicBezTo>
                  <a:cubicBezTo>
                    <a:pt x="1" y="916"/>
                    <a:pt x="47" y="993"/>
                    <a:pt x="125" y="1024"/>
                  </a:cubicBezTo>
                  <a:cubicBezTo>
                    <a:pt x="140" y="1024"/>
                    <a:pt x="156" y="1055"/>
                    <a:pt x="171" y="1055"/>
                  </a:cubicBezTo>
                  <a:cubicBezTo>
                    <a:pt x="233" y="1055"/>
                    <a:pt x="295" y="1009"/>
                    <a:pt x="311" y="978"/>
                  </a:cubicBezTo>
                  <a:cubicBezTo>
                    <a:pt x="450" y="637"/>
                    <a:pt x="419" y="171"/>
                    <a:pt x="419" y="140"/>
                  </a:cubicBezTo>
                  <a:cubicBezTo>
                    <a:pt x="419" y="63"/>
                    <a:pt x="326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26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16" y="94"/>
                    <a:pt x="1" y="140"/>
                    <a:pt x="1" y="187"/>
                  </a:cubicBezTo>
                  <a:cubicBezTo>
                    <a:pt x="32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32"/>
                  </a:lnTo>
                  <a:lnTo>
                    <a:pt x="419" y="32"/>
                  </a:lnTo>
                  <a:cubicBezTo>
                    <a:pt x="373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26"/>
            <p:cNvSpPr/>
            <p:nvPr/>
          </p:nvSpPr>
          <p:spPr>
            <a:xfrm>
              <a:off x="8463938" y="4185700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373" y="0"/>
                  </a:moveTo>
                  <a:cubicBezTo>
                    <a:pt x="311" y="0"/>
                    <a:pt x="218" y="0"/>
                    <a:pt x="156" y="16"/>
                  </a:cubicBezTo>
                  <a:cubicBezTo>
                    <a:pt x="78" y="62"/>
                    <a:pt x="0" y="140"/>
                    <a:pt x="31" y="233"/>
                  </a:cubicBezTo>
                  <a:cubicBezTo>
                    <a:pt x="47" y="295"/>
                    <a:pt x="62" y="341"/>
                    <a:pt x="109" y="372"/>
                  </a:cubicBezTo>
                  <a:cubicBezTo>
                    <a:pt x="140" y="388"/>
                    <a:pt x="187" y="419"/>
                    <a:pt x="218" y="419"/>
                  </a:cubicBezTo>
                  <a:cubicBezTo>
                    <a:pt x="233" y="419"/>
                    <a:pt x="280" y="419"/>
                    <a:pt x="295" y="388"/>
                  </a:cubicBezTo>
                  <a:cubicBezTo>
                    <a:pt x="388" y="357"/>
                    <a:pt x="466" y="279"/>
                    <a:pt x="450" y="155"/>
                  </a:cubicBezTo>
                  <a:lnTo>
                    <a:pt x="419" y="155"/>
                  </a:lnTo>
                  <a:cubicBezTo>
                    <a:pt x="435" y="124"/>
                    <a:pt x="419" y="62"/>
                    <a:pt x="419" y="47"/>
                  </a:cubicBez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26"/>
            <p:cNvSpPr/>
            <p:nvPr/>
          </p:nvSpPr>
          <p:spPr>
            <a:xfrm>
              <a:off x="8447663" y="4127150"/>
              <a:ext cx="45000" cy="48100"/>
            </a:xfrm>
            <a:custGeom>
              <a:avLst/>
              <a:gdLst/>
              <a:ahLst/>
              <a:cxnLst/>
              <a:rect l="l" t="t" r="r" b="b"/>
              <a:pathLst>
                <a:path w="1800" h="1924" extrusionOk="0">
                  <a:moveTo>
                    <a:pt x="1318" y="0"/>
                  </a:moveTo>
                  <a:cubicBezTo>
                    <a:pt x="1194" y="217"/>
                    <a:pt x="1086" y="419"/>
                    <a:pt x="993" y="636"/>
                  </a:cubicBezTo>
                  <a:lnTo>
                    <a:pt x="791" y="217"/>
                  </a:lnTo>
                  <a:cubicBezTo>
                    <a:pt x="768" y="160"/>
                    <a:pt x="719" y="128"/>
                    <a:pt x="664" y="128"/>
                  </a:cubicBezTo>
                  <a:cubicBezTo>
                    <a:pt x="645" y="128"/>
                    <a:pt x="625" y="132"/>
                    <a:pt x="605" y="140"/>
                  </a:cubicBezTo>
                  <a:cubicBezTo>
                    <a:pt x="527" y="171"/>
                    <a:pt x="496" y="248"/>
                    <a:pt x="527" y="326"/>
                  </a:cubicBezTo>
                  <a:lnTo>
                    <a:pt x="729" y="807"/>
                  </a:lnTo>
                  <a:cubicBezTo>
                    <a:pt x="543" y="915"/>
                    <a:pt x="326" y="1008"/>
                    <a:pt x="140" y="1117"/>
                  </a:cubicBezTo>
                  <a:cubicBezTo>
                    <a:pt x="16" y="1179"/>
                    <a:pt x="0" y="1256"/>
                    <a:pt x="31" y="1334"/>
                  </a:cubicBezTo>
                  <a:cubicBezTo>
                    <a:pt x="47" y="1396"/>
                    <a:pt x="109" y="1412"/>
                    <a:pt x="171" y="1412"/>
                  </a:cubicBezTo>
                  <a:cubicBezTo>
                    <a:pt x="186" y="1412"/>
                    <a:pt x="217" y="1412"/>
                    <a:pt x="248" y="1396"/>
                  </a:cubicBezTo>
                  <a:cubicBezTo>
                    <a:pt x="419" y="1303"/>
                    <a:pt x="574" y="1225"/>
                    <a:pt x="760" y="1148"/>
                  </a:cubicBezTo>
                  <a:lnTo>
                    <a:pt x="760" y="1148"/>
                  </a:lnTo>
                  <a:cubicBezTo>
                    <a:pt x="651" y="1380"/>
                    <a:pt x="574" y="1613"/>
                    <a:pt x="496" y="1846"/>
                  </a:cubicBezTo>
                  <a:lnTo>
                    <a:pt x="776" y="1923"/>
                  </a:lnTo>
                  <a:cubicBezTo>
                    <a:pt x="838" y="1753"/>
                    <a:pt x="884" y="1567"/>
                    <a:pt x="962" y="1396"/>
                  </a:cubicBezTo>
                  <a:lnTo>
                    <a:pt x="1086" y="1644"/>
                  </a:lnTo>
                  <a:cubicBezTo>
                    <a:pt x="1101" y="1706"/>
                    <a:pt x="1163" y="1722"/>
                    <a:pt x="1225" y="1722"/>
                  </a:cubicBezTo>
                  <a:cubicBezTo>
                    <a:pt x="1241" y="1722"/>
                    <a:pt x="1256" y="1722"/>
                    <a:pt x="1272" y="1706"/>
                  </a:cubicBezTo>
                  <a:cubicBezTo>
                    <a:pt x="1349" y="1660"/>
                    <a:pt x="1380" y="1582"/>
                    <a:pt x="1349" y="1505"/>
                  </a:cubicBezTo>
                  <a:lnTo>
                    <a:pt x="1117" y="993"/>
                  </a:lnTo>
                  <a:cubicBezTo>
                    <a:pt x="1148" y="962"/>
                    <a:pt x="1148" y="931"/>
                    <a:pt x="1163" y="915"/>
                  </a:cubicBezTo>
                  <a:cubicBezTo>
                    <a:pt x="1334" y="838"/>
                    <a:pt x="1504" y="729"/>
                    <a:pt x="1706" y="652"/>
                  </a:cubicBezTo>
                  <a:cubicBezTo>
                    <a:pt x="1784" y="621"/>
                    <a:pt x="1799" y="543"/>
                    <a:pt x="1784" y="465"/>
                  </a:cubicBezTo>
                  <a:cubicBezTo>
                    <a:pt x="1748" y="405"/>
                    <a:pt x="1693" y="382"/>
                    <a:pt x="1634" y="382"/>
                  </a:cubicBezTo>
                  <a:cubicBezTo>
                    <a:pt x="1617" y="382"/>
                    <a:pt x="1599" y="384"/>
                    <a:pt x="1582" y="388"/>
                  </a:cubicBezTo>
                  <a:cubicBezTo>
                    <a:pt x="1504" y="419"/>
                    <a:pt x="1427" y="465"/>
                    <a:pt x="1380" y="481"/>
                  </a:cubicBezTo>
                  <a:cubicBezTo>
                    <a:pt x="1427" y="372"/>
                    <a:pt x="1489" y="248"/>
                    <a:pt x="1567" y="140"/>
                  </a:cubicBezTo>
                  <a:lnTo>
                    <a:pt x="1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26"/>
            <p:cNvSpPr/>
            <p:nvPr/>
          </p:nvSpPr>
          <p:spPr>
            <a:xfrm>
              <a:off x="8431763" y="4227700"/>
              <a:ext cx="9700" cy="9575"/>
            </a:xfrm>
            <a:custGeom>
              <a:avLst/>
              <a:gdLst/>
              <a:ahLst/>
              <a:cxnLst/>
              <a:rect l="l" t="t" r="r" b="b"/>
              <a:pathLst>
                <a:path w="388" h="383" extrusionOk="0">
                  <a:moveTo>
                    <a:pt x="198" y="1"/>
                  </a:moveTo>
                  <a:cubicBezTo>
                    <a:pt x="136" y="1"/>
                    <a:pt x="71" y="29"/>
                    <a:pt x="31" y="88"/>
                  </a:cubicBezTo>
                  <a:cubicBezTo>
                    <a:pt x="0" y="135"/>
                    <a:pt x="0" y="181"/>
                    <a:pt x="16" y="243"/>
                  </a:cubicBezTo>
                  <a:cubicBezTo>
                    <a:pt x="31" y="321"/>
                    <a:pt x="109" y="383"/>
                    <a:pt x="202" y="383"/>
                  </a:cubicBezTo>
                  <a:cubicBezTo>
                    <a:pt x="248" y="383"/>
                    <a:pt x="279" y="367"/>
                    <a:pt x="295" y="336"/>
                  </a:cubicBezTo>
                  <a:cubicBezTo>
                    <a:pt x="357" y="305"/>
                    <a:pt x="388" y="243"/>
                    <a:pt x="388" y="181"/>
                  </a:cubicBezTo>
                  <a:cubicBezTo>
                    <a:pt x="388" y="135"/>
                    <a:pt x="357" y="73"/>
                    <a:pt x="295" y="26"/>
                  </a:cubicBezTo>
                  <a:cubicBezTo>
                    <a:pt x="267" y="9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26"/>
            <p:cNvSpPr/>
            <p:nvPr/>
          </p:nvSpPr>
          <p:spPr>
            <a:xfrm>
              <a:off x="8423988" y="4179475"/>
              <a:ext cx="9350" cy="9725"/>
            </a:xfrm>
            <a:custGeom>
              <a:avLst/>
              <a:gdLst/>
              <a:ahLst/>
              <a:cxnLst/>
              <a:rect l="l" t="t" r="r" b="b"/>
              <a:pathLst>
                <a:path w="374" h="389" extrusionOk="0">
                  <a:moveTo>
                    <a:pt x="218" y="1"/>
                  </a:moveTo>
                  <a:cubicBezTo>
                    <a:pt x="172" y="1"/>
                    <a:pt x="110" y="16"/>
                    <a:pt x="78" y="78"/>
                  </a:cubicBezTo>
                  <a:cubicBezTo>
                    <a:pt x="16" y="156"/>
                    <a:pt x="1" y="218"/>
                    <a:pt x="16" y="280"/>
                  </a:cubicBezTo>
                  <a:cubicBezTo>
                    <a:pt x="32" y="327"/>
                    <a:pt x="94" y="373"/>
                    <a:pt x="156" y="389"/>
                  </a:cubicBezTo>
                  <a:lnTo>
                    <a:pt x="203" y="389"/>
                  </a:lnTo>
                  <a:cubicBezTo>
                    <a:pt x="249" y="389"/>
                    <a:pt x="311" y="373"/>
                    <a:pt x="327" y="358"/>
                  </a:cubicBezTo>
                  <a:cubicBezTo>
                    <a:pt x="358" y="311"/>
                    <a:pt x="373" y="249"/>
                    <a:pt x="373" y="172"/>
                  </a:cubicBezTo>
                  <a:cubicBezTo>
                    <a:pt x="358" y="125"/>
                    <a:pt x="327" y="63"/>
                    <a:pt x="280" y="47"/>
                  </a:cubicBezTo>
                  <a:lnTo>
                    <a:pt x="265" y="78"/>
                  </a:lnTo>
                  <a:lnTo>
                    <a:pt x="218" y="63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26"/>
            <p:cNvSpPr/>
            <p:nvPr/>
          </p:nvSpPr>
          <p:spPr>
            <a:xfrm>
              <a:off x="8413913" y="4216175"/>
              <a:ext cx="10500" cy="9875"/>
            </a:xfrm>
            <a:custGeom>
              <a:avLst/>
              <a:gdLst/>
              <a:ahLst/>
              <a:cxnLst/>
              <a:rect l="l" t="t" r="r" b="b"/>
              <a:pathLst>
                <a:path w="420" h="395" extrusionOk="0">
                  <a:moveTo>
                    <a:pt x="206" y="0"/>
                  </a:moveTo>
                  <a:cubicBezTo>
                    <a:pt x="140" y="0"/>
                    <a:pt x="75" y="35"/>
                    <a:pt x="32" y="99"/>
                  </a:cubicBezTo>
                  <a:cubicBezTo>
                    <a:pt x="1" y="146"/>
                    <a:pt x="1" y="208"/>
                    <a:pt x="1" y="255"/>
                  </a:cubicBezTo>
                  <a:cubicBezTo>
                    <a:pt x="32" y="317"/>
                    <a:pt x="63" y="348"/>
                    <a:pt x="109" y="379"/>
                  </a:cubicBezTo>
                  <a:cubicBezTo>
                    <a:pt x="125" y="394"/>
                    <a:pt x="156" y="394"/>
                    <a:pt x="187" y="394"/>
                  </a:cubicBezTo>
                  <a:cubicBezTo>
                    <a:pt x="280" y="394"/>
                    <a:pt x="342" y="363"/>
                    <a:pt x="373" y="301"/>
                  </a:cubicBezTo>
                  <a:cubicBezTo>
                    <a:pt x="419" y="208"/>
                    <a:pt x="388" y="84"/>
                    <a:pt x="295" y="22"/>
                  </a:cubicBezTo>
                  <a:cubicBezTo>
                    <a:pt x="267" y="7"/>
                    <a:pt x="236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26"/>
            <p:cNvSpPr/>
            <p:nvPr/>
          </p:nvSpPr>
          <p:spPr>
            <a:xfrm>
              <a:off x="8375913" y="4234850"/>
              <a:ext cx="45400" cy="30350"/>
            </a:xfrm>
            <a:custGeom>
              <a:avLst/>
              <a:gdLst/>
              <a:ahLst/>
              <a:cxnLst/>
              <a:rect l="l" t="t" r="r" b="b"/>
              <a:pathLst>
                <a:path w="1816" h="1214" extrusionOk="0">
                  <a:moveTo>
                    <a:pt x="1646" y="0"/>
                  </a:moveTo>
                  <a:cubicBezTo>
                    <a:pt x="1619" y="0"/>
                    <a:pt x="1592" y="10"/>
                    <a:pt x="1567" y="35"/>
                  </a:cubicBezTo>
                  <a:cubicBezTo>
                    <a:pt x="1567" y="35"/>
                    <a:pt x="838" y="624"/>
                    <a:pt x="109" y="950"/>
                  </a:cubicBezTo>
                  <a:cubicBezTo>
                    <a:pt x="32" y="981"/>
                    <a:pt x="1" y="1058"/>
                    <a:pt x="32" y="1136"/>
                  </a:cubicBezTo>
                  <a:cubicBezTo>
                    <a:pt x="63" y="1198"/>
                    <a:pt x="109" y="1214"/>
                    <a:pt x="171" y="1214"/>
                  </a:cubicBezTo>
                  <a:cubicBezTo>
                    <a:pt x="187" y="1214"/>
                    <a:pt x="218" y="1214"/>
                    <a:pt x="233" y="1198"/>
                  </a:cubicBezTo>
                  <a:cubicBezTo>
                    <a:pt x="993" y="857"/>
                    <a:pt x="1707" y="267"/>
                    <a:pt x="1738" y="252"/>
                  </a:cubicBezTo>
                  <a:cubicBezTo>
                    <a:pt x="1800" y="190"/>
                    <a:pt x="1815" y="112"/>
                    <a:pt x="1753" y="50"/>
                  </a:cubicBezTo>
                  <a:cubicBezTo>
                    <a:pt x="1725" y="22"/>
                    <a:pt x="1686" y="0"/>
                    <a:pt x="1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26"/>
            <p:cNvSpPr/>
            <p:nvPr/>
          </p:nvSpPr>
          <p:spPr>
            <a:xfrm>
              <a:off x="8349163" y="4275675"/>
              <a:ext cx="14750" cy="12400"/>
            </a:xfrm>
            <a:custGeom>
              <a:avLst/>
              <a:gdLst/>
              <a:ahLst/>
              <a:cxnLst/>
              <a:rect l="l" t="t" r="r" b="b"/>
              <a:pathLst>
                <a:path w="590" h="496" extrusionOk="0">
                  <a:moveTo>
                    <a:pt x="301" y="1"/>
                  </a:moveTo>
                  <a:cubicBezTo>
                    <a:pt x="254" y="1"/>
                    <a:pt x="209" y="15"/>
                    <a:pt x="171" y="46"/>
                  </a:cubicBezTo>
                  <a:cubicBezTo>
                    <a:pt x="63" y="108"/>
                    <a:pt x="1" y="247"/>
                    <a:pt x="47" y="356"/>
                  </a:cubicBezTo>
                  <a:cubicBezTo>
                    <a:pt x="63" y="403"/>
                    <a:pt x="78" y="434"/>
                    <a:pt x="94" y="465"/>
                  </a:cubicBezTo>
                  <a:cubicBezTo>
                    <a:pt x="109" y="480"/>
                    <a:pt x="140" y="480"/>
                    <a:pt x="156" y="480"/>
                  </a:cubicBezTo>
                  <a:cubicBezTo>
                    <a:pt x="202" y="496"/>
                    <a:pt x="233" y="496"/>
                    <a:pt x="264" y="496"/>
                  </a:cubicBezTo>
                  <a:cubicBezTo>
                    <a:pt x="373" y="496"/>
                    <a:pt x="450" y="480"/>
                    <a:pt x="497" y="418"/>
                  </a:cubicBezTo>
                  <a:cubicBezTo>
                    <a:pt x="559" y="387"/>
                    <a:pt x="590" y="310"/>
                    <a:pt x="590" y="232"/>
                  </a:cubicBezTo>
                  <a:cubicBezTo>
                    <a:pt x="590" y="170"/>
                    <a:pt x="559" y="108"/>
                    <a:pt x="497" y="77"/>
                  </a:cubicBezTo>
                  <a:cubicBezTo>
                    <a:pt x="441" y="31"/>
                    <a:pt x="369" y="1"/>
                    <a:pt x="3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26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50" y="0"/>
                  </a:moveTo>
                  <a:cubicBezTo>
                    <a:pt x="1229" y="0"/>
                    <a:pt x="1210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13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288" y="295"/>
                    <a:pt x="1319" y="279"/>
                  </a:cubicBezTo>
                  <a:cubicBezTo>
                    <a:pt x="1396" y="233"/>
                    <a:pt x="1427" y="140"/>
                    <a:pt x="1381" y="77"/>
                  </a:cubicBezTo>
                  <a:cubicBezTo>
                    <a:pt x="1349" y="24"/>
                    <a:pt x="1296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26"/>
            <p:cNvSpPr/>
            <p:nvPr/>
          </p:nvSpPr>
          <p:spPr>
            <a:xfrm>
              <a:off x="8017638" y="3969725"/>
              <a:ext cx="3525" cy="14375"/>
            </a:xfrm>
            <a:custGeom>
              <a:avLst/>
              <a:gdLst/>
              <a:ahLst/>
              <a:cxnLst/>
              <a:rect l="l" t="t" r="r" b="b"/>
              <a:pathLst>
                <a:path w="141" h="575" extrusionOk="0">
                  <a:moveTo>
                    <a:pt x="140" y="0"/>
                  </a:moveTo>
                  <a:cubicBezTo>
                    <a:pt x="78" y="186"/>
                    <a:pt x="47" y="388"/>
                    <a:pt x="1" y="574"/>
                  </a:cubicBezTo>
                  <a:cubicBezTo>
                    <a:pt x="63" y="372"/>
                    <a:pt x="94" y="171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26"/>
            <p:cNvSpPr/>
            <p:nvPr/>
          </p:nvSpPr>
          <p:spPr>
            <a:xfrm>
              <a:off x="8508138" y="414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26"/>
            <p:cNvSpPr/>
            <p:nvPr/>
          </p:nvSpPr>
          <p:spPr>
            <a:xfrm>
              <a:off x="8031988" y="392590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87" y="1"/>
                  </a:moveTo>
                  <a:cubicBezTo>
                    <a:pt x="125" y="140"/>
                    <a:pt x="63" y="264"/>
                    <a:pt x="1" y="388"/>
                  </a:cubicBezTo>
                  <a:cubicBezTo>
                    <a:pt x="63" y="264"/>
                    <a:pt x="125" y="140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26"/>
            <p:cNvSpPr/>
            <p:nvPr/>
          </p:nvSpPr>
          <p:spPr>
            <a:xfrm>
              <a:off x="8021138" y="3954600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71" y="0"/>
                  </a:moveTo>
                  <a:lnTo>
                    <a:pt x="0" y="5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26"/>
            <p:cNvSpPr/>
            <p:nvPr/>
          </p:nvSpPr>
          <p:spPr>
            <a:xfrm>
              <a:off x="8501163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512" y="1"/>
                  </a:moveTo>
                  <a:cubicBezTo>
                    <a:pt x="481" y="32"/>
                    <a:pt x="435" y="63"/>
                    <a:pt x="373" y="156"/>
                  </a:cubicBezTo>
                  <a:cubicBezTo>
                    <a:pt x="202" y="528"/>
                    <a:pt x="78" y="916"/>
                    <a:pt x="31" y="1319"/>
                  </a:cubicBezTo>
                  <a:cubicBezTo>
                    <a:pt x="0" y="1474"/>
                    <a:pt x="78" y="1629"/>
                    <a:pt x="217" y="1691"/>
                  </a:cubicBezTo>
                  <a:lnTo>
                    <a:pt x="264" y="1691"/>
                  </a:lnTo>
                  <a:cubicBezTo>
                    <a:pt x="326" y="1691"/>
                    <a:pt x="373" y="1614"/>
                    <a:pt x="435" y="1505"/>
                  </a:cubicBezTo>
                  <a:cubicBezTo>
                    <a:pt x="605" y="1133"/>
                    <a:pt x="776" y="652"/>
                    <a:pt x="667" y="202"/>
                  </a:cubicBezTo>
                  <a:cubicBezTo>
                    <a:pt x="621" y="78"/>
                    <a:pt x="574" y="1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26"/>
            <p:cNvSpPr/>
            <p:nvPr/>
          </p:nvSpPr>
          <p:spPr>
            <a:xfrm>
              <a:off x="8368563" y="3843675"/>
              <a:ext cx="34525" cy="26025"/>
            </a:xfrm>
            <a:custGeom>
              <a:avLst/>
              <a:gdLst/>
              <a:ahLst/>
              <a:cxnLst/>
              <a:rect l="l" t="t" r="r" b="b"/>
              <a:pathLst>
                <a:path w="1381" h="1041" extrusionOk="0">
                  <a:moveTo>
                    <a:pt x="48" y="1"/>
                  </a:moveTo>
                  <a:cubicBezTo>
                    <a:pt x="32" y="1"/>
                    <a:pt x="16" y="1"/>
                    <a:pt x="0" y="2"/>
                  </a:cubicBezTo>
                  <a:cubicBezTo>
                    <a:pt x="155" y="110"/>
                    <a:pt x="295" y="234"/>
                    <a:pt x="419" y="343"/>
                  </a:cubicBezTo>
                  <a:cubicBezTo>
                    <a:pt x="620" y="420"/>
                    <a:pt x="807" y="529"/>
                    <a:pt x="946" y="607"/>
                  </a:cubicBezTo>
                  <a:cubicBezTo>
                    <a:pt x="1070" y="653"/>
                    <a:pt x="1086" y="700"/>
                    <a:pt x="1086" y="715"/>
                  </a:cubicBezTo>
                  <a:cubicBezTo>
                    <a:pt x="1070" y="777"/>
                    <a:pt x="1024" y="808"/>
                    <a:pt x="977" y="839"/>
                  </a:cubicBezTo>
                  <a:cubicBezTo>
                    <a:pt x="1055" y="917"/>
                    <a:pt x="1101" y="994"/>
                    <a:pt x="1163" y="1041"/>
                  </a:cubicBezTo>
                  <a:cubicBezTo>
                    <a:pt x="1225" y="1010"/>
                    <a:pt x="1272" y="948"/>
                    <a:pt x="1318" y="870"/>
                  </a:cubicBezTo>
                  <a:cubicBezTo>
                    <a:pt x="1334" y="839"/>
                    <a:pt x="1349" y="793"/>
                    <a:pt x="1349" y="762"/>
                  </a:cubicBezTo>
                  <a:cubicBezTo>
                    <a:pt x="1380" y="607"/>
                    <a:pt x="1272" y="467"/>
                    <a:pt x="1086" y="343"/>
                  </a:cubicBezTo>
                  <a:cubicBezTo>
                    <a:pt x="818" y="179"/>
                    <a:pt x="435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26"/>
            <p:cNvSpPr/>
            <p:nvPr/>
          </p:nvSpPr>
          <p:spPr>
            <a:xfrm>
              <a:off x="8273163" y="4260525"/>
              <a:ext cx="43450" cy="19400"/>
            </a:xfrm>
            <a:custGeom>
              <a:avLst/>
              <a:gdLst/>
              <a:ahLst/>
              <a:cxnLst/>
              <a:rect l="l" t="t" r="r" b="b"/>
              <a:pathLst>
                <a:path w="1738" h="776" extrusionOk="0">
                  <a:moveTo>
                    <a:pt x="1036" y="287"/>
                  </a:moveTo>
                  <a:cubicBezTo>
                    <a:pt x="1147" y="287"/>
                    <a:pt x="1257" y="294"/>
                    <a:pt x="1366" y="311"/>
                  </a:cubicBezTo>
                  <a:cubicBezTo>
                    <a:pt x="1412" y="326"/>
                    <a:pt x="1428" y="326"/>
                    <a:pt x="1459" y="326"/>
                  </a:cubicBezTo>
                  <a:cubicBezTo>
                    <a:pt x="1428" y="326"/>
                    <a:pt x="1428" y="342"/>
                    <a:pt x="1412" y="342"/>
                  </a:cubicBezTo>
                  <a:cubicBezTo>
                    <a:pt x="1241" y="450"/>
                    <a:pt x="1024" y="481"/>
                    <a:pt x="730" y="481"/>
                  </a:cubicBezTo>
                  <a:cubicBezTo>
                    <a:pt x="637" y="481"/>
                    <a:pt x="544" y="466"/>
                    <a:pt x="435" y="466"/>
                  </a:cubicBezTo>
                  <a:cubicBezTo>
                    <a:pt x="326" y="450"/>
                    <a:pt x="295" y="419"/>
                    <a:pt x="295" y="419"/>
                  </a:cubicBezTo>
                  <a:cubicBezTo>
                    <a:pt x="295" y="404"/>
                    <a:pt x="373" y="342"/>
                    <a:pt x="466" y="326"/>
                  </a:cubicBezTo>
                  <a:cubicBezTo>
                    <a:pt x="652" y="307"/>
                    <a:pt x="845" y="287"/>
                    <a:pt x="1036" y="287"/>
                  </a:cubicBezTo>
                  <a:close/>
                  <a:moveTo>
                    <a:pt x="1397" y="0"/>
                  </a:moveTo>
                  <a:cubicBezTo>
                    <a:pt x="947" y="171"/>
                    <a:pt x="482" y="311"/>
                    <a:pt x="1" y="404"/>
                  </a:cubicBezTo>
                  <a:lnTo>
                    <a:pt x="1" y="450"/>
                  </a:lnTo>
                  <a:cubicBezTo>
                    <a:pt x="1" y="481"/>
                    <a:pt x="1" y="512"/>
                    <a:pt x="16" y="559"/>
                  </a:cubicBezTo>
                  <a:cubicBezTo>
                    <a:pt x="78" y="714"/>
                    <a:pt x="264" y="729"/>
                    <a:pt x="404" y="760"/>
                  </a:cubicBezTo>
                  <a:cubicBezTo>
                    <a:pt x="497" y="776"/>
                    <a:pt x="621" y="776"/>
                    <a:pt x="714" y="776"/>
                  </a:cubicBezTo>
                  <a:cubicBezTo>
                    <a:pt x="1071" y="776"/>
                    <a:pt x="1319" y="714"/>
                    <a:pt x="1536" y="605"/>
                  </a:cubicBezTo>
                  <a:cubicBezTo>
                    <a:pt x="1583" y="559"/>
                    <a:pt x="1722" y="481"/>
                    <a:pt x="1738" y="342"/>
                  </a:cubicBezTo>
                  <a:cubicBezTo>
                    <a:pt x="1738" y="295"/>
                    <a:pt x="1722" y="218"/>
                    <a:pt x="1691" y="156"/>
                  </a:cubicBezTo>
                  <a:cubicBezTo>
                    <a:pt x="1629" y="62"/>
                    <a:pt x="1490" y="31"/>
                    <a:pt x="13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26"/>
            <p:cNvSpPr/>
            <p:nvPr/>
          </p:nvSpPr>
          <p:spPr>
            <a:xfrm>
              <a:off x="8494563" y="406445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810" y="1"/>
                  </a:moveTo>
                  <a:cubicBezTo>
                    <a:pt x="784" y="1"/>
                    <a:pt x="757" y="4"/>
                    <a:pt x="730" y="11"/>
                  </a:cubicBezTo>
                  <a:cubicBezTo>
                    <a:pt x="575" y="42"/>
                    <a:pt x="481" y="182"/>
                    <a:pt x="419" y="306"/>
                  </a:cubicBezTo>
                  <a:cubicBezTo>
                    <a:pt x="218" y="709"/>
                    <a:pt x="94" y="1112"/>
                    <a:pt x="32" y="1562"/>
                  </a:cubicBezTo>
                  <a:cubicBezTo>
                    <a:pt x="1" y="1857"/>
                    <a:pt x="156" y="2136"/>
                    <a:pt x="404" y="2244"/>
                  </a:cubicBezTo>
                  <a:cubicBezTo>
                    <a:pt x="450" y="2260"/>
                    <a:pt x="497" y="2260"/>
                    <a:pt x="544" y="2260"/>
                  </a:cubicBezTo>
                  <a:cubicBezTo>
                    <a:pt x="792" y="2260"/>
                    <a:pt x="931" y="1981"/>
                    <a:pt x="978" y="1888"/>
                  </a:cubicBezTo>
                  <a:cubicBezTo>
                    <a:pt x="1148" y="1485"/>
                    <a:pt x="1366" y="942"/>
                    <a:pt x="1210" y="399"/>
                  </a:cubicBezTo>
                  <a:cubicBezTo>
                    <a:pt x="1155" y="206"/>
                    <a:pt x="1015" y="1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26"/>
            <p:cNvSpPr/>
            <p:nvPr/>
          </p:nvSpPr>
          <p:spPr>
            <a:xfrm>
              <a:off x="8501938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497" y="1"/>
                  </a:moveTo>
                  <a:cubicBezTo>
                    <a:pt x="466" y="1"/>
                    <a:pt x="419" y="63"/>
                    <a:pt x="388" y="140"/>
                  </a:cubicBezTo>
                  <a:cubicBezTo>
                    <a:pt x="218" y="513"/>
                    <a:pt x="78" y="900"/>
                    <a:pt x="31" y="1304"/>
                  </a:cubicBezTo>
                  <a:cubicBezTo>
                    <a:pt x="0" y="1474"/>
                    <a:pt x="78" y="1629"/>
                    <a:pt x="202" y="1691"/>
                  </a:cubicBezTo>
                  <a:lnTo>
                    <a:pt x="249" y="1691"/>
                  </a:lnTo>
                  <a:cubicBezTo>
                    <a:pt x="295" y="1691"/>
                    <a:pt x="357" y="1614"/>
                    <a:pt x="419" y="1505"/>
                  </a:cubicBezTo>
                  <a:cubicBezTo>
                    <a:pt x="605" y="1133"/>
                    <a:pt x="776" y="652"/>
                    <a:pt x="652" y="202"/>
                  </a:cubicBezTo>
                  <a:cubicBezTo>
                    <a:pt x="621" y="78"/>
                    <a:pt x="559" y="1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26"/>
            <p:cNvSpPr/>
            <p:nvPr/>
          </p:nvSpPr>
          <p:spPr>
            <a:xfrm>
              <a:off x="8447663" y="4127525"/>
              <a:ext cx="44600" cy="48100"/>
            </a:xfrm>
            <a:custGeom>
              <a:avLst/>
              <a:gdLst/>
              <a:ahLst/>
              <a:cxnLst/>
              <a:rect l="l" t="t" r="r" b="b"/>
              <a:pathLst>
                <a:path w="1784" h="1924" extrusionOk="0">
                  <a:moveTo>
                    <a:pt x="1272" y="1"/>
                  </a:moveTo>
                  <a:cubicBezTo>
                    <a:pt x="1163" y="218"/>
                    <a:pt x="1039" y="435"/>
                    <a:pt x="946" y="652"/>
                  </a:cubicBezTo>
                  <a:lnTo>
                    <a:pt x="760" y="218"/>
                  </a:lnTo>
                  <a:cubicBezTo>
                    <a:pt x="726" y="162"/>
                    <a:pt x="676" y="122"/>
                    <a:pt x="622" y="122"/>
                  </a:cubicBezTo>
                  <a:cubicBezTo>
                    <a:pt x="601" y="122"/>
                    <a:pt x="580" y="127"/>
                    <a:pt x="558" y="140"/>
                  </a:cubicBezTo>
                  <a:cubicBezTo>
                    <a:pt x="481" y="187"/>
                    <a:pt x="434" y="264"/>
                    <a:pt x="481" y="342"/>
                  </a:cubicBezTo>
                  <a:lnTo>
                    <a:pt x="698" y="823"/>
                  </a:lnTo>
                  <a:cubicBezTo>
                    <a:pt x="496" y="916"/>
                    <a:pt x="295" y="1040"/>
                    <a:pt x="93" y="1133"/>
                  </a:cubicBezTo>
                  <a:cubicBezTo>
                    <a:pt x="16" y="1164"/>
                    <a:pt x="0" y="1241"/>
                    <a:pt x="0" y="1350"/>
                  </a:cubicBezTo>
                  <a:cubicBezTo>
                    <a:pt x="31" y="1397"/>
                    <a:pt x="78" y="1428"/>
                    <a:pt x="124" y="1428"/>
                  </a:cubicBezTo>
                  <a:cubicBezTo>
                    <a:pt x="171" y="1428"/>
                    <a:pt x="186" y="1428"/>
                    <a:pt x="202" y="1397"/>
                  </a:cubicBezTo>
                  <a:cubicBezTo>
                    <a:pt x="357" y="1319"/>
                    <a:pt x="543" y="1226"/>
                    <a:pt x="713" y="1148"/>
                  </a:cubicBezTo>
                  <a:lnTo>
                    <a:pt x="713" y="1148"/>
                  </a:lnTo>
                  <a:cubicBezTo>
                    <a:pt x="620" y="1381"/>
                    <a:pt x="543" y="1614"/>
                    <a:pt x="465" y="1846"/>
                  </a:cubicBezTo>
                  <a:lnTo>
                    <a:pt x="729" y="1924"/>
                  </a:lnTo>
                  <a:cubicBezTo>
                    <a:pt x="791" y="1753"/>
                    <a:pt x="869" y="1583"/>
                    <a:pt x="931" y="1397"/>
                  </a:cubicBezTo>
                  <a:lnTo>
                    <a:pt x="1039" y="1660"/>
                  </a:lnTo>
                  <a:cubicBezTo>
                    <a:pt x="1070" y="1691"/>
                    <a:pt x="1117" y="1738"/>
                    <a:pt x="1179" y="1738"/>
                  </a:cubicBezTo>
                  <a:cubicBezTo>
                    <a:pt x="1194" y="1738"/>
                    <a:pt x="1210" y="1707"/>
                    <a:pt x="1241" y="1707"/>
                  </a:cubicBezTo>
                  <a:cubicBezTo>
                    <a:pt x="1318" y="1676"/>
                    <a:pt x="1349" y="1598"/>
                    <a:pt x="1318" y="1521"/>
                  </a:cubicBezTo>
                  <a:lnTo>
                    <a:pt x="1086" y="993"/>
                  </a:lnTo>
                  <a:cubicBezTo>
                    <a:pt x="1101" y="978"/>
                    <a:pt x="1101" y="931"/>
                    <a:pt x="1117" y="916"/>
                  </a:cubicBezTo>
                  <a:cubicBezTo>
                    <a:pt x="1318" y="838"/>
                    <a:pt x="1489" y="745"/>
                    <a:pt x="1660" y="668"/>
                  </a:cubicBezTo>
                  <a:cubicBezTo>
                    <a:pt x="1737" y="621"/>
                    <a:pt x="1784" y="543"/>
                    <a:pt x="1737" y="466"/>
                  </a:cubicBezTo>
                  <a:cubicBezTo>
                    <a:pt x="1714" y="408"/>
                    <a:pt x="1666" y="377"/>
                    <a:pt x="1610" y="377"/>
                  </a:cubicBezTo>
                  <a:cubicBezTo>
                    <a:pt x="1591" y="377"/>
                    <a:pt x="1571" y="380"/>
                    <a:pt x="1551" y="388"/>
                  </a:cubicBezTo>
                  <a:cubicBezTo>
                    <a:pt x="1473" y="419"/>
                    <a:pt x="1411" y="450"/>
                    <a:pt x="1334" y="497"/>
                  </a:cubicBezTo>
                  <a:cubicBezTo>
                    <a:pt x="1411" y="373"/>
                    <a:pt x="1473" y="264"/>
                    <a:pt x="1535" y="14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26"/>
            <p:cNvSpPr/>
            <p:nvPr/>
          </p:nvSpPr>
          <p:spPr>
            <a:xfrm>
              <a:off x="8477888" y="3883425"/>
              <a:ext cx="26400" cy="33975"/>
            </a:xfrm>
            <a:custGeom>
              <a:avLst/>
              <a:gdLst/>
              <a:ahLst/>
              <a:cxnLst/>
              <a:rect l="l" t="t" r="r" b="b"/>
              <a:pathLst>
                <a:path w="1056" h="1359" extrusionOk="0">
                  <a:moveTo>
                    <a:pt x="173" y="1"/>
                  </a:moveTo>
                  <a:cubicBezTo>
                    <a:pt x="139" y="1"/>
                    <a:pt x="106" y="13"/>
                    <a:pt x="78" y="40"/>
                  </a:cubicBezTo>
                  <a:cubicBezTo>
                    <a:pt x="32" y="71"/>
                    <a:pt x="1" y="180"/>
                    <a:pt x="63" y="226"/>
                  </a:cubicBezTo>
                  <a:cubicBezTo>
                    <a:pt x="389" y="614"/>
                    <a:pt x="776" y="1281"/>
                    <a:pt x="776" y="1281"/>
                  </a:cubicBezTo>
                  <a:cubicBezTo>
                    <a:pt x="807" y="1343"/>
                    <a:pt x="838" y="1358"/>
                    <a:pt x="900" y="1358"/>
                  </a:cubicBezTo>
                  <a:cubicBezTo>
                    <a:pt x="931" y="1358"/>
                    <a:pt x="962" y="1358"/>
                    <a:pt x="978" y="1343"/>
                  </a:cubicBezTo>
                  <a:cubicBezTo>
                    <a:pt x="1040" y="1296"/>
                    <a:pt x="1055" y="1219"/>
                    <a:pt x="1055" y="1141"/>
                  </a:cubicBezTo>
                  <a:cubicBezTo>
                    <a:pt x="1040" y="1126"/>
                    <a:pt x="652" y="459"/>
                    <a:pt x="295" y="56"/>
                  </a:cubicBezTo>
                  <a:cubicBezTo>
                    <a:pt x="261" y="21"/>
                    <a:pt x="21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26"/>
            <p:cNvSpPr/>
            <p:nvPr/>
          </p:nvSpPr>
          <p:spPr>
            <a:xfrm>
              <a:off x="8439888" y="3842725"/>
              <a:ext cx="33000" cy="33575"/>
            </a:xfrm>
            <a:custGeom>
              <a:avLst/>
              <a:gdLst/>
              <a:ahLst/>
              <a:cxnLst/>
              <a:rect l="l" t="t" r="r" b="b"/>
              <a:pathLst>
                <a:path w="1320" h="1343" extrusionOk="0">
                  <a:moveTo>
                    <a:pt x="162" y="0"/>
                  </a:moveTo>
                  <a:cubicBezTo>
                    <a:pt x="125" y="0"/>
                    <a:pt x="89" y="20"/>
                    <a:pt x="63" y="55"/>
                  </a:cubicBezTo>
                  <a:cubicBezTo>
                    <a:pt x="1" y="117"/>
                    <a:pt x="16" y="195"/>
                    <a:pt x="78" y="257"/>
                  </a:cubicBezTo>
                  <a:cubicBezTo>
                    <a:pt x="466" y="567"/>
                    <a:pt x="1040" y="1280"/>
                    <a:pt x="1040" y="1280"/>
                  </a:cubicBezTo>
                  <a:cubicBezTo>
                    <a:pt x="1087" y="1311"/>
                    <a:pt x="1118" y="1342"/>
                    <a:pt x="1164" y="1342"/>
                  </a:cubicBezTo>
                  <a:cubicBezTo>
                    <a:pt x="1180" y="1342"/>
                    <a:pt x="1226" y="1342"/>
                    <a:pt x="1242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79"/>
                    <a:pt x="652" y="381"/>
                    <a:pt x="249" y="40"/>
                  </a:cubicBezTo>
                  <a:cubicBezTo>
                    <a:pt x="222" y="12"/>
                    <a:pt x="192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26"/>
            <p:cNvSpPr/>
            <p:nvPr/>
          </p:nvSpPr>
          <p:spPr>
            <a:xfrm>
              <a:off x="8436788" y="3868075"/>
              <a:ext cx="27950" cy="26825"/>
            </a:xfrm>
            <a:custGeom>
              <a:avLst/>
              <a:gdLst/>
              <a:ahLst/>
              <a:cxnLst/>
              <a:rect l="l" t="t" r="r" b="b"/>
              <a:pathLst>
                <a:path w="1118" h="1073" extrusionOk="0">
                  <a:moveTo>
                    <a:pt x="158" y="1"/>
                  </a:moveTo>
                  <a:cubicBezTo>
                    <a:pt x="118" y="1"/>
                    <a:pt x="81" y="16"/>
                    <a:pt x="47" y="49"/>
                  </a:cubicBezTo>
                  <a:cubicBezTo>
                    <a:pt x="1" y="127"/>
                    <a:pt x="1" y="204"/>
                    <a:pt x="63" y="266"/>
                  </a:cubicBezTo>
                  <a:cubicBezTo>
                    <a:pt x="311" y="499"/>
                    <a:pt x="854" y="1042"/>
                    <a:pt x="854" y="1042"/>
                  </a:cubicBezTo>
                  <a:cubicBezTo>
                    <a:pt x="869" y="1057"/>
                    <a:pt x="916" y="1073"/>
                    <a:pt x="962" y="1073"/>
                  </a:cubicBezTo>
                  <a:cubicBezTo>
                    <a:pt x="993" y="1073"/>
                    <a:pt x="1040" y="1057"/>
                    <a:pt x="1055" y="1042"/>
                  </a:cubicBezTo>
                  <a:cubicBezTo>
                    <a:pt x="1117" y="980"/>
                    <a:pt x="1117" y="887"/>
                    <a:pt x="1055" y="825"/>
                  </a:cubicBezTo>
                  <a:lnTo>
                    <a:pt x="264" y="34"/>
                  </a:lnTo>
                  <a:cubicBezTo>
                    <a:pt x="228" y="12"/>
                    <a:pt x="19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26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81" y="1"/>
                  </a:moveTo>
                  <a:cubicBezTo>
                    <a:pt x="544" y="1"/>
                    <a:pt x="30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16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3" y="294"/>
                    <a:pt x="809" y="294"/>
                  </a:cubicBezTo>
                  <a:cubicBezTo>
                    <a:pt x="1261" y="294"/>
                    <a:pt x="1712" y="335"/>
                    <a:pt x="1722" y="335"/>
                  </a:cubicBezTo>
                  <a:cubicBezTo>
                    <a:pt x="1800" y="335"/>
                    <a:pt x="1877" y="288"/>
                    <a:pt x="1893" y="195"/>
                  </a:cubicBezTo>
                  <a:cubicBezTo>
                    <a:pt x="1893" y="133"/>
                    <a:pt x="1831" y="56"/>
                    <a:pt x="1753" y="56"/>
                  </a:cubicBezTo>
                  <a:cubicBezTo>
                    <a:pt x="1733" y="56"/>
                    <a:pt x="1257" y="1"/>
                    <a:pt x="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26"/>
            <p:cNvSpPr/>
            <p:nvPr/>
          </p:nvSpPr>
          <p:spPr>
            <a:xfrm>
              <a:off x="8375913" y="4234725"/>
              <a:ext cx="45000" cy="30475"/>
            </a:xfrm>
            <a:custGeom>
              <a:avLst/>
              <a:gdLst/>
              <a:ahLst/>
              <a:cxnLst/>
              <a:rect l="l" t="t" r="r" b="b"/>
              <a:pathLst>
                <a:path w="1800" h="1219" extrusionOk="0">
                  <a:moveTo>
                    <a:pt x="1643" y="0"/>
                  </a:moveTo>
                  <a:cubicBezTo>
                    <a:pt x="1612" y="0"/>
                    <a:pt x="1579" y="13"/>
                    <a:pt x="1552" y="40"/>
                  </a:cubicBezTo>
                  <a:cubicBezTo>
                    <a:pt x="1552" y="40"/>
                    <a:pt x="807" y="629"/>
                    <a:pt x="94" y="955"/>
                  </a:cubicBezTo>
                  <a:cubicBezTo>
                    <a:pt x="32" y="986"/>
                    <a:pt x="1" y="1063"/>
                    <a:pt x="16" y="1141"/>
                  </a:cubicBezTo>
                  <a:cubicBezTo>
                    <a:pt x="63" y="1188"/>
                    <a:pt x="94" y="1219"/>
                    <a:pt x="156" y="1219"/>
                  </a:cubicBezTo>
                  <a:cubicBezTo>
                    <a:pt x="171" y="1219"/>
                    <a:pt x="187" y="1203"/>
                    <a:pt x="218" y="1203"/>
                  </a:cubicBezTo>
                  <a:cubicBezTo>
                    <a:pt x="962" y="862"/>
                    <a:pt x="1691" y="272"/>
                    <a:pt x="1722" y="257"/>
                  </a:cubicBezTo>
                  <a:cubicBezTo>
                    <a:pt x="1784" y="210"/>
                    <a:pt x="1800" y="117"/>
                    <a:pt x="1738" y="55"/>
                  </a:cubicBezTo>
                  <a:cubicBezTo>
                    <a:pt x="1720" y="20"/>
                    <a:pt x="1683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26"/>
            <p:cNvSpPr/>
            <p:nvPr/>
          </p:nvSpPr>
          <p:spPr>
            <a:xfrm>
              <a:off x="8523263" y="4010825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0"/>
                  </a:moveTo>
                  <a:cubicBezTo>
                    <a:pt x="62" y="16"/>
                    <a:pt x="0" y="93"/>
                    <a:pt x="16" y="171"/>
                  </a:cubicBezTo>
                  <a:cubicBezTo>
                    <a:pt x="16" y="171"/>
                    <a:pt x="83" y="631"/>
                    <a:pt x="89" y="1062"/>
                  </a:cubicBezTo>
                  <a:lnTo>
                    <a:pt x="89" y="1062"/>
                  </a:lnTo>
                  <a:lnTo>
                    <a:pt x="124" y="0"/>
                  </a:lnTo>
                  <a:close/>
                  <a:moveTo>
                    <a:pt x="89" y="1062"/>
                  </a:moveTo>
                  <a:lnTo>
                    <a:pt x="78" y="1396"/>
                  </a:lnTo>
                  <a:cubicBezTo>
                    <a:pt x="88" y="1293"/>
                    <a:pt x="91" y="1179"/>
                    <a:pt x="89" y="10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26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67" y="0"/>
                  </a:moveTo>
                  <a:cubicBezTo>
                    <a:pt x="1244" y="0"/>
                    <a:pt x="1219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44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303" y="295"/>
                    <a:pt x="1319" y="279"/>
                  </a:cubicBezTo>
                  <a:cubicBezTo>
                    <a:pt x="1396" y="233"/>
                    <a:pt x="1427" y="155"/>
                    <a:pt x="1381" y="77"/>
                  </a:cubicBezTo>
                  <a:cubicBezTo>
                    <a:pt x="1360" y="24"/>
                    <a:pt x="1317" y="0"/>
                    <a:pt x="12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26"/>
            <p:cNvSpPr/>
            <p:nvPr/>
          </p:nvSpPr>
          <p:spPr>
            <a:xfrm>
              <a:off x="8230138" y="4278450"/>
              <a:ext cx="32975" cy="10800"/>
            </a:xfrm>
            <a:custGeom>
              <a:avLst/>
              <a:gdLst/>
              <a:ahLst/>
              <a:cxnLst/>
              <a:rect l="l" t="t" r="r" b="b"/>
              <a:pathLst>
                <a:path w="1319" h="432" extrusionOk="0">
                  <a:moveTo>
                    <a:pt x="156" y="1"/>
                  </a:moveTo>
                  <a:cubicBezTo>
                    <a:pt x="97" y="1"/>
                    <a:pt x="43" y="32"/>
                    <a:pt x="31" y="90"/>
                  </a:cubicBezTo>
                  <a:cubicBezTo>
                    <a:pt x="0" y="167"/>
                    <a:pt x="31" y="261"/>
                    <a:pt x="109" y="292"/>
                  </a:cubicBezTo>
                  <a:cubicBezTo>
                    <a:pt x="419" y="400"/>
                    <a:pt x="1117" y="431"/>
                    <a:pt x="1163" y="431"/>
                  </a:cubicBezTo>
                  <a:cubicBezTo>
                    <a:pt x="1241" y="431"/>
                    <a:pt x="1287" y="369"/>
                    <a:pt x="1318" y="292"/>
                  </a:cubicBezTo>
                  <a:cubicBezTo>
                    <a:pt x="1318" y="214"/>
                    <a:pt x="1256" y="136"/>
                    <a:pt x="1179" y="136"/>
                  </a:cubicBezTo>
                  <a:cubicBezTo>
                    <a:pt x="993" y="136"/>
                    <a:pt x="465" y="90"/>
                    <a:pt x="217" y="12"/>
                  </a:cubicBezTo>
                  <a:cubicBezTo>
                    <a:pt x="197" y="4"/>
                    <a:pt x="176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26"/>
            <p:cNvSpPr/>
            <p:nvPr/>
          </p:nvSpPr>
          <p:spPr>
            <a:xfrm>
              <a:off x="8493788" y="403407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233" y="1"/>
                  </a:moveTo>
                  <a:cubicBezTo>
                    <a:pt x="140" y="1"/>
                    <a:pt x="94" y="78"/>
                    <a:pt x="94" y="156"/>
                  </a:cubicBezTo>
                  <a:cubicBezTo>
                    <a:pt x="94" y="156"/>
                    <a:pt x="125" y="590"/>
                    <a:pt x="16" y="838"/>
                  </a:cubicBezTo>
                  <a:cubicBezTo>
                    <a:pt x="1" y="916"/>
                    <a:pt x="16" y="993"/>
                    <a:pt x="94" y="1024"/>
                  </a:cubicBezTo>
                  <a:cubicBezTo>
                    <a:pt x="109" y="1055"/>
                    <a:pt x="125" y="1055"/>
                    <a:pt x="140" y="1055"/>
                  </a:cubicBezTo>
                  <a:cubicBezTo>
                    <a:pt x="202" y="1055"/>
                    <a:pt x="264" y="1024"/>
                    <a:pt x="280" y="978"/>
                  </a:cubicBezTo>
                  <a:cubicBezTo>
                    <a:pt x="419" y="637"/>
                    <a:pt x="388" y="156"/>
                    <a:pt x="388" y="140"/>
                  </a:cubicBezTo>
                  <a:cubicBezTo>
                    <a:pt x="388" y="63"/>
                    <a:pt x="311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26"/>
            <p:cNvSpPr/>
            <p:nvPr/>
          </p:nvSpPr>
          <p:spPr>
            <a:xfrm>
              <a:off x="8479438" y="3937150"/>
              <a:ext cx="9350" cy="9325"/>
            </a:xfrm>
            <a:custGeom>
              <a:avLst/>
              <a:gdLst/>
              <a:ahLst/>
              <a:cxnLst/>
              <a:rect l="l" t="t" r="r" b="b"/>
              <a:pathLst>
                <a:path w="374" h="373" extrusionOk="0">
                  <a:moveTo>
                    <a:pt x="1" y="0"/>
                  </a:moveTo>
                  <a:lnTo>
                    <a:pt x="1" y="47"/>
                  </a:lnTo>
                  <a:cubicBezTo>
                    <a:pt x="1" y="125"/>
                    <a:pt x="1" y="171"/>
                    <a:pt x="16" y="249"/>
                  </a:cubicBezTo>
                  <a:cubicBezTo>
                    <a:pt x="63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327" y="357"/>
                    <a:pt x="373" y="249"/>
                    <a:pt x="311" y="156"/>
                  </a:cubicBezTo>
                  <a:cubicBezTo>
                    <a:pt x="296" y="94"/>
                    <a:pt x="280" y="62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26"/>
            <p:cNvSpPr/>
            <p:nvPr/>
          </p:nvSpPr>
          <p:spPr>
            <a:xfrm>
              <a:off x="8463938" y="4186200"/>
              <a:ext cx="11650" cy="10375"/>
            </a:xfrm>
            <a:custGeom>
              <a:avLst/>
              <a:gdLst/>
              <a:ahLst/>
              <a:cxnLst/>
              <a:rect l="l" t="t" r="r" b="b"/>
              <a:pathLst>
                <a:path w="466" h="415" extrusionOk="0">
                  <a:moveTo>
                    <a:pt x="254" y="1"/>
                  </a:moveTo>
                  <a:cubicBezTo>
                    <a:pt x="222" y="1"/>
                    <a:pt x="189" y="7"/>
                    <a:pt x="156" y="27"/>
                  </a:cubicBezTo>
                  <a:cubicBezTo>
                    <a:pt x="78" y="58"/>
                    <a:pt x="0" y="135"/>
                    <a:pt x="31" y="259"/>
                  </a:cubicBezTo>
                  <a:cubicBezTo>
                    <a:pt x="31" y="321"/>
                    <a:pt x="62" y="352"/>
                    <a:pt x="109" y="368"/>
                  </a:cubicBezTo>
                  <a:cubicBezTo>
                    <a:pt x="140" y="399"/>
                    <a:pt x="171" y="414"/>
                    <a:pt x="218" y="414"/>
                  </a:cubicBezTo>
                  <a:cubicBezTo>
                    <a:pt x="264" y="414"/>
                    <a:pt x="280" y="399"/>
                    <a:pt x="295" y="399"/>
                  </a:cubicBezTo>
                  <a:cubicBezTo>
                    <a:pt x="388" y="352"/>
                    <a:pt x="466" y="259"/>
                    <a:pt x="450" y="166"/>
                  </a:cubicBezTo>
                  <a:lnTo>
                    <a:pt x="419" y="166"/>
                  </a:lnTo>
                  <a:cubicBezTo>
                    <a:pt x="435" y="104"/>
                    <a:pt x="419" y="58"/>
                    <a:pt x="419" y="42"/>
                  </a:cubicBezTo>
                  <a:lnTo>
                    <a:pt x="419" y="11"/>
                  </a:lnTo>
                  <a:lnTo>
                    <a:pt x="373" y="11"/>
                  </a:lnTo>
                  <a:cubicBezTo>
                    <a:pt x="337" y="11"/>
                    <a:pt x="297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26"/>
            <p:cNvSpPr/>
            <p:nvPr/>
          </p:nvSpPr>
          <p:spPr>
            <a:xfrm>
              <a:off x="8431763" y="4227800"/>
              <a:ext cx="9700" cy="9475"/>
            </a:xfrm>
            <a:custGeom>
              <a:avLst/>
              <a:gdLst/>
              <a:ahLst/>
              <a:cxnLst/>
              <a:rect l="l" t="t" r="r" b="b"/>
              <a:pathLst>
                <a:path w="388" h="379" extrusionOk="0">
                  <a:moveTo>
                    <a:pt x="220" y="0"/>
                  </a:moveTo>
                  <a:cubicBezTo>
                    <a:pt x="160" y="0"/>
                    <a:pt x="89" y="31"/>
                    <a:pt x="47" y="84"/>
                  </a:cubicBezTo>
                  <a:cubicBezTo>
                    <a:pt x="16" y="146"/>
                    <a:pt x="0" y="177"/>
                    <a:pt x="16" y="239"/>
                  </a:cubicBezTo>
                  <a:cubicBezTo>
                    <a:pt x="31" y="317"/>
                    <a:pt x="109" y="379"/>
                    <a:pt x="202" y="379"/>
                  </a:cubicBezTo>
                  <a:cubicBezTo>
                    <a:pt x="248" y="379"/>
                    <a:pt x="279" y="348"/>
                    <a:pt x="295" y="332"/>
                  </a:cubicBezTo>
                  <a:cubicBezTo>
                    <a:pt x="341" y="301"/>
                    <a:pt x="388" y="239"/>
                    <a:pt x="388" y="177"/>
                  </a:cubicBezTo>
                  <a:cubicBezTo>
                    <a:pt x="388" y="131"/>
                    <a:pt x="341" y="69"/>
                    <a:pt x="295" y="22"/>
                  </a:cubicBezTo>
                  <a:cubicBezTo>
                    <a:pt x="275" y="7"/>
                    <a:pt x="249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26"/>
            <p:cNvSpPr/>
            <p:nvPr/>
          </p:nvSpPr>
          <p:spPr>
            <a:xfrm>
              <a:off x="8414313" y="4216175"/>
              <a:ext cx="10475" cy="9875"/>
            </a:xfrm>
            <a:custGeom>
              <a:avLst/>
              <a:gdLst/>
              <a:ahLst/>
              <a:cxnLst/>
              <a:rect l="l" t="t" r="r" b="b"/>
              <a:pathLst>
                <a:path w="419" h="395" extrusionOk="0">
                  <a:moveTo>
                    <a:pt x="208" y="0"/>
                  </a:moveTo>
                  <a:cubicBezTo>
                    <a:pt x="132" y="0"/>
                    <a:pt x="63" y="35"/>
                    <a:pt x="31" y="99"/>
                  </a:cubicBezTo>
                  <a:cubicBezTo>
                    <a:pt x="0" y="161"/>
                    <a:pt x="0" y="208"/>
                    <a:pt x="16" y="255"/>
                  </a:cubicBezTo>
                  <a:cubicBezTo>
                    <a:pt x="31" y="317"/>
                    <a:pt x="78" y="363"/>
                    <a:pt x="109" y="379"/>
                  </a:cubicBezTo>
                  <a:cubicBezTo>
                    <a:pt x="124" y="394"/>
                    <a:pt x="171" y="394"/>
                    <a:pt x="202" y="394"/>
                  </a:cubicBezTo>
                  <a:cubicBezTo>
                    <a:pt x="279" y="394"/>
                    <a:pt x="341" y="363"/>
                    <a:pt x="388" y="301"/>
                  </a:cubicBezTo>
                  <a:cubicBezTo>
                    <a:pt x="419" y="208"/>
                    <a:pt x="403" y="84"/>
                    <a:pt x="310" y="22"/>
                  </a:cubicBezTo>
                  <a:cubicBezTo>
                    <a:pt x="277" y="7"/>
                    <a:pt x="242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26"/>
            <p:cNvSpPr/>
            <p:nvPr/>
          </p:nvSpPr>
          <p:spPr>
            <a:xfrm>
              <a:off x="8423213" y="4179875"/>
              <a:ext cx="10125" cy="9725"/>
            </a:xfrm>
            <a:custGeom>
              <a:avLst/>
              <a:gdLst/>
              <a:ahLst/>
              <a:cxnLst/>
              <a:rect l="l" t="t" r="r" b="b"/>
              <a:pathLst>
                <a:path w="405" h="389" extrusionOk="0">
                  <a:moveTo>
                    <a:pt x="234" y="0"/>
                  </a:moveTo>
                  <a:cubicBezTo>
                    <a:pt x="187" y="0"/>
                    <a:pt x="125" y="31"/>
                    <a:pt x="63" y="109"/>
                  </a:cubicBezTo>
                  <a:cubicBezTo>
                    <a:pt x="32" y="156"/>
                    <a:pt x="1" y="218"/>
                    <a:pt x="32" y="280"/>
                  </a:cubicBezTo>
                  <a:cubicBezTo>
                    <a:pt x="47" y="342"/>
                    <a:pt x="109" y="373"/>
                    <a:pt x="156" y="388"/>
                  </a:cubicBezTo>
                  <a:lnTo>
                    <a:pt x="218" y="388"/>
                  </a:lnTo>
                  <a:cubicBezTo>
                    <a:pt x="249" y="388"/>
                    <a:pt x="296" y="373"/>
                    <a:pt x="342" y="357"/>
                  </a:cubicBezTo>
                  <a:cubicBezTo>
                    <a:pt x="373" y="311"/>
                    <a:pt x="404" y="233"/>
                    <a:pt x="389" y="187"/>
                  </a:cubicBezTo>
                  <a:cubicBezTo>
                    <a:pt x="389" y="125"/>
                    <a:pt x="358" y="62"/>
                    <a:pt x="296" y="47"/>
                  </a:cubicBezTo>
                  <a:lnTo>
                    <a:pt x="280" y="78"/>
                  </a:lnTo>
                  <a:lnTo>
                    <a:pt x="234" y="6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26"/>
            <p:cNvSpPr/>
            <p:nvPr/>
          </p:nvSpPr>
          <p:spPr>
            <a:xfrm>
              <a:off x="8383663" y="4215675"/>
              <a:ext cx="9725" cy="9975"/>
            </a:xfrm>
            <a:custGeom>
              <a:avLst/>
              <a:gdLst/>
              <a:ahLst/>
              <a:cxnLst/>
              <a:rect l="l" t="t" r="r" b="b"/>
              <a:pathLst>
                <a:path w="389" h="399" extrusionOk="0">
                  <a:moveTo>
                    <a:pt x="214" y="1"/>
                  </a:moveTo>
                  <a:cubicBezTo>
                    <a:pt x="200" y="1"/>
                    <a:pt x="186" y="4"/>
                    <a:pt x="172" y="11"/>
                  </a:cubicBezTo>
                  <a:lnTo>
                    <a:pt x="187" y="57"/>
                  </a:lnTo>
                  <a:lnTo>
                    <a:pt x="187" y="88"/>
                  </a:lnTo>
                  <a:lnTo>
                    <a:pt x="172" y="26"/>
                  </a:lnTo>
                  <a:lnTo>
                    <a:pt x="1" y="73"/>
                  </a:lnTo>
                  <a:lnTo>
                    <a:pt x="63" y="352"/>
                  </a:lnTo>
                  <a:lnTo>
                    <a:pt x="78" y="383"/>
                  </a:lnTo>
                  <a:cubicBezTo>
                    <a:pt x="94" y="399"/>
                    <a:pt x="110" y="399"/>
                    <a:pt x="156" y="399"/>
                  </a:cubicBezTo>
                  <a:cubicBezTo>
                    <a:pt x="234" y="399"/>
                    <a:pt x="327" y="352"/>
                    <a:pt x="373" y="259"/>
                  </a:cubicBezTo>
                  <a:cubicBezTo>
                    <a:pt x="389" y="197"/>
                    <a:pt x="373" y="119"/>
                    <a:pt x="327" y="57"/>
                  </a:cubicBezTo>
                  <a:cubicBezTo>
                    <a:pt x="303" y="34"/>
                    <a:pt x="261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26"/>
            <p:cNvSpPr/>
            <p:nvPr/>
          </p:nvSpPr>
          <p:spPr>
            <a:xfrm>
              <a:off x="8338688" y="37898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1"/>
                  </a:moveTo>
                  <a:lnTo>
                    <a:pt x="327" y="16"/>
                  </a:lnTo>
                  <a:cubicBezTo>
                    <a:pt x="202" y="47"/>
                    <a:pt x="47" y="78"/>
                    <a:pt x="16" y="218"/>
                  </a:cubicBezTo>
                  <a:cubicBezTo>
                    <a:pt x="1" y="249"/>
                    <a:pt x="16" y="311"/>
                    <a:pt x="32" y="358"/>
                  </a:cubicBezTo>
                  <a:cubicBezTo>
                    <a:pt x="78" y="389"/>
                    <a:pt x="125" y="435"/>
                    <a:pt x="187" y="451"/>
                  </a:cubicBezTo>
                  <a:lnTo>
                    <a:pt x="249" y="451"/>
                  </a:lnTo>
                  <a:cubicBezTo>
                    <a:pt x="327" y="451"/>
                    <a:pt x="404" y="435"/>
                    <a:pt x="482" y="404"/>
                  </a:cubicBezTo>
                  <a:lnTo>
                    <a:pt x="497" y="389"/>
                  </a:lnTo>
                  <a:lnTo>
                    <a:pt x="497" y="94"/>
                  </a:lnTo>
                  <a:lnTo>
                    <a:pt x="435" y="94"/>
                  </a:lnTo>
                  <a:cubicBezTo>
                    <a:pt x="420" y="94"/>
                    <a:pt x="404" y="78"/>
                    <a:pt x="404" y="63"/>
                  </a:cubicBezTo>
                  <a:lnTo>
                    <a:pt x="4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26"/>
            <p:cNvSpPr/>
            <p:nvPr/>
          </p:nvSpPr>
          <p:spPr>
            <a:xfrm>
              <a:off x="8416638" y="38239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264" y="1"/>
                  </a:moveTo>
                  <a:cubicBezTo>
                    <a:pt x="171" y="1"/>
                    <a:pt x="62" y="47"/>
                    <a:pt x="16" y="125"/>
                  </a:cubicBezTo>
                  <a:cubicBezTo>
                    <a:pt x="0" y="171"/>
                    <a:pt x="0" y="249"/>
                    <a:pt x="16" y="311"/>
                  </a:cubicBezTo>
                  <a:cubicBezTo>
                    <a:pt x="31" y="357"/>
                    <a:pt x="78" y="404"/>
                    <a:pt x="140" y="419"/>
                  </a:cubicBezTo>
                  <a:lnTo>
                    <a:pt x="155" y="419"/>
                  </a:lnTo>
                  <a:lnTo>
                    <a:pt x="466" y="326"/>
                  </a:lnTo>
                  <a:lnTo>
                    <a:pt x="450" y="280"/>
                  </a:lnTo>
                  <a:lnTo>
                    <a:pt x="450" y="202"/>
                  </a:lnTo>
                  <a:cubicBezTo>
                    <a:pt x="450" y="156"/>
                    <a:pt x="466" y="94"/>
                    <a:pt x="404" y="32"/>
                  </a:cubicBezTo>
                  <a:cubicBezTo>
                    <a:pt x="388" y="16"/>
                    <a:pt x="341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26"/>
            <p:cNvSpPr/>
            <p:nvPr/>
          </p:nvSpPr>
          <p:spPr>
            <a:xfrm>
              <a:off x="8467438" y="4098300"/>
              <a:ext cx="8925" cy="9875"/>
            </a:xfrm>
            <a:custGeom>
              <a:avLst/>
              <a:gdLst/>
              <a:ahLst/>
              <a:cxnLst/>
              <a:rect l="l" t="t" r="r" b="b"/>
              <a:pathLst>
                <a:path w="357" h="395" extrusionOk="0">
                  <a:moveTo>
                    <a:pt x="150" y="0"/>
                  </a:moveTo>
                  <a:cubicBezTo>
                    <a:pt x="118" y="0"/>
                    <a:pt x="87" y="7"/>
                    <a:pt x="62" y="22"/>
                  </a:cubicBezTo>
                  <a:lnTo>
                    <a:pt x="47" y="53"/>
                  </a:lnTo>
                  <a:lnTo>
                    <a:pt x="47" y="68"/>
                  </a:lnTo>
                  <a:cubicBezTo>
                    <a:pt x="16" y="146"/>
                    <a:pt x="0" y="224"/>
                    <a:pt x="47" y="301"/>
                  </a:cubicBezTo>
                  <a:cubicBezTo>
                    <a:pt x="62" y="363"/>
                    <a:pt x="140" y="394"/>
                    <a:pt x="202" y="394"/>
                  </a:cubicBezTo>
                  <a:cubicBezTo>
                    <a:pt x="233" y="394"/>
                    <a:pt x="279" y="394"/>
                    <a:pt x="279" y="363"/>
                  </a:cubicBezTo>
                  <a:cubicBezTo>
                    <a:pt x="357" y="286"/>
                    <a:pt x="357" y="162"/>
                    <a:pt x="310" y="84"/>
                  </a:cubicBezTo>
                  <a:cubicBezTo>
                    <a:pt x="289" y="31"/>
                    <a:pt x="218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26"/>
            <p:cNvSpPr/>
            <p:nvPr/>
          </p:nvSpPr>
          <p:spPr>
            <a:xfrm>
              <a:off x="8316213" y="3799125"/>
              <a:ext cx="11650" cy="12425"/>
            </a:xfrm>
            <a:custGeom>
              <a:avLst/>
              <a:gdLst/>
              <a:ahLst/>
              <a:cxnLst/>
              <a:rect l="l" t="t" r="r" b="b"/>
              <a:pathLst>
                <a:path w="466" h="497" extrusionOk="0">
                  <a:moveTo>
                    <a:pt x="171" y="0"/>
                  </a:moveTo>
                  <a:cubicBezTo>
                    <a:pt x="140" y="16"/>
                    <a:pt x="93" y="31"/>
                    <a:pt x="62" y="78"/>
                  </a:cubicBezTo>
                  <a:cubicBezTo>
                    <a:pt x="0" y="171"/>
                    <a:pt x="0" y="310"/>
                    <a:pt x="78" y="403"/>
                  </a:cubicBezTo>
                  <a:cubicBezTo>
                    <a:pt x="124" y="465"/>
                    <a:pt x="202" y="496"/>
                    <a:pt x="279" y="496"/>
                  </a:cubicBezTo>
                  <a:cubicBezTo>
                    <a:pt x="310" y="496"/>
                    <a:pt x="357" y="481"/>
                    <a:pt x="388" y="465"/>
                  </a:cubicBezTo>
                  <a:cubicBezTo>
                    <a:pt x="466" y="372"/>
                    <a:pt x="466" y="295"/>
                    <a:pt x="450" y="217"/>
                  </a:cubicBezTo>
                  <a:cubicBezTo>
                    <a:pt x="435" y="109"/>
                    <a:pt x="373" y="62"/>
                    <a:pt x="310" y="16"/>
                  </a:cubicBezTo>
                  <a:cubicBezTo>
                    <a:pt x="279" y="0"/>
                    <a:pt x="21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26"/>
            <p:cNvSpPr/>
            <p:nvPr/>
          </p:nvSpPr>
          <p:spPr>
            <a:xfrm>
              <a:off x="8399963" y="3814625"/>
              <a:ext cx="8550" cy="6625"/>
            </a:xfrm>
            <a:custGeom>
              <a:avLst/>
              <a:gdLst/>
              <a:ahLst/>
              <a:cxnLst/>
              <a:rect l="l" t="t" r="r" b="b"/>
              <a:pathLst>
                <a:path w="342" h="265" extrusionOk="0">
                  <a:moveTo>
                    <a:pt x="62" y="0"/>
                  </a:moveTo>
                  <a:lnTo>
                    <a:pt x="47" y="16"/>
                  </a:lnTo>
                  <a:cubicBezTo>
                    <a:pt x="0" y="78"/>
                    <a:pt x="31" y="171"/>
                    <a:pt x="78" y="233"/>
                  </a:cubicBezTo>
                  <a:cubicBezTo>
                    <a:pt x="124" y="249"/>
                    <a:pt x="155" y="264"/>
                    <a:pt x="202" y="264"/>
                  </a:cubicBezTo>
                  <a:cubicBezTo>
                    <a:pt x="217" y="264"/>
                    <a:pt x="264" y="249"/>
                    <a:pt x="280" y="249"/>
                  </a:cubicBezTo>
                  <a:lnTo>
                    <a:pt x="342" y="249"/>
                  </a:lnTo>
                  <a:lnTo>
                    <a:pt x="342" y="62"/>
                  </a:lnTo>
                  <a:lnTo>
                    <a:pt x="264" y="62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26"/>
            <p:cNvSpPr/>
            <p:nvPr/>
          </p:nvSpPr>
          <p:spPr>
            <a:xfrm>
              <a:off x="8349163" y="4276025"/>
              <a:ext cx="13975" cy="12050"/>
            </a:xfrm>
            <a:custGeom>
              <a:avLst/>
              <a:gdLst/>
              <a:ahLst/>
              <a:cxnLst/>
              <a:rect l="l" t="t" r="r" b="b"/>
              <a:pathLst>
                <a:path w="559" h="482" extrusionOk="0">
                  <a:moveTo>
                    <a:pt x="301" y="0"/>
                  </a:moveTo>
                  <a:cubicBezTo>
                    <a:pt x="249" y="0"/>
                    <a:pt x="196" y="12"/>
                    <a:pt x="156" y="32"/>
                  </a:cubicBezTo>
                  <a:cubicBezTo>
                    <a:pt x="63" y="94"/>
                    <a:pt x="1" y="233"/>
                    <a:pt x="16" y="342"/>
                  </a:cubicBezTo>
                  <a:cubicBezTo>
                    <a:pt x="16" y="389"/>
                    <a:pt x="47" y="420"/>
                    <a:pt x="78" y="435"/>
                  </a:cubicBezTo>
                  <a:cubicBezTo>
                    <a:pt x="94" y="435"/>
                    <a:pt x="125" y="466"/>
                    <a:pt x="140" y="466"/>
                  </a:cubicBezTo>
                  <a:cubicBezTo>
                    <a:pt x="171" y="482"/>
                    <a:pt x="218" y="482"/>
                    <a:pt x="249" y="482"/>
                  </a:cubicBezTo>
                  <a:cubicBezTo>
                    <a:pt x="357" y="482"/>
                    <a:pt x="435" y="466"/>
                    <a:pt x="481" y="404"/>
                  </a:cubicBezTo>
                  <a:cubicBezTo>
                    <a:pt x="543" y="358"/>
                    <a:pt x="559" y="280"/>
                    <a:pt x="559" y="218"/>
                  </a:cubicBezTo>
                  <a:cubicBezTo>
                    <a:pt x="559" y="156"/>
                    <a:pt x="528" y="94"/>
                    <a:pt x="481" y="63"/>
                  </a:cubicBezTo>
                  <a:cubicBezTo>
                    <a:pt x="438" y="19"/>
                    <a:pt x="369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26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0" y="78"/>
                  </a:lnTo>
                  <a:cubicBezTo>
                    <a:pt x="0" y="140"/>
                    <a:pt x="0" y="218"/>
                    <a:pt x="16" y="264"/>
                  </a:cubicBezTo>
                  <a:cubicBezTo>
                    <a:pt x="47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389"/>
                    <a:pt x="342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26"/>
            <p:cNvSpPr/>
            <p:nvPr/>
          </p:nvSpPr>
          <p:spPr>
            <a:xfrm>
              <a:off x="8501538" y="3927300"/>
              <a:ext cx="12450" cy="11425"/>
            </a:xfrm>
            <a:custGeom>
              <a:avLst/>
              <a:gdLst/>
              <a:ahLst/>
              <a:cxnLst/>
              <a:rect l="l" t="t" r="r" b="b"/>
              <a:pathLst>
                <a:path w="498" h="457" extrusionOk="0">
                  <a:moveTo>
                    <a:pt x="309" y="1"/>
                  </a:moveTo>
                  <a:cubicBezTo>
                    <a:pt x="222" y="1"/>
                    <a:pt x="132" y="36"/>
                    <a:pt x="78" y="100"/>
                  </a:cubicBezTo>
                  <a:cubicBezTo>
                    <a:pt x="1" y="208"/>
                    <a:pt x="16" y="379"/>
                    <a:pt x="125" y="456"/>
                  </a:cubicBezTo>
                  <a:lnTo>
                    <a:pt x="202" y="456"/>
                  </a:lnTo>
                  <a:cubicBezTo>
                    <a:pt x="311" y="456"/>
                    <a:pt x="389" y="410"/>
                    <a:pt x="435" y="363"/>
                  </a:cubicBezTo>
                  <a:cubicBezTo>
                    <a:pt x="497" y="255"/>
                    <a:pt x="497" y="146"/>
                    <a:pt x="435" y="53"/>
                  </a:cubicBezTo>
                  <a:lnTo>
                    <a:pt x="420" y="22"/>
                  </a:lnTo>
                  <a:cubicBezTo>
                    <a:pt x="386" y="8"/>
                    <a:pt x="348" y="1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26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32" y="94"/>
                    <a:pt x="1" y="156"/>
                    <a:pt x="1" y="202"/>
                  </a:cubicBezTo>
                  <a:cubicBezTo>
                    <a:pt x="1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47"/>
                  </a:lnTo>
                  <a:lnTo>
                    <a:pt x="419" y="47"/>
                  </a:lnTo>
                  <a:cubicBezTo>
                    <a:pt x="357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26"/>
            <p:cNvSpPr/>
            <p:nvPr/>
          </p:nvSpPr>
          <p:spPr>
            <a:xfrm>
              <a:off x="8114963" y="3823150"/>
              <a:ext cx="3525" cy="2750"/>
            </a:xfrm>
            <a:custGeom>
              <a:avLst/>
              <a:gdLst/>
              <a:ahLst/>
              <a:cxnLst/>
              <a:rect l="l" t="t" r="r" b="b"/>
              <a:pathLst>
                <a:path w="141" h="110" extrusionOk="0">
                  <a:moveTo>
                    <a:pt x="140" y="1"/>
                  </a:moveTo>
                  <a:lnTo>
                    <a:pt x="140" y="1"/>
                  </a:lnTo>
                  <a:cubicBezTo>
                    <a:pt x="78" y="47"/>
                    <a:pt x="47" y="78"/>
                    <a:pt x="1" y="109"/>
                  </a:cubicBezTo>
                  <a:cubicBezTo>
                    <a:pt x="47" y="78"/>
                    <a:pt x="109" y="4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26"/>
            <p:cNvSpPr/>
            <p:nvPr/>
          </p:nvSpPr>
          <p:spPr>
            <a:xfrm>
              <a:off x="8017263" y="4082950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0" y="0"/>
                  </a:moveTo>
                  <a:cubicBezTo>
                    <a:pt x="16" y="62"/>
                    <a:pt x="16" y="124"/>
                    <a:pt x="31" y="202"/>
                  </a:cubicBezTo>
                  <a:cubicBezTo>
                    <a:pt x="16" y="124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26"/>
            <p:cNvSpPr/>
            <p:nvPr/>
          </p:nvSpPr>
          <p:spPr>
            <a:xfrm>
              <a:off x="8069988" y="4200425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0"/>
                  </a:moveTo>
                  <a:cubicBezTo>
                    <a:pt x="32" y="31"/>
                    <a:pt x="63" y="94"/>
                    <a:pt x="94" y="140"/>
                  </a:cubicBezTo>
                  <a:cubicBezTo>
                    <a:pt x="78" y="94"/>
                    <a:pt x="47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26"/>
            <p:cNvSpPr/>
            <p:nvPr/>
          </p:nvSpPr>
          <p:spPr>
            <a:xfrm>
              <a:off x="8092488" y="3843325"/>
              <a:ext cx="2725" cy="2725"/>
            </a:xfrm>
            <a:custGeom>
              <a:avLst/>
              <a:gdLst/>
              <a:ahLst/>
              <a:cxnLst/>
              <a:rect l="l" t="t" r="r" b="b"/>
              <a:pathLst>
                <a:path w="109" h="109" extrusionOk="0">
                  <a:moveTo>
                    <a:pt x="109" y="0"/>
                  </a:moveTo>
                  <a:lnTo>
                    <a:pt x="0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26"/>
            <p:cNvSpPr/>
            <p:nvPr/>
          </p:nvSpPr>
          <p:spPr>
            <a:xfrm>
              <a:off x="8069988" y="3867750"/>
              <a:ext cx="2350" cy="3500"/>
            </a:xfrm>
            <a:custGeom>
              <a:avLst/>
              <a:gdLst/>
              <a:ahLst/>
              <a:cxnLst/>
              <a:rect l="l" t="t" r="r" b="b"/>
              <a:pathLst>
                <a:path w="94" h="140" extrusionOk="0">
                  <a:moveTo>
                    <a:pt x="94" y="0"/>
                  </a:moveTo>
                  <a:cubicBezTo>
                    <a:pt x="63" y="47"/>
                    <a:pt x="16" y="109"/>
                    <a:pt x="1" y="140"/>
                  </a:cubicBezTo>
                  <a:cubicBezTo>
                    <a:pt x="32" y="109"/>
                    <a:pt x="63" y="47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26"/>
            <p:cNvSpPr/>
            <p:nvPr/>
          </p:nvSpPr>
          <p:spPr>
            <a:xfrm>
              <a:off x="8114963" y="4245400"/>
              <a:ext cx="3525" cy="2350"/>
            </a:xfrm>
            <a:custGeom>
              <a:avLst/>
              <a:gdLst/>
              <a:ahLst/>
              <a:cxnLst/>
              <a:rect l="l" t="t" r="r" b="b"/>
              <a:pathLst>
                <a:path w="141" h="94" extrusionOk="0">
                  <a:moveTo>
                    <a:pt x="1" y="1"/>
                  </a:moveTo>
                  <a:cubicBezTo>
                    <a:pt x="47" y="47"/>
                    <a:pt x="78" y="78"/>
                    <a:pt x="140" y="94"/>
                  </a:cubicBezTo>
                  <a:cubicBezTo>
                    <a:pt x="109" y="78"/>
                    <a:pt x="4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26"/>
            <p:cNvSpPr/>
            <p:nvPr/>
          </p:nvSpPr>
          <p:spPr>
            <a:xfrm>
              <a:off x="8102963" y="4235700"/>
              <a:ext cx="3500" cy="3125"/>
            </a:xfrm>
            <a:custGeom>
              <a:avLst/>
              <a:gdLst/>
              <a:ahLst/>
              <a:cxnLst/>
              <a:rect l="l" t="t" r="r" b="b"/>
              <a:pathLst>
                <a:path w="140" h="125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93" y="78"/>
                    <a:pt x="140" y="125"/>
                  </a:cubicBezTo>
                  <a:cubicBezTo>
                    <a:pt x="93" y="78"/>
                    <a:pt x="62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26"/>
            <p:cNvSpPr/>
            <p:nvPr/>
          </p:nvSpPr>
          <p:spPr>
            <a:xfrm>
              <a:off x="8092488" y="4225625"/>
              <a:ext cx="2725" cy="2750"/>
            </a:xfrm>
            <a:custGeom>
              <a:avLst/>
              <a:gdLst/>
              <a:ahLst/>
              <a:cxnLst/>
              <a:rect l="l" t="t" r="r" b="b"/>
              <a:pathLst>
                <a:path w="109" h="110" extrusionOk="0">
                  <a:moveTo>
                    <a:pt x="0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26"/>
            <p:cNvSpPr/>
            <p:nvPr/>
          </p:nvSpPr>
          <p:spPr>
            <a:xfrm>
              <a:off x="8060688" y="4188400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78" y="94"/>
                    <a:pt x="125" y="156"/>
                  </a:cubicBezTo>
                  <a:cubicBezTo>
                    <a:pt x="78" y="94"/>
                    <a:pt x="47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26"/>
            <p:cNvSpPr/>
            <p:nvPr/>
          </p:nvSpPr>
          <p:spPr>
            <a:xfrm>
              <a:off x="8036638" y="41457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32" y="109"/>
                    <a:pt x="78" y="156"/>
                  </a:cubicBezTo>
                  <a:cubicBezTo>
                    <a:pt x="63" y="109"/>
                    <a:pt x="16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26"/>
            <p:cNvSpPr/>
            <p:nvPr/>
          </p:nvSpPr>
          <p:spPr>
            <a:xfrm>
              <a:off x="8130088" y="3815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26"/>
            <p:cNvSpPr/>
            <p:nvPr/>
          </p:nvSpPr>
          <p:spPr>
            <a:xfrm>
              <a:off x="8044788" y="416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26"/>
            <p:cNvSpPr/>
            <p:nvPr/>
          </p:nvSpPr>
          <p:spPr>
            <a:xfrm>
              <a:off x="8025413" y="411705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0" y="1"/>
                  </a:moveTo>
                  <a:lnTo>
                    <a:pt x="62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26"/>
            <p:cNvSpPr/>
            <p:nvPr/>
          </p:nvSpPr>
          <p:spPr>
            <a:xfrm>
              <a:off x="8103338" y="38328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78" y="47"/>
                    <a:pt x="47" y="78"/>
                    <a:pt x="1" y="124"/>
                  </a:cubicBezTo>
                  <a:cubicBezTo>
                    <a:pt x="47" y="78"/>
                    <a:pt x="109" y="4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26"/>
            <p:cNvSpPr/>
            <p:nvPr/>
          </p:nvSpPr>
          <p:spPr>
            <a:xfrm>
              <a:off x="8021138" y="410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26"/>
            <p:cNvSpPr/>
            <p:nvPr/>
          </p:nvSpPr>
          <p:spPr>
            <a:xfrm>
              <a:off x="8030838" y="4131025"/>
              <a:ext cx="1950" cy="5050"/>
            </a:xfrm>
            <a:custGeom>
              <a:avLst/>
              <a:gdLst/>
              <a:ahLst/>
              <a:cxnLst/>
              <a:rect l="l" t="t" r="r" b="b"/>
              <a:pathLst>
                <a:path w="78" h="202" extrusionOk="0">
                  <a:moveTo>
                    <a:pt x="0" y="0"/>
                  </a:moveTo>
                  <a:cubicBezTo>
                    <a:pt x="16" y="62"/>
                    <a:pt x="31" y="140"/>
                    <a:pt x="78" y="202"/>
                  </a:cubicBezTo>
                  <a:cubicBezTo>
                    <a:pt x="47" y="140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26"/>
            <p:cNvSpPr/>
            <p:nvPr/>
          </p:nvSpPr>
          <p:spPr>
            <a:xfrm>
              <a:off x="8052538" y="389255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94" y="1"/>
                  </a:moveTo>
                  <a:lnTo>
                    <a:pt x="94" y="1"/>
                  </a:lnTo>
                  <a:cubicBezTo>
                    <a:pt x="63" y="47"/>
                    <a:pt x="16" y="94"/>
                    <a:pt x="1" y="140"/>
                  </a:cubicBezTo>
                  <a:cubicBezTo>
                    <a:pt x="47" y="94"/>
                    <a:pt x="63" y="47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26"/>
            <p:cNvSpPr/>
            <p:nvPr/>
          </p:nvSpPr>
          <p:spPr>
            <a:xfrm>
              <a:off x="8025413" y="3950325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1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26"/>
            <p:cNvSpPr/>
            <p:nvPr/>
          </p:nvSpPr>
          <p:spPr>
            <a:xfrm>
              <a:off x="8044788" y="3909225"/>
              <a:ext cx="425" cy="25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1" y="1"/>
                    <a:pt x="1" y="1"/>
                    <a:pt x="16" y="1"/>
                  </a:cubicBezTo>
                  <a:cubicBezTo>
                    <a:pt x="1" y="1"/>
                    <a:pt x="1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26"/>
            <p:cNvSpPr/>
            <p:nvPr/>
          </p:nvSpPr>
          <p:spPr>
            <a:xfrm>
              <a:off x="8013388" y="4015100"/>
              <a:ext cx="400" cy="5050"/>
            </a:xfrm>
            <a:custGeom>
              <a:avLst/>
              <a:gdLst/>
              <a:ahLst/>
              <a:cxnLst/>
              <a:rect l="l" t="t" r="r" b="b"/>
              <a:pathLst>
                <a:path w="16" h="202" extrusionOk="0">
                  <a:moveTo>
                    <a:pt x="16" y="0"/>
                  </a:moveTo>
                  <a:cubicBezTo>
                    <a:pt x="16" y="62"/>
                    <a:pt x="0" y="140"/>
                    <a:pt x="0" y="201"/>
                  </a:cubicBezTo>
                  <a:cubicBezTo>
                    <a:pt x="0" y="140"/>
                    <a:pt x="16" y="78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26"/>
            <p:cNvSpPr/>
            <p:nvPr/>
          </p:nvSpPr>
          <p:spPr>
            <a:xfrm>
              <a:off x="8052538" y="417560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63" y="94"/>
                    <a:pt x="94" y="140"/>
                  </a:cubicBezTo>
                  <a:cubicBezTo>
                    <a:pt x="63" y="94"/>
                    <a:pt x="47" y="6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26"/>
            <p:cNvSpPr/>
            <p:nvPr/>
          </p:nvSpPr>
          <p:spPr>
            <a:xfrm>
              <a:off x="8015313" y="3999175"/>
              <a:ext cx="425" cy="5475"/>
            </a:xfrm>
            <a:custGeom>
              <a:avLst/>
              <a:gdLst/>
              <a:ahLst/>
              <a:cxnLst/>
              <a:rect l="l" t="t" r="r" b="b"/>
              <a:pathLst>
                <a:path w="17" h="219" extrusionOk="0">
                  <a:moveTo>
                    <a:pt x="16" y="1"/>
                  </a:moveTo>
                  <a:cubicBezTo>
                    <a:pt x="1" y="79"/>
                    <a:pt x="1" y="141"/>
                    <a:pt x="1" y="218"/>
                  </a:cubicBezTo>
                  <a:cubicBezTo>
                    <a:pt x="1" y="141"/>
                    <a:pt x="1" y="79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26"/>
            <p:cNvSpPr/>
            <p:nvPr/>
          </p:nvSpPr>
          <p:spPr>
            <a:xfrm>
              <a:off x="8021138" y="3969325"/>
              <a:ext cx="400" cy="2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1"/>
                  </a:moveTo>
                  <a:cubicBezTo>
                    <a:pt x="0" y="1"/>
                    <a:pt x="0" y="1"/>
                    <a:pt x="16" y="1"/>
                  </a:cubicBez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26"/>
            <p:cNvSpPr/>
            <p:nvPr/>
          </p:nvSpPr>
          <p:spPr>
            <a:xfrm>
              <a:off x="8036638" y="3922025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1"/>
                  </a:moveTo>
                  <a:cubicBezTo>
                    <a:pt x="32" y="63"/>
                    <a:pt x="16" y="109"/>
                    <a:pt x="1" y="156"/>
                  </a:cubicBezTo>
                  <a:cubicBezTo>
                    <a:pt x="16" y="125"/>
                    <a:pt x="63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26"/>
            <p:cNvSpPr/>
            <p:nvPr/>
          </p:nvSpPr>
          <p:spPr>
            <a:xfrm>
              <a:off x="8030063" y="393560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cubicBezTo>
                    <a:pt x="62" y="63"/>
                    <a:pt x="31" y="140"/>
                    <a:pt x="0" y="202"/>
                  </a:cubicBezTo>
                  <a:cubicBezTo>
                    <a:pt x="47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26"/>
            <p:cNvSpPr/>
            <p:nvPr/>
          </p:nvSpPr>
          <p:spPr>
            <a:xfrm>
              <a:off x="8017263" y="3984075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31" y="0"/>
                  </a:moveTo>
                  <a:cubicBezTo>
                    <a:pt x="16" y="62"/>
                    <a:pt x="16" y="124"/>
                    <a:pt x="0" y="202"/>
                  </a:cubicBezTo>
                  <a:cubicBezTo>
                    <a:pt x="16" y="124"/>
                    <a:pt x="16" y="62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26"/>
            <p:cNvSpPr/>
            <p:nvPr/>
          </p:nvSpPr>
          <p:spPr>
            <a:xfrm>
              <a:off x="8013388" y="4051575"/>
              <a:ext cx="400" cy="5025"/>
            </a:xfrm>
            <a:custGeom>
              <a:avLst/>
              <a:gdLst/>
              <a:ahLst/>
              <a:cxnLst/>
              <a:rect l="l" t="t" r="r" b="b"/>
              <a:pathLst>
                <a:path w="16" h="201" extrusionOk="0">
                  <a:moveTo>
                    <a:pt x="0" y="1"/>
                  </a:moveTo>
                  <a:cubicBezTo>
                    <a:pt x="1" y="62"/>
                    <a:pt x="16" y="139"/>
                    <a:pt x="16" y="200"/>
                  </a:cubicBezTo>
                  <a:cubicBezTo>
                    <a:pt x="16" y="124"/>
                    <a:pt x="1" y="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26"/>
            <p:cNvSpPr/>
            <p:nvPr/>
          </p:nvSpPr>
          <p:spPr>
            <a:xfrm>
              <a:off x="8014938" y="4067050"/>
              <a:ext cx="400" cy="5450"/>
            </a:xfrm>
            <a:custGeom>
              <a:avLst/>
              <a:gdLst/>
              <a:ahLst/>
              <a:cxnLst/>
              <a:rect l="l" t="t" r="r" b="b"/>
              <a:pathLst>
                <a:path w="16" h="218" extrusionOk="0">
                  <a:moveTo>
                    <a:pt x="0" y="0"/>
                  </a:moveTo>
                  <a:cubicBezTo>
                    <a:pt x="0" y="78"/>
                    <a:pt x="16" y="140"/>
                    <a:pt x="16" y="217"/>
                  </a:cubicBezTo>
                  <a:cubicBezTo>
                    <a:pt x="16" y="140"/>
                    <a:pt x="16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26"/>
            <p:cNvSpPr/>
            <p:nvPr/>
          </p:nvSpPr>
          <p:spPr>
            <a:xfrm>
              <a:off x="8060688" y="3879375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124" y="1"/>
                  </a:moveTo>
                  <a:lnTo>
                    <a:pt x="124" y="1"/>
                  </a:lnTo>
                  <a:cubicBezTo>
                    <a:pt x="78" y="63"/>
                    <a:pt x="47" y="109"/>
                    <a:pt x="0" y="156"/>
                  </a:cubicBezTo>
                  <a:cubicBezTo>
                    <a:pt x="47" y="125"/>
                    <a:pt x="78" y="63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26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26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26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26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26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26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26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26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26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26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26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26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26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26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26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26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26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26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26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26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26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26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26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26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26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26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26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26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26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26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26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26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26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26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26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26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26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26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26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26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26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26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26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26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26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26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26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26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26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26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26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26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26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26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26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26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26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26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26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26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26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26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26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26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26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26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26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26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26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26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26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26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26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26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26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26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26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26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9" name="Google Shape;8639;p26"/>
          <p:cNvGrpSpPr/>
          <p:nvPr/>
        </p:nvGrpSpPr>
        <p:grpSpPr>
          <a:xfrm>
            <a:off x="420453" y="4311316"/>
            <a:ext cx="585345" cy="585373"/>
            <a:chOff x="4835863" y="3752575"/>
            <a:chExt cx="533150" cy="533175"/>
          </a:xfrm>
        </p:grpSpPr>
        <p:sp>
          <p:nvSpPr>
            <p:cNvPr id="8640" name="Google Shape;8640;p26"/>
            <p:cNvSpPr/>
            <p:nvPr/>
          </p:nvSpPr>
          <p:spPr>
            <a:xfrm>
              <a:off x="48734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26"/>
            <p:cNvSpPr/>
            <p:nvPr/>
          </p:nvSpPr>
          <p:spPr>
            <a:xfrm>
              <a:off x="483586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7864" y="838"/>
                  </a:moveTo>
                  <a:lnTo>
                    <a:pt x="7941" y="854"/>
                  </a:lnTo>
                  <a:cubicBezTo>
                    <a:pt x="8065" y="869"/>
                    <a:pt x="8220" y="916"/>
                    <a:pt x="8251" y="1040"/>
                  </a:cubicBezTo>
                  <a:cubicBezTo>
                    <a:pt x="8282" y="1087"/>
                    <a:pt x="8251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19" y="1273"/>
                  </a:lnTo>
                  <a:cubicBezTo>
                    <a:pt x="7972" y="1273"/>
                    <a:pt x="7895" y="1242"/>
                    <a:pt x="7817" y="1195"/>
                  </a:cubicBezTo>
                  <a:lnTo>
                    <a:pt x="7786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8" y="931"/>
                    <a:pt x="7864" y="916"/>
                    <a:pt x="7864" y="885"/>
                  </a:cubicBezTo>
                  <a:lnTo>
                    <a:pt x="7864" y="838"/>
                  </a:lnTo>
                  <a:close/>
                  <a:moveTo>
                    <a:pt x="8996" y="1164"/>
                  </a:moveTo>
                  <a:cubicBezTo>
                    <a:pt x="9058" y="1180"/>
                    <a:pt x="9089" y="1226"/>
                    <a:pt x="9104" y="1242"/>
                  </a:cubicBezTo>
                  <a:cubicBezTo>
                    <a:pt x="9166" y="1335"/>
                    <a:pt x="9166" y="1474"/>
                    <a:pt x="9089" y="1567"/>
                  </a:cubicBezTo>
                  <a:cubicBezTo>
                    <a:pt x="9058" y="1629"/>
                    <a:pt x="8980" y="1660"/>
                    <a:pt x="8903" y="1660"/>
                  </a:cubicBezTo>
                  <a:cubicBezTo>
                    <a:pt x="8856" y="1660"/>
                    <a:pt x="8825" y="1660"/>
                    <a:pt x="8763" y="1629"/>
                  </a:cubicBezTo>
                  <a:cubicBezTo>
                    <a:pt x="8717" y="1567"/>
                    <a:pt x="8717" y="1474"/>
                    <a:pt x="8717" y="1381"/>
                  </a:cubicBezTo>
                  <a:cubicBezTo>
                    <a:pt x="8748" y="1273"/>
                    <a:pt x="8794" y="1226"/>
                    <a:pt x="8856" y="1180"/>
                  </a:cubicBezTo>
                  <a:cubicBezTo>
                    <a:pt x="8903" y="1164"/>
                    <a:pt x="8949" y="1164"/>
                    <a:pt x="8996" y="1164"/>
                  </a:cubicBezTo>
                  <a:close/>
                  <a:moveTo>
                    <a:pt x="5770" y="1800"/>
                  </a:moveTo>
                  <a:lnTo>
                    <a:pt x="5801" y="1816"/>
                  </a:lnTo>
                  <a:cubicBezTo>
                    <a:pt x="5832" y="1893"/>
                    <a:pt x="5816" y="1971"/>
                    <a:pt x="5754" y="2033"/>
                  </a:cubicBezTo>
                  <a:cubicBezTo>
                    <a:pt x="5723" y="2048"/>
                    <a:pt x="5677" y="2079"/>
                    <a:pt x="5646" y="2079"/>
                  </a:cubicBezTo>
                  <a:cubicBezTo>
                    <a:pt x="5615" y="2079"/>
                    <a:pt x="5584" y="2048"/>
                    <a:pt x="5568" y="2048"/>
                  </a:cubicBezTo>
                  <a:lnTo>
                    <a:pt x="5522" y="2033"/>
                  </a:lnTo>
                  <a:lnTo>
                    <a:pt x="5522" y="1847"/>
                  </a:lnTo>
                  <a:lnTo>
                    <a:pt x="5584" y="1862"/>
                  </a:lnTo>
                  <a:lnTo>
                    <a:pt x="5584" y="1800"/>
                  </a:lnTo>
                  <a:close/>
                  <a:moveTo>
                    <a:pt x="9819" y="2095"/>
                  </a:moveTo>
                  <a:cubicBezTo>
                    <a:pt x="9875" y="2095"/>
                    <a:pt x="9946" y="2119"/>
                    <a:pt x="9988" y="2172"/>
                  </a:cubicBezTo>
                  <a:cubicBezTo>
                    <a:pt x="10019" y="2203"/>
                    <a:pt x="10019" y="2250"/>
                    <a:pt x="10019" y="2312"/>
                  </a:cubicBezTo>
                  <a:cubicBezTo>
                    <a:pt x="10004" y="2405"/>
                    <a:pt x="9895" y="2467"/>
                    <a:pt x="9818" y="2467"/>
                  </a:cubicBezTo>
                  <a:cubicBezTo>
                    <a:pt x="9771" y="2467"/>
                    <a:pt x="9725" y="2436"/>
                    <a:pt x="9694" y="2405"/>
                  </a:cubicBezTo>
                  <a:cubicBezTo>
                    <a:pt x="9647" y="2358"/>
                    <a:pt x="9647" y="2312"/>
                    <a:pt x="9647" y="2250"/>
                  </a:cubicBezTo>
                  <a:cubicBezTo>
                    <a:pt x="9678" y="2188"/>
                    <a:pt x="9694" y="2157"/>
                    <a:pt x="9756" y="2110"/>
                  </a:cubicBezTo>
                  <a:cubicBezTo>
                    <a:pt x="9771" y="2100"/>
                    <a:pt x="9793" y="2095"/>
                    <a:pt x="9819" y="2095"/>
                  </a:cubicBezTo>
                  <a:close/>
                  <a:moveTo>
                    <a:pt x="4901" y="2188"/>
                  </a:moveTo>
                  <a:cubicBezTo>
                    <a:pt x="4994" y="2188"/>
                    <a:pt x="5118" y="2250"/>
                    <a:pt x="5149" y="2327"/>
                  </a:cubicBezTo>
                  <a:cubicBezTo>
                    <a:pt x="5180" y="2358"/>
                    <a:pt x="5180" y="2436"/>
                    <a:pt x="5149" y="2498"/>
                  </a:cubicBezTo>
                  <a:cubicBezTo>
                    <a:pt x="5134" y="2560"/>
                    <a:pt x="5103" y="2591"/>
                    <a:pt x="5041" y="2606"/>
                  </a:cubicBezTo>
                  <a:lnTo>
                    <a:pt x="5025" y="2606"/>
                  </a:lnTo>
                  <a:lnTo>
                    <a:pt x="4715" y="2513"/>
                  </a:lnTo>
                  <a:lnTo>
                    <a:pt x="4731" y="2467"/>
                  </a:lnTo>
                  <a:lnTo>
                    <a:pt x="4731" y="2405"/>
                  </a:lnTo>
                  <a:cubicBezTo>
                    <a:pt x="4731" y="2343"/>
                    <a:pt x="4715" y="2281"/>
                    <a:pt x="4762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6968" y="2963"/>
                  </a:moveTo>
                  <a:cubicBezTo>
                    <a:pt x="7028" y="2963"/>
                    <a:pt x="7089" y="2968"/>
                    <a:pt x="7150" y="2979"/>
                  </a:cubicBezTo>
                  <a:cubicBezTo>
                    <a:pt x="7367" y="3025"/>
                    <a:pt x="7553" y="3149"/>
                    <a:pt x="7538" y="3366"/>
                  </a:cubicBezTo>
                  <a:cubicBezTo>
                    <a:pt x="7538" y="3537"/>
                    <a:pt x="7383" y="3646"/>
                    <a:pt x="7321" y="3677"/>
                  </a:cubicBezTo>
                  <a:cubicBezTo>
                    <a:pt x="7042" y="3878"/>
                    <a:pt x="6700" y="4033"/>
                    <a:pt x="6359" y="4111"/>
                  </a:cubicBezTo>
                  <a:cubicBezTo>
                    <a:pt x="6313" y="4126"/>
                    <a:pt x="6266" y="4126"/>
                    <a:pt x="6220" y="4126"/>
                  </a:cubicBezTo>
                  <a:cubicBezTo>
                    <a:pt x="6033" y="4126"/>
                    <a:pt x="5847" y="4033"/>
                    <a:pt x="5754" y="3863"/>
                  </a:cubicBezTo>
                  <a:cubicBezTo>
                    <a:pt x="5739" y="3816"/>
                    <a:pt x="5723" y="3785"/>
                    <a:pt x="5723" y="3739"/>
                  </a:cubicBezTo>
                  <a:cubicBezTo>
                    <a:pt x="5692" y="3584"/>
                    <a:pt x="5770" y="3444"/>
                    <a:pt x="5956" y="3320"/>
                  </a:cubicBezTo>
                  <a:cubicBezTo>
                    <a:pt x="6224" y="3159"/>
                    <a:pt x="6585" y="2963"/>
                    <a:pt x="6968" y="2963"/>
                  </a:cubicBezTo>
                  <a:close/>
                  <a:moveTo>
                    <a:pt x="4084" y="2952"/>
                  </a:moveTo>
                  <a:cubicBezTo>
                    <a:pt x="4123" y="2952"/>
                    <a:pt x="4166" y="2972"/>
                    <a:pt x="4203" y="3010"/>
                  </a:cubicBezTo>
                  <a:cubicBezTo>
                    <a:pt x="4265" y="3056"/>
                    <a:pt x="4250" y="3134"/>
                    <a:pt x="4188" y="3196"/>
                  </a:cubicBezTo>
                  <a:cubicBezTo>
                    <a:pt x="3800" y="3506"/>
                    <a:pt x="3211" y="4219"/>
                    <a:pt x="3211" y="4219"/>
                  </a:cubicBezTo>
                  <a:cubicBezTo>
                    <a:pt x="3180" y="4266"/>
                    <a:pt x="3133" y="4282"/>
                    <a:pt x="3102" y="4282"/>
                  </a:cubicBezTo>
                  <a:cubicBezTo>
                    <a:pt x="3056" y="4282"/>
                    <a:pt x="3025" y="4266"/>
                    <a:pt x="3009" y="4251"/>
                  </a:cubicBezTo>
                  <a:cubicBezTo>
                    <a:pt x="2932" y="4188"/>
                    <a:pt x="2932" y="4095"/>
                    <a:pt x="3009" y="4049"/>
                  </a:cubicBezTo>
                  <a:cubicBezTo>
                    <a:pt x="3025" y="4033"/>
                    <a:pt x="3598" y="3335"/>
                    <a:pt x="4017" y="2979"/>
                  </a:cubicBezTo>
                  <a:cubicBezTo>
                    <a:pt x="4036" y="2960"/>
                    <a:pt x="4059" y="2952"/>
                    <a:pt x="4084" y="2952"/>
                  </a:cubicBezTo>
                  <a:close/>
                  <a:moveTo>
                    <a:pt x="8958" y="3984"/>
                  </a:moveTo>
                  <a:cubicBezTo>
                    <a:pt x="9027" y="3984"/>
                    <a:pt x="9090" y="4040"/>
                    <a:pt x="9104" y="4095"/>
                  </a:cubicBezTo>
                  <a:cubicBezTo>
                    <a:pt x="9135" y="4173"/>
                    <a:pt x="9073" y="4251"/>
                    <a:pt x="8996" y="4266"/>
                  </a:cubicBezTo>
                  <a:cubicBezTo>
                    <a:pt x="8763" y="4297"/>
                    <a:pt x="8329" y="4499"/>
                    <a:pt x="8205" y="4576"/>
                  </a:cubicBezTo>
                  <a:cubicBezTo>
                    <a:pt x="8174" y="4592"/>
                    <a:pt x="8158" y="4592"/>
                    <a:pt x="8143" y="4592"/>
                  </a:cubicBezTo>
                  <a:cubicBezTo>
                    <a:pt x="8081" y="4592"/>
                    <a:pt x="8019" y="4576"/>
                    <a:pt x="8003" y="4514"/>
                  </a:cubicBezTo>
                  <a:cubicBezTo>
                    <a:pt x="7972" y="4437"/>
                    <a:pt x="7988" y="4359"/>
                    <a:pt x="8065" y="4328"/>
                  </a:cubicBezTo>
                  <a:cubicBezTo>
                    <a:pt x="8081" y="4328"/>
                    <a:pt x="8608" y="4049"/>
                    <a:pt x="8934" y="3987"/>
                  </a:cubicBezTo>
                  <a:cubicBezTo>
                    <a:pt x="8942" y="3985"/>
                    <a:pt x="8950" y="3984"/>
                    <a:pt x="8958" y="3984"/>
                  </a:cubicBezTo>
                  <a:close/>
                  <a:moveTo>
                    <a:pt x="9485" y="4450"/>
                  </a:moveTo>
                  <a:cubicBezTo>
                    <a:pt x="9554" y="4450"/>
                    <a:pt x="9618" y="4507"/>
                    <a:pt x="9632" y="4576"/>
                  </a:cubicBezTo>
                  <a:cubicBezTo>
                    <a:pt x="9647" y="4669"/>
                    <a:pt x="9601" y="4731"/>
                    <a:pt x="9523" y="4747"/>
                  </a:cubicBezTo>
                  <a:cubicBezTo>
                    <a:pt x="9337" y="4793"/>
                    <a:pt x="9166" y="4824"/>
                    <a:pt x="9011" y="4886"/>
                  </a:cubicBezTo>
                  <a:cubicBezTo>
                    <a:pt x="8996" y="4886"/>
                    <a:pt x="8980" y="4886"/>
                    <a:pt x="8949" y="4902"/>
                  </a:cubicBezTo>
                  <a:cubicBezTo>
                    <a:pt x="8903" y="4902"/>
                    <a:pt x="8841" y="4855"/>
                    <a:pt x="8825" y="4809"/>
                  </a:cubicBezTo>
                  <a:cubicBezTo>
                    <a:pt x="8779" y="4731"/>
                    <a:pt x="8825" y="4623"/>
                    <a:pt x="8903" y="4607"/>
                  </a:cubicBezTo>
                  <a:cubicBezTo>
                    <a:pt x="9073" y="4530"/>
                    <a:pt x="9259" y="4499"/>
                    <a:pt x="9461" y="4452"/>
                  </a:cubicBezTo>
                  <a:cubicBezTo>
                    <a:pt x="9469" y="4451"/>
                    <a:pt x="9477" y="4450"/>
                    <a:pt x="9485" y="4450"/>
                  </a:cubicBezTo>
                  <a:close/>
                  <a:moveTo>
                    <a:pt x="4216" y="3957"/>
                  </a:moveTo>
                  <a:cubicBezTo>
                    <a:pt x="4255" y="3957"/>
                    <a:pt x="4293" y="3970"/>
                    <a:pt x="4327" y="3987"/>
                  </a:cubicBezTo>
                  <a:cubicBezTo>
                    <a:pt x="4358" y="4064"/>
                    <a:pt x="4358" y="4142"/>
                    <a:pt x="4296" y="4204"/>
                  </a:cubicBezTo>
                  <a:cubicBezTo>
                    <a:pt x="4048" y="4437"/>
                    <a:pt x="3505" y="4979"/>
                    <a:pt x="3505" y="4979"/>
                  </a:cubicBezTo>
                  <a:cubicBezTo>
                    <a:pt x="3490" y="4995"/>
                    <a:pt x="3443" y="5026"/>
                    <a:pt x="3412" y="5026"/>
                  </a:cubicBezTo>
                  <a:cubicBezTo>
                    <a:pt x="3366" y="5026"/>
                    <a:pt x="3335" y="4995"/>
                    <a:pt x="3319" y="4979"/>
                  </a:cubicBezTo>
                  <a:cubicBezTo>
                    <a:pt x="3257" y="4917"/>
                    <a:pt x="3257" y="4824"/>
                    <a:pt x="3319" y="4762"/>
                  </a:cubicBezTo>
                  <a:cubicBezTo>
                    <a:pt x="3335" y="4747"/>
                    <a:pt x="3862" y="4219"/>
                    <a:pt x="4126" y="3987"/>
                  </a:cubicBezTo>
                  <a:cubicBezTo>
                    <a:pt x="4154" y="3966"/>
                    <a:pt x="4185" y="3957"/>
                    <a:pt x="4216" y="3957"/>
                  </a:cubicBezTo>
                  <a:close/>
                  <a:moveTo>
                    <a:pt x="2552" y="4557"/>
                  </a:moveTo>
                  <a:cubicBezTo>
                    <a:pt x="2582" y="4557"/>
                    <a:pt x="2612" y="4567"/>
                    <a:pt x="2637" y="4592"/>
                  </a:cubicBezTo>
                  <a:cubicBezTo>
                    <a:pt x="2699" y="4654"/>
                    <a:pt x="2714" y="4747"/>
                    <a:pt x="2652" y="4809"/>
                  </a:cubicBezTo>
                  <a:cubicBezTo>
                    <a:pt x="2327" y="5197"/>
                    <a:pt x="1939" y="5848"/>
                    <a:pt x="1939" y="5848"/>
                  </a:cubicBezTo>
                  <a:cubicBezTo>
                    <a:pt x="1923" y="5910"/>
                    <a:pt x="1877" y="5926"/>
                    <a:pt x="1815" y="5926"/>
                  </a:cubicBezTo>
                  <a:cubicBezTo>
                    <a:pt x="1784" y="5926"/>
                    <a:pt x="1768" y="5926"/>
                    <a:pt x="1737" y="5910"/>
                  </a:cubicBezTo>
                  <a:cubicBezTo>
                    <a:pt x="1691" y="5848"/>
                    <a:pt x="1644" y="5770"/>
                    <a:pt x="1660" y="5693"/>
                  </a:cubicBezTo>
                  <a:cubicBezTo>
                    <a:pt x="1675" y="5677"/>
                    <a:pt x="2063" y="5026"/>
                    <a:pt x="2420" y="4607"/>
                  </a:cubicBezTo>
                  <a:cubicBezTo>
                    <a:pt x="2457" y="4579"/>
                    <a:pt x="2505" y="4557"/>
                    <a:pt x="2552" y="4557"/>
                  </a:cubicBezTo>
                  <a:close/>
                  <a:moveTo>
                    <a:pt x="5156" y="5808"/>
                  </a:moveTo>
                  <a:cubicBezTo>
                    <a:pt x="5193" y="5808"/>
                    <a:pt x="5228" y="5815"/>
                    <a:pt x="5258" y="5832"/>
                  </a:cubicBezTo>
                  <a:cubicBezTo>
                    <a:pt x="5305" y="5879"/>
                    <a:pt x="5351" y="5926"/>
                    <a:pt x="5367" y="5972"/>
                  </a:cubicBezTo>
                  <a:cubicBezTo>
                    <a:pt x="5382" y="6034"/>
                    <a:pt x="5367" y="6112"/>
                    <a:pt x="5336" y="6158"/>
                  </a:cubicBezTo>
                  <a:cubicBezTo>
                    <a:pt x="5274" y="6220"/>
                    <a:pt x="5196" y="6267"/>
                    <a:pt x="5118" y="6267"/>
                  </a:cubicBezTo>
                  <a:cubicBezTo>
                    <a:pt x="5056" y="6267"/>
                    <a:pt x="4994" y="6236"/>
                    <a:pt x="4963" y="6220"/>
                  </a:cubicBezTo>
                  <a:cubicBezTo>
                    <a:pt x="4901" y="6189"/>
                    <a:pt x="4870" y="6112"/>
                    <a:pt x="4870" y="6050"/>
                  </a:cubicBezTo>
                  <a:cubicBezTo>
                    <a:pt x="4870" y="6003"/>
                    <a:pt x="4870" y="5972"/>
                    <a:pt x="4901" y="5926"/>
                  </a:cubicBezTo>
                  <a:cubicBezTo>
                    <a:pt x="4957" y="5858"/>
                    <a:pt x="5061" y="5808"/>
                    <a:pt x="5156" y="5808"/>
                  </a:cubicBezTo>
                  <a:close/>
                  <a:moveTo>
                    <a:pt x="1472" y="6332"/>
                  </a:moveTo>
                  <a:cubicBezTo>
                    <a:pt x="1563" y="6332"/>
                    <a:pt x="1653" y="6374"/>
                    <a:pt x="1706" y="6437"/>
                  </a:cubicBezTo>
                  <a:cubicBezTo>
                    <a:pt x="1784" y="6530"/>
                    <a:pt x="1768" y="6701"/>
                    <a:pt x="1644" y="6779"/>
                  </a:cubicBezTo>
                  <a:lnTo>
                    <a:pt x="1567" y="6779"/>
                  </a:lnTo>
                  <a:cubicBezTo>
                    <a:pt x="1474" y="6779"/>
                    <a:pt x="1396" y="6748"/>
                    <a:pt x="1334" y="6670"/>
                  </a:cubicBezTo>
                  <a:cubicBezTo>
                    <a:pt x="1272" y="6577"/>
                    <a:pt x="1272" y="6453"/>
                    <a:pt x="1334" y="6375"/>
                  </a:cubicBezTo>
                  <a:lnTo>
                    <a:pt x="1350" y="6360"/>
                  </a:lnTo>
                  <a:cubicBezTo>
                    <a:pt x="1389" y="6340"/>
                    <a:pt x="1431" y="6332"/>
                    <a:pt x="1472" y="6332"/>
                  </a:cubicBezTo>
                  <a:close/>
                  <a:moveTo>
                    <a:pt x="2621" y="6701"/>
                  </a:moveTo>
                  <a:lnTo>
                    <a:pt x="2621" y="6748"/>
                  </a:lnTo>
                  <a:cubicBezTo>
                    <a:pt x="2637" y="6825"/>
                    <a:pt x="2637" y="6872"/>
                    <a:pt x="2621" y="6949"/>
                  </a:cubicBezTo>
                  <a:cubicBezTo>
                    <a:pt x="2575" y="7011"/>
                    <a:pt x="2513" y="7073"/>
                    <a:pt x="2435" y="7073"/>
                  </a:cubicBezTo>
                  <a:lnTo>
                    <a:pt x="2404" y="7073"/>
                  </a:lnTo>
                  <a:cubicBezTo>
                    <a:pt x="2311" y="7058"/>
                    <a:pt x="2265" y="6949"/>
                    <a:pt x="2280" y="6872"/>
                  </a:cubicBezTo>
                  <a:cubicBezTo>
                    <a:pt x="2311" y="6825"/>
                    <a:pt x="2327" y="6779"/>
                    <a:pt x="2389" y="6732"/>
                  </a:cubicBezTo>
                  <a:lnTo>
                    <a:pt x="2404" y="6701"/>
                  </a:lnTo>
                  <a:close/>
                  <a:moveTo>
                    <a:pt x="7146" y="6735"/>
                  </a:moveTo>
                  <a:cubicBezTo>
                    <a:pt x="7201" y="6735"/>
                    <a:pt x="7257" y="6748"/>
                    <a:pt x="7305" y="6779"/>
                  </a:cubicBezTo>
                  <a:lnTo>
                    <a:pt x="7321" y="6810"/>
                  </a:lnTo>
                  <a:lnTo>
                    <a:pt x="7321" y="6825"/>
                  </a:lnTo>
                  <a:cubicBezTo>
                    <a:pt x="7352" y="6934"/>
                    <a:pt x="7305" y="7058"/>
                    <a:pt x="7197" y="7135"/>
                  </a:cubicBezTo>
                  <a:cubicBezTo>
                    <a:pt x="7119" y="7197"/>
                    <a:pt x="6995" y="7228"/>
                    <a:pt x="6886" y="7228"/>
                  </a:cubicBezTo>
                  <a:lnTo>
                    <a:pt x="6840" y="7228"/>
                  </a:lnTo>
                  <a:lnTo>
                    <a:pt x="6824" y="7197"/>
                  </a:lnTo>
                  <a:cubicBezTo>
                    <a:pt x="6778" y="7073"/>
                    <a:pt x="6824" y="6918"/>
                    <a:pt x="6918" y="6825"/>
                  </a:cubicBezTo>
                  <a:cubicBezTo>
                    <a:pt x="6974" y="6768"/>
                    <a:pt x="7060" y="6735"/>
                    <a:pt x="7146" y="6735"/>
                  </a:cubicBezTo>
                  <a:close/>
                  <a:moveTo>
                    <a:pt x="1861" y="7709"/>
                  </a:moveTo>
                  <a:cubicBezTo>
                    <a:pt x="1939" y="7709"/>
                    <a:pt x="2001" y="7725"/>
                    <a:pt x="2032" y="7771"/>
                  </a:cubicBezTo>
                  <a:cubicBezTo>
                    <a:pt x="2063" y="7818"/>
                    <a:pt x="2094" y="7864"/>
                    <a:pt x="2094" y="7911"/>
                  </a:cubicBezTo>
                  <a:cubicBezTo>
                    <a:pt x="2094" y="8004"/>
                    <a:pt x="2001" y="8081"/>
                    <a:pt x="1892" y="8097"/>
                  </a:cubicBezTo>
                  <a:lnTo>
                    <a:pt x="1846" y="8097"/>
                  </a:lnTo>
                  <a:cubicBezTo>
                    <a:pt x="1768" y="8097"/>
                    <a:pt x="1706" y="8081"/>
                    <a:pt x="1644" y="8066"/>
                  </a:cubicBezTo>
                  <a:lnTo>
                    <a:pt x="1613" y="8050"/>
                  </a:lnTo>
                  <a:lnTo>
                    <a:pt x="1644" y="7756"/>
                  </a:lnTo>
                  <a:lnTo>
                    <a:pt x="1691" y="7756"/>
                  </a:lnTo>
                  <a:cubicBezTo>
                    <a:pt x="1737" y="7740"/>
                    <a:pt x="1799" y="7709"/>
                    <a:pt x="1861" y="7709"/>
                  </a:cubicBezTo>
                  <a:close/>
                  <a:moveTo>
                    <a:pt x="734" y="9671"/>
                  </a:moveTo>
                  <a:cubicBezTo>
                    <a:pt x="748" y="9671"/>
                    <a:pt x="762" y="9673"/>
                    <a:pt x="776" y="9679"/>
                  </a:cubicBezTo>
                  <a:cubicBezTo>
                    <a:pt x="853" y="9694"/>
                    <a:pt x="915" y="9772"/>
                    <a:pt x="884" y="9849"/>
                  </a:cubicBezTo>
                  <a:cubicBezTo>
                    <a:pt x="884" y="9849"/>
                    <a:pt x="776" y="10578"/>
                    <a:pt x="838" y="11075"/>
                  </a:cubicBezTo>
                  <a:cubicBezTo>
                    <a:pt x="853" y="11152"/>
                    <a:pt x="791" y="11230"/>
                    <a:pt x="714" y="11230"/>
                  </a:cubicBezTo>
                  <a:cubicBezTo>
                    <a:pt x="621" y="11230"/>
                    <a:pt x="559" y="11168"/>
                    <a:pt x="543" y="11090"/>
                  </a:cubicBezTo>
                  <a:cubicBezTo>
                    <a:pt x="466" y="10563"/>
                    <a:pt x="605" y="9834"/>
                    <a:pt x="605" y="9787"/>
                  </a:cubicBezTo>
                  <a:cubicBezTo>
                    <a:pt x="618" y="9724"/>
                    <a:pt x="672" y="9671"/>
                    <a:pt x="734" y="9671"/>
                  </a:cubicBezTo>
                  <a:close/>
                  <a:moveTo>
                    <a:pt x="6576" y="11106"/>
                  </a:moveTo>
                  <a:lnTo>
                    <a:pt x="6809" y="11168"/>
                  </a:lnTo>
                  <a:cubicBezTo>
                    <a:pt x="6886" y="11183"/>
                    <a:pt x="6918" y="11245"/>
                    <a:pt x="6918" y="11292"/>
                  </a:cubicBezTo>
                  <a:cubicBezTo>
                    <a:pt x="6918" y="11369"/>
                    <a:pt x="6902" y="11431"/>
                    <a:pt x="6886" y="11509"/>
                  </a:cubicBezTo>
                  <a:lnTo>
                    <a:pt x="6855" y="11556"/>
                  </a:lnTo>
                  <a:lnTo>
                    <a:pt x="6623" y="11478"/>
                  </a:lnTo>
                  <a:cubicBezTo>
                    <a:pt x="6592" y="11462"/>
                    <a:pt x="6545" y="11431"/>
                    <a:pt x="6514" y="11400"/>
                  </a:cubicBezTo>
                  <a:cubicBezTo>
                    <a:pt x="6468" y="11354"/>
                    <a:pt x="6452" y="11261"/>
                    <a:pt x="6545" y="11121"/>
                  </a:cubicBezTo>
                  <a:lnTo>
                    <a:pt x="6576" y="11106"/>
                  </a:lnTo>
                  <a:close/>
                  <a:moveTo>
                    <a:pt x="1861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54" y="11168"/>
                    <a:pt x="2079" y="11416"/>
                  </a:cubicBezTo>
                  <a:cubicBezTo>
                    <a:pt x="2094" y="11493"/>
                    <a:pt x="2079" y="11587"/>
                    <a:pt x="2001" y="11618"/>
                  </a:cubicBezTo>
                  <a:cubicBezTo>
                    <a:pt x="1970" y="11633"/>
                    <a:pt x="1954" y="11633"/>
                    <a:pt x="1939" y="11633"/>
                  </a:cubicBezTo>
                  <a:cubicBezTo>
                    <a:pt x="1877" y="11633"/>
                    <a:pt x="1815" y="11618"/>
                    <a:pt x="1799" y="11556"/>
                  </a:cubicBezTo>
                  <a:cubicBezTo>
                    <a:pt x="1660" y="11230"/>
                    <a:pt x="1706" y="10734"/>
                    <a:pt x="1706" y="10718"/>
                  </a:cubicBezTo>
                  <a:cubicBezTo>
                    <a:pt x="1706" y="10640"/>
                    <a:pt x="1784" y="10578"/>
                    <a:pt x="1861" y="10578"/>
                  </a:cubicBezTo>
                  <a:close/>
                  <a:moveTo>
                    <a:pt x="2954" y="13151"/>
                  </a:moveTo>
                  <a:cubicBezTo>
                    <a:pt x="2990" y="13151"/>
                    <a:pt x="3027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2" y="13293"/>
                    <a:pt x="3118" y="13370"/>
                    <a:pt x="3087" y="13448"/>
                  </a:cubicBezTo>
                  <a:cubicBezTo>
                    <a:pt x="3056" y="13510"/>
                    <a:pt x="2978" y="13556"/>
                    <a:pt x="2932" y="13556"/>
                  </a:cubicBezTo>
                  <a:cubicBezTo>
                    <a:pt x="2901" y="13556"/>
                    <a:pt x="2870" y="13556"/>
                    <a:pt x="2854" y="13525"/>
                  </a:cubicBezTo>
                  <a:cubicBezTo>
                    <a:pt x="2792" y="13432"/>
                    <a:pt x="2776" y="13339"/>
                    <a:pt x="2807" y="13231"/>
                  </a:cubicBezTo>
                  <a:cubicBezTo>
                    <a:pt x="2827" y="13181"/>
                    <a:pt x="2890" y="13151"/>
                    <a:pt x="2954" y="13151"/>
                  </a:cubicBezTo>
                  <a:close/>
                  <a:moveTo>
                    <a:pt x="1284" y="11801"/>
                  </a:moveTo>
                  <a:cubicBezTo>
                    <a:pt x="1300" y="11801"/>
                    <a:pt x="1317" y="11802"/>
                    <a:pt x="1334" y="11804"/>
                  </a:cubicBezTo>
                  <a:cubicBezTo>
                    <a:pt x="1489" y="11850"/>
                    <a:pt x="1582" y="11974"/>
                    <a:pt x="1644" y="12098"/>
                  </a:cubicBezTo>
                  <a:cubicBezTo>
                    <a:pt x="1861" y="12502"/>
                    <a:pt x="1970" y="12905"/>
                    <a:pt x="2032" y="13355"/>
                  </a:cubicBezTo>
                  <a:cubicBezTo>
                    <a:pt x="2079" y="13649"/>
                    <a:pt x="1923" y="13944"/>
                    <a:pt x="1644" y="14037"/>
                  </a:cubicBezTo>
                  <a:cubicBezTo>
                    <a:pt x="1613" y="14053"/>
                    <a:pt x="1551" y="14053"/>
                    <a:pt x="1505" y="14053"/>
                  </a:cubicBezTo>
                  <a:cubicBezTo>
                    <a:pt x="1334" y="14053"/>
                    <a:pt x="1194" y="13913"/>
                    <a:pt x="1086" y="13680"/>
                  </a:cubicBezTo>
                  <a:cubicBezTo>
                    <a:pt x="915" y="13277"/>
                    <a:pt x="698" y="12734"/>
                    <a:pt x="853" y="12191"/>
                  </a:cubicBezTo>
                  <a:cubicBezTo>
                    <a:pt x="911" y="11989"/>
                    <a:pt x="1063" y="11801"/>
                    <a:pt x="1284" y="11801"/>
                  </a:cubicBezTo>
                  <a:close/>
                  <a:moveTo>
                    <a:pt x="1396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691" y="14673"/>
                    <a:pt x="1706" y="14750"/>
                    <a:pt x="1691" y="14813"/>
                  </a:cubicBezTo>
                  <a:cubicBezTo>
                    <a:pt x="1644" y="14890"/>
                    <a:pt x="1582" y="14952"/>
                    <a:pt x="1505" y="14952"/>
                  </a:cubicBezTo>
                  <a:lnTo>
                    <a:pt x="1489" y="14952"/>
                  </a:lnTo>
                  <a:cubicBezTo>
                    <a:pt x="1396" y="14921"/>
                    <a:pt x="1350" y="14844"/>
                    <a:pt x="1334" y="14766"/>
                  </a:cubicBezTo>
                  <a:cubicBezTo>
                    <a:pt x="1334" y="14688"/>
                    <a:pt x="1350" y="14626"/>
                    <a:pt x="1381" y="14580"/>
                  </a:cubicBezTo>
                  <a:lnTo>
                    <a:pt x="1396" y="14533"/>
                  </a:lnTo>
                  <a:close/>
                  <a:moveTo>
                    <a:pt x="2652" y="14332"/>
                  </a:moveTo>
                  <a:cubicBezTo>
                    <a:pt x="2776" y="14533"/>
                    <a:pt x="2885" y="14750"/>
                    <a:pt x="2978" y="14968"/>
                  </a:cubicBezTo>
                  <a:lnTo>
                    <a:pt x="3180" y="14533"/>
                  </a:lnTo>
                  <a:cubicBezTo>
                    <a:pt x="3203" y="14476"/>
                    <a:pt x="3251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3" y="14502"/>
                    <a:pt x="3490" y="14580"/>
                    <a:pt x="3443" y="14657"/>
                  </a:cubicBezTo>
                  <a:lnTo>
                    <a:pt x="3226" y="15138"/>
                  </a:lnTo>
                  <a:cubicBezTo>
                    <a:pt x="3428" y="15231"/>
                    <a:pt x="3645" y="15355"/>
                    <a:pt x="3831" y="15448"/>
                  </a:cubicBezTo>
                  <a:cubicBezTo>
                    <a:pt x="3893" y="15495"/>
                    <a:pt x="3940" y="15573"/>
                    <a:pt x="3924" y="15666"/>
                  </a:cubicBezTo>
                  <a:cubicBezTo>
                    <a:pt x="3893" y="15728"/>
                    <a:pt x="3847" y="15743"/>
                    <a:pt x="3800" y="15743"/>
                  </a:cubicBezTo>
                  <a:cubicBezTo>
                    <a:pt x="3754" y="15743"/>
                    <a:pt x="3738" y="15743"/>
                    <a:pt x="3723" y="15728"/>
                  </a:cubicBezTo>
                  <a:cubicBezTo>
                    <a:pt x="3567" y="15650"/>
                    <a:pt x="3381" y="15541"/>
                    <a:pt x="3211" y="15464"/>
                  </a:cubicBezTo>
                  <a:lnTo>
                    <a:pt x="3211" y="15464"/>
                  </a:lnTo>
                  <a:cubicBezTo>
                    <a:pt x="3304" y="15697"/>
                    <a:pt x="3397" y="15929"/>
                    <a:pt x="3459" y="16162"/>
                  </a:cubicBezTo>
                  <a:lnTo>
                    <a:pt x="3195" y="16239"/>
                  </a:lnTo>
                  <a:cubicBezTo>
                    <a:pt x="3133" y="16069"/>
                    <a:pt x="3056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7" y="16053"/>
                    <a:pt x="2745" y="16053"/>
                  </a:cubicBezTo>
                  <a:cubicBezTo>
                    <a:pt x="2730" y="16053"/>
                    <a:pt x="2714" y="16038"/>
                    <a:pt x="2683" y="16038"/>
                  </a:cubicBezTo>
                  <a:cubicBezTo>
                    <a:pt x="2621" y="15991"/>
                    <a:pt x="2575" y="15914"/>
                    <a:pt x="2621" y="15836"/>
                  </a:cubicBezTo>
                  <a:lnTo>
                    <a:pt x="2838" y="15309"/>
                  </a:lnTo>
                  <a:cubicBezTo>
                    <a:pt x="2823" y="15293"/>
                    <a:pt x="2823" y="15262"/>
                    <a:pt x="2807" y="15231"/>
                  </a:cubicBezTo>
                  <a:cubicBezTo>
                    <a:pt x="2621" y="15154"/>
                    <a:pt x="2435" y="15061"/>
                    <a:pt x="2265" y="14983"/>
                  </a:cubicBezTo>
                  <a:cubicBezTo>
                    <a:pt x="2187" y="14952"/>
                    <a:pt x="2156" y="14875"/>
                    <a:pt x="2187" y="14797"/>
                  </a:cubicBezTo>
                  <a:cubicBezTo>
                    <a:pt x="2221" y="14741"/>
                    <a:pt x="2271" y="14701"/>
                    <a:pt x="2325" y="14701"/>
                  </a:cubicBezTo>
                  <a:cubicBezTo>
                    <a:pt x="2346" y="14701"/>
                    <a:pt x="2367" y="14707"/>
                    <a:pt x="2389" y="14719"/>
                  </a:cubicBezTo>
                  <a:cubicBezTo>
                    <a:pt x="2435" y="14735"/>
                    <a:pt x="2513" y="14766"/>
                    <a:pt x="2590" y="14813"/>
                  </a:cubicBezTo>
                  <a:cubicBezTo>
                    <a:pt x="2513" y="14688"/>
                    <a:pt x="2466" y="14580"/>
                    <a:pt x="2404" y="14456"/>
                  </a:cubicBezTo>
                  <a:lnTo>
                    <a:pt x="2652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0" y="16550"/>
                    <a:pt x="4886" y="16612"/>
                    <a:pt x="4886" y="16689"/>
                  </a:cubicBezTo>
                  <a:cubicBezTo>
                    <a:pt x="4870" y="16751"/>
                    <a:pt x="4808" y="16782"/>
                    <a:pt x="4746" y="16813"/>
                  </a:cubicBezTo>
                  <a:lnTo>
                    <a:pt x="4684" y="16813"/>
                  </a:lnTo>
                  <a:cubicBezTo>
                    <a:pt x="4653" y="16813"/>
                    <a:pt x="4607" y="16782"/>
                    <a:pt x="4576" y="16767"/>
                  </a:cubicBezTo>
                  <a:cubicBezTo>
                    <a:pt x="4529" y="16736"/>
                    <a:pt x="4498" y="16658"/>
                    <a:pt x="4514" y="16596"/>
                  </a:cubicBezTo>
                  <a:cubicBezTo>
                    <a:pt x="4514" y="16534"/>
                    <a:pt x="4560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19" y="16664"/>
                  </a:moveTo>
                  <a:cubicBezTo>
                    <a:pt x="3051" y="16664"/>
                    <a:pt x="3084" y="16669"/>
                    <a:pt x="3118" y="16689"/>
                  </a:cubicBezTo>
                  <a:cubicBezTo>
                    <a:pt x="3195" y="16736"/>
                    <a:pt x="3273" y="16813"/>
                    <a:pt x="3257" y="16906"/>
                  </a:cubicBezTo>
                  <a:cubicBezTo>
                    <a:pt x="3242" y="16968"/>
                    <a:pt x="3211" y="16999"/>
                    <a:pt x="3180" y="17046"/>
                  </a:cubicBezTo>
                  <a:cubicBezTo>
                    <a:pt x="3133" y="17061"/>
                    <a:pt x="3102" y="17077"/>
                    <a:pt x="3056" y="17077"/>
                  </a:cubicBezTo>
                  <a:cubicBezTo>
                    <a:pt x="3025" y="17077"/>
                    <a:pt x="3009" y="17061"/>
                    <a:pt x="2978" y="17061"/>
                  </a:cubicBezTo>
                  <a:cubicBezTo>
                    <a:pt x="2885" y="17015"/>
                    <a:pt x="2807" y="16922"/>
                    <a:pt x="2823" y="16829"/>
                  </a:cubicBezTo>
                  <a:lnTo>
                    <a:pt x="2870" y="16829"/>
                  </a:lnTo>
                  <a:cubicBezTo>
                    <a:pt x="2838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6" y="16674"/>
                    <a:pt x="2977" y="16664"/>
                    <a:pt x="3019" y="16664"/>
                  </a:cubicBezTo>
                  <a:close/>
                  <a:moveTo>
                    <a:pt x="6313" y="17899"/>
                  </a:moveTo>
                  <a:lnTo>
                    <a:pt x="6313" y="17930"/>
                  </a:lnTo>
                  <a:lnTo>
                    <a:pt x="6327" y="17901"/>
                  </a:lnTo>
                  <a:lnTo>
                    <a:pt x="6327" y="17901"/>
                  </a:lnTo>
                  <a:lnTo>
                    <a:pt x="6313" y="17899"/>
                  </a:lnTo>
                  <a:close/>
                  <a:moveTo>
                    <a:pt x="7511" y="17427"/>
                  </a:moveTo>
                  <a:cubicBezTo>
                    <a:pt x="7535" y="17427"/>
                    <a:pt x="7560" y="17434"/>
                    <a:pt x="7584" y="17449"/>
                  </a:cubicBezTo>
                  <a:cubicBezTo>
                    <a:pt x="7584" y="17449"/>
                    <a:pt x="8019" y="17697"/>
                    <a:pt x="8251" y="17790"/>
                  </a:cubicBezTo>
                  <a:cubicBezTo>
                    <a:pt x="8329" y="17837"/>
                    <a:pt x="8360" y="17914"/>
                    <a:pt x="8329" y="18008"/>
                  </a:cubicBezTo>
                  <a:cubicBezTo>
                    <a:pt x="8298" y="18054"/>
                    <a:pt x="8251" y="18085"/>
                    <a:pt x="8205" y="18085"/>
                  </a:cubicBezTo>
                  <a:cubicBezTo>
                    <a:pt x="8174" y="18085"/>
                    <a:pt x="8158" y="18070"/>
                    <a:pt x="8143" y="18070"/>
                  </a:cubicBezTo>
                  <a:cubicBezTo>
                    <a:pt x="7910" y="17945"/>
                    <a:pt x="7460" y="17713"/>
                    <a:pt x="7445" y="17697"/>
                  </a:cubicBezTo>
                  <a:cubicBezTo>
                    <a:pt x="7367" y="17666"/>
                    <a:pt x="7352" y="17589"/>
                    <a:pt x="7383" y="17511"/>
                  </a:cubicBezTo>
                  <a:cubicBezTo>
                    <a:pt x="7414" y="17459"/>
                    <a:pt x="7460" y="17427"/>
                    <a:pt x="7511" y="17427"/>
                  </a:cubicBezTo>
                  <a:close/>
                  <a:moveTo>
                    <a:pt x="6300" y="17862"/>
                  </a:moveTo>
                  <a:cubicBezTo>
                    <a:pt x="6314" y="17862"/>
                    <a:pt x="6329" y="17864"/>
                    <a:pt x="6344" y="17868"/>
                  </a:cubicBezTo>
                  <a:lnTo>
                    <a:pt x="6327" y="17901"/>
                  </a:lnTo>
                  <a:lnTo>
                    <a:pt x="6327" y="17901"/>
                  </a:lnTo>
                  <a:lnTo>
                    <a:pt x="6514" y="17930"/>
                  </a:lnTo>
                  <a:lnTo>
                    <a:pt x="6452" y="18225"/>
                  </a:lnTo>
                  <a:lnTo>
                    <a:pt x="6437" y="18240"/>
                  </a:lnTo>
                  <a:cubicBezTo>
                    <a:pt x="6421" y="18256"/>
                    <a:pt x="6390" y="18256"/>
                    <a:pt x="6359" y="18256"/>
                  </a:cubicBezTo>
                  <a:cubicBezTo>
                    <a:pt x="6282" y="18256"/>
                    <a:pt x="6189" y="18209"/>
                    <a:pt x="6142" y="18132"/>
                  </a:cubicBezTo>
                  <a:cubicBezTo>
                    <a:pt x="6127" y="18070"/>
                    <a:pt x="6142" y="17992"/>
                    <a:pt x="6189" y="17930"/>
                  </a:cubicBezTo>
                  <a:cubicBezTo>
                    <a:pt x="6212" y="17883"/>
                    <a:pt x="6254" y="17862"/>
                    <a:pt x="6300" y="17862"/>
                  </a:cubicBezTo>
                  <a:close/>
                  <a:moveTo>
                    <a:pt x="5060" y="17886"/>
                  </a:moveTo>
                  <a:cubicBezTo>
                    <a:pt x="5133" y="17886"/>
                    <a:pt x="5206" y="17928"/>
                    <a:pt x="5227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27" y="18209"/>
                    <a:pt x="5196" y="18240"/>
                    <a:pt x="5149" y="18256"/>
                  </a:cubicBezTo>
                  <a:cubicBezTo>
                    <a:pt x="5134" y="18287"/>
                    <a:pt x="5118" y="18287"/>
                    <a:pt x="5072" y="18287"/>
                  </a:cubicBezTo>
                  <a:cubicBezTo>
                    <a:pt x="4994" y="18287"/>
                    <a:pt x="4917" y="18240"/>
                    <a:pt x="4886" y="18178"/>
                  </a:cubicBezTo>
                  <a:cubicBezTo>
                    <a:pt x="4839" y="18085"/>
                    <a:pt x="4870" y="17976"/>
                    <a:pt x="4963" y="17914"/>
                  </a:cubicBezTo>
                  <a:cubicBezTo>
                    <a:pt x="4993" y="17895"/>
                    <a:pt x="5026" y="17886"/>
                    <a:pt x="5060" y="17886"/>
                  </a:cubicBezTo>
                  <a:close/>
                  <a:moveTo>
                    <a:pt x="4368" y="18331"/>
                  </a:moveTo>
                  <a:cubicBezTo>
                    <a:pt x="4433" y="18331"/>
                    <a:pt x="4500" y="18362"/>
                    <a:pt x="4529" y="18411"/>
                  </a:cubicBezTo>
                  <a:cubicBezTo>
                    <a:pt x="4560" y="18473"/>
                    <a:pt x="4576" y="18519"/>
                    <a:pt x="4560" y="18566"/>
                  </a:cubicBezTo>
                  <a:cubicBezTo>
                    <a:pt x="4529" y="18643"/>
                    <a:pt x="4451" y="18705"/>
                    <a:pt x="4358" y="18705"/>
                  </a:cubicBezTo>
                  <a:cubicBezTo>
                    <a:pt x="4327" y="18705"/>
                    <a:pt x="4281" y="18690"/>
                    <a:pt x="4265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5" y="18364"/>
                  </a:cubicBezTo>
                  <a:cubicBezTo>
                    <a:pt x="4294" y="18341"/>
                    <a:pt x="4331" y="18331"/>
                    <a:pt x="4368" y="18331"/>
                  </a:cubicBezTo>
                  <a:close/>
                  <a:moveTo>
                    <a:pt x="6661" y="18803"/>
                  </a:moveTo>
                  <a:cubicBezTo>
                    <a:pt x="6689" y="18803"/>
                    <a:pt x="6718" y="18812"/>
                    <a:pt x="6747" y="18830"/>
                  </a:cubicBezTo>
                  <a:cubicBezTo>
                    <a:pt x="6747" y="18830"/>
                    <a:pt x="7429" y="19186"/>
                    <a:pt x="7786" y="19295"/>
                  </a:cubicBezTo>
                  <a:cubicBezTo>
                    <a:pt x="7864" y="19310"/>
                    <a:pt x="7926" y="19388"/>
                    <a:pt x="7910" y="19465"/>
                  </a:cubicBezTo>
                  <a:cubicBezTo>
                    <a:pt x="7895" y="19543"/>
                    <a:pt x="7833" y="19574"/>
                    <a:pt x="7771" y="19574"/>
                  </a:cubicBezTo>
                  <a:lnTo>
                    <a:pt x="7740" y="19574"/>
                  </a:lnTo>
                  <a:cubicBezTo>
                    <a:pt x="7321" y="19465"/>
                    <a:pt x="6623" y="19093"/>
                    <a:pt x="6607" y="19078"/>
                  </a:cubicBezTo>
                  <a:cubicBezTo>
                    <a:pt x="6530" y="19031"/>
                    <a:pt x="6514" y="18954"/>
                    <a:pt x="6545" y="18876"/>
                  </a:cubicBezTo>
                  <a:cubicBezTo>
                    <a:pt x="6574" y="18828"/>
                    <a:pt x="6616" y="18803"/>
                    <a:pt x="6661" y="18803"/>
                  </a:cubicBezTo>
                  <a:close/>
                  <a:moveTo>
                    <a:pt x="5175" y="18616"/>
                  </a:moveTo>
                  <a:cubicBezTo>
                    <a:pt x="5204" y="18616"/>
                    <a:pt x="5234" y="18625"/>
                    <a:pt x="5258" y="18643"/>
                  </a:cubicBezTo>
                  <a:cubicBezTo>
                    <a:pt x="5258" y="18643"/>
                    <a:pt x="5987" y="19233"/>
                    <a:pt x="6700" y="19558"/>
                  </a:cubicBezTo>
                  <a:cubicBezTo>
                    <a:pt x="6762" y="19605"/>
                    <a:pt x="6809" y="19698"/>
                    <a:pt x="6778" y="19760"/>
                  </a:cubicBezTo>
                  <a:cubicBezTo>
                    <a:pt x="6747" y="19791"/>
                    <a:pt x="6700" y="19838"/>
                    <a:pt x="6654" y="19838"/>
                  </a:cubicBezTo>
                  <a:cubicBezTo>
                    <a:pt x="6623" y="19838"/>
                    <a:pt x="6607" y="19807"/>
                    <a:pt x="6592" y="19807"/>
                  </a:cubicBezTo>
                  <a:cubicBezTo>
                    <a:pt x="5832" y="19465"/>
                    <a:pt x="5118" y="18876"/>
                    <a:pt x="5072" y="18861"/>
                  </a:cubicBezTo>
                  <a:cubicBezTo>
                    <a:pt x="5025" y="18830"/>
                    <a:pt x="4994" y="18721"/>
                    <a:pt x="5056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7534" y="20258"/>
                  </a:moveTo>
                  <a:cubicBezTo>
                    <a:pt x="7591" y="20258"/>
                    <a:pt x="7649" y="20274"/>
                    <a:pt x="7693" y="20303"/>
                  </a:cubicBezTo>
                  <a:cubicBezTo>
                    <a:pt x="7817" y="20349"/>
                    <a:pt x="7864" y="20489"/>
                    <a:pt x="7833" y="20598"/>
                  </a:cubicBezTo>
                  <a:cubicBezTo>
                    <a:pt x="7833" y="20644"/>
                    <a:pt x="7817" y="20675"/>
                    <a:pt x="7771" y="20706"/>
                  </a:cubicBezTo>
                  <a:cubicBezTo>
                    <a:pt x="7755" y="20706"/>
                    <a:pt x="7740" y="20722"/>
                    <a:pt x="7709" y="20722"/>
                  </a:cubicBezTo>
                  <a:cubicBezTo>
                    <a:pt x="7677" y="20737"/>
                    <a:pt x="7631" y="20737"/>
                    <a:pt x="7600" y="20737"/>
                  </a:cubicBezTo>
                  <a:cubicBezTo>
                    <a:pt x="7507" y="20737"/>
                    <a:pt x="7429" y="20722"/>
                    <a:pt x="7367" y="20660"/>
                  </a:cubicBezTo>
                  <a:cubicBezTo>
                    <a:pt x="7305" y="20629"/>
                    <a:pt x="7290" y="20551"/>
                    <a:pt x="7290" y="20474"/>
                  </a:cubicBezTo>
                  <a:cubicBezTo>
                    <a:pt x="7290" y="20411"/>
                    <a:pt x="7321" y="20349"/>
                    <a:pt x="7367" y="20318"/>
                  </a:cubicBezTo>
                  <a:cubicBezTo>
                    <a:pt x="7408" y="20278"/>
                    <a:pt x="7471" y="20258"/>
                    <a:pt x="7534" y="20258"/>
                  </a:cubicBezTo>
                  <a:close/>
                  <a:moveTo>
                    <a:pt x="10655" y="1"/>
                  </a:moveTo>
                  <a:cubicBezTo>
                    <a:pt x="4762" y="1"/>
                    <a:pt x="0" y="4762"/>
                    <a:pt x="0" y="10656"/>
                  </a:cubicBezTo>
                  <a:cubicBezTo>
                    <a:pt x="0" y="16544"/>
                    <a:pt x="4753" y="21318"/>
                    <a:pt x="10640" y="21327"/>
                  </a:cubicBezTo>
                  <a:lnTo>
                    <a:pt x="10640" y="21327"/>
                  </a:lnTo>
                  <a:lnTo>
                    <a:pt x="10640" y="20396"/>
                  </a:lnTo>
                  <a:cubicBezTo>
                    <a:pt x="10578" y="20396"/>
                    <a:pt x="10547" y="20411"/>
                    <a:pt x="10485" y="20411"/>
                  </a:cubicBezTo>
                  <a:cubicBezTo>
                    <a:pt x="10392" y="20427"/>
                    <a:pt x="10268" y="20427"/>
                    <a:pt x="10175" y="20427"/>
                  </a:cubicBezTo>
                  <a:cubicBezTo>
                    <a:pt x="9833" y="20427"/>
                    <a:pt x="9570" y="20380"/>
                    <a:pt x="9368" y="20256"/>
                  </a:cubicBezTo>
                  <a:cubicBezTo>
                    <a:pt x="9306" y="20225"/>
                    <a:pt x="9166" y="20148"/>
                    <a:pt x="9151" y="20008"/>
                  </a:cubicBezTo>
                  <a:cubicBezTo>
                    <a:pt x="9151" y="19946"/>
                    <a:pt x="9166" y="19869"/>
                    <a:pt x="9213" y="19807"/>
                  </a:cubicBezTo>
                  <a:cubicBezTo>
                    <a:pt x="9290" y="19714"/>
                    <a:pt x="9399" y="19698"/>
                    <a:pt x="9523" y="19667"/>
                  </a:cubicBezTo>
                  <a:cubicBezTo>
                    <a:pt x="9627" y="19662"/>
                    <a:pt x="9733" y="19658"/>
                    <a:pt x="9841" y="19658"/>
                  </a:cubicBezTo>
                  <a:cubicBezTo>
                    <a:pt x="10057" y="19658"/>
                    <a:pt x="10278" y="19672"/>
                    <a:pt x="10485" y="19714"/>
                  </a:cubicBezTo>
                  <a:cubicBezTo>
                    <a:pt x="10547" y="19714"/>
                    <a:pt x="10609" y="19729"/>
                    <a:pt x="10640" y="19760"/>
                  </a:cubicBezTo>
                  <a:lnTo>
                    <a:pt x="10640" y="869"/>
                  </a:lnTo>
                  <a:cubicBezTo>
                    <a:pt x="10237" y="869"/>
                    <a:pt x="9864" y="916"/>
                    <a:pt x="9864" y="916"/>
                  </a:cubicBezTo>
                  <a:cubicBezTo>
                    <a:pt x="9787" y="916"/>
                    <a:pt x="9709" y="854"/>
                    <a:pt x="9709" y="776"/>
                  </a:cubicBezTo>
                  <a:cubicBezTo>
                    <a:pt x="9709" y="699"/>
                    <a:pt x="9771" y="621"/>
                    <a:pt x="9849" y="621"/>
                  </a:cubicBezTo>
                  <a:cubicBezTo>
                    <a:pt x="9880" y="621"/>
                    <a:pt x="10252" y="575"/>
                    <a:pt x="10655" y="575"/>
                  </a:cubicBezTo>
                  <a:lnTo>
                    <a:pt x="10655" y="1"/>
                  </a:lnTo>
                  <a:close/>
                  <a:moveTo>
                    <a:pt x="10640" y="21327"/>
                  </a:moveTo>
                  <a:lnTo>
                    <a:pt x="10640" y="21327"/>
                  </a:lnTo>
                  <a:lnTo>
                    <a:pt x="10655" y="21327"/>
                  </a:lnTo>
                  <a:cubicBezTo>
                    <a:pt x="10650" y="21327"/>
                    <a:pt x="10645" y="21327"/>
                    <a:pt x="10640" y="21327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26"/>
            <p:cNvSpPr/>
            <p:nvPr/>
          </p:nvSpPr>
          <p:spPr>
            <a:xfrm>
              <a:off x="4861063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64" y="0"/>
                  </a:moveTo>
                  <a:cubicBezTo>
                    <a:pt x="217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91"/>
                    <a:pt x="512" y="1691"/>
                  </a:cubicBezTo>
                  <a:lnTo>
                    <a:pt x="559" y="1691"/>
                  </a:lnTo>
                  <a:cubicBezTo>
                    <a:pt x="698" y="1629"/>
                    <a:pt x="776" y="1474"/>
                    <a:pt x="745" y="1319"/>
                  </a:cubicBezTo>
                  <a:cubicBezTo>
                    <a:pt x="698" y="915"/>
                    <a:pt x="574" y="528"/>
                    <a:pt x="404" y="155"/>
                  </a:cubicBezTo>
                  <a:cubicBezTo>
                    <a:pt x="373" y="93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26"/>
            <p:cNvSpPr/>
            <p:nvPr/>
          </p:nvSpPr>
          <p:spPr>
            <a:xfrm>
              <a:off x="4985913" y="3834000"/>
              <a:ext cx="32200" cy="14425"/>
            </a:xfrm>
            <a:custGeom>
              <a:avLst/>
              <a:gdLst/>
              <a:ahLst/>
              <a:cxnLst/>
              <a:rect l="l" t="t" r="r" b="b"/>
              <a:pathLst>
                <a:path w="1288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0" y="420"/>
                    <a:pt x="0" y="420"/>
                  </a:cubicBezTo>
                  <a:cubicBezTo>
                    <a:pt x="35" y="524"/>
                    <a:pt x="123" y="577"/>
                    <a:pt x="210" y="577"/>
                  </a:cubicBezTo>
                  <a:cubicBezTo>
                    <a:pt x="239" y="577"/>
                    <a:pt x="268" y="571"/>
                    <a:pt x="295" y="559"/>
                  </a:cubicBezTo>
                  <a:cubicBezTo>
                    <a:pt x="605" y="482"/>
                    <a:pt x="916" y="342"/>
                    <a:pt x="1195" y="172"/>
                  </a:cubicBezTo>
                  <a:cubicBezTo>
                    <a:pt x="1272" y="109"/>
                    <a:pt x="1288" y="94"/>
                    <a:pt x="1288" y="94"/>
                  </a:cubicBezTo>
                  <a:cubicBezTo>
                    <a:pt x="1288" y="78"/>
                    <a:pt x="1226" y="32"/>
                    <a:pt x="1148" y="16"/>
                  </a:cubicBezTo>
                  <a:cubicBezTo>
                    <a:pt x="1117" y="16"/>
                    <a:pt x="1055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26"/>
            <p:cNvSpPr/>
            <p:nvPr/>
          </p:nvSpPr>
          <p:spPr>
            <a:xfrm>
              <a:off x="5072763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50" y="0"/>
                  </a:moveTo>
                  <a:cubicBezTo>
                    <a:pt x="325" y="0"/>
                    <a:pt x="200" y="8"/>
                    <a:pt x="78" y="21"/>
                  </a:cubicBezTo>
                  <a:cubicBezTo>
                    <a:pt x="47" y="21"/>
                    <a:pt x="16" y="21"/>
                    <a:pt x="1" y="52"/>
                  </a:cubicBezTo>
                  <a:cubicBezTo>
                    <a:pt x="16" y="52"/>
                    <a:pt x="16" y="67"/>
                    <a:pt x="47" y="67"/>
                  </a:cubicBezTo>
                  <a:cubicBezTo>
                    <a:pt x="202" y="160"/>
                    <a:pt x="435" y="207"/>
                    <a:pt x="714" y="207"/>
                  </a:cubicBezTo>
                  <a:cubicBezTo>
                    <a:pt x="823" y="207"/>
                    <a:pt x="916" y="207"/>
                    <a:pt x="1009" y="176"/>
                  </a:cubicBezTo>
                  <a:cubicBezTo>
                    <a:pt x="1148" y="176"/>
                    <a:pt x="1164" y="145"/>
                    <a:pt x="1164" y="145"/>
                  </a:cubicBezTo>
                  <a:cubicBezTo>
                    <a:pt x="1148" y="98"/>
                    <a:pt x="1071" y="67"/>
                    <a:pt x="978" y="52"/>
                  </a:cubicBezTo>
                  <a:cubicBezTo>
                    <a:pt x="805" y="15"/>
                    <a:pt x="627" y="0"/>
                    <a:pt x="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26"/>
            <p:cNvSpPr/>
            <p:nvPr/>
          </p:nvSpPr>
          <p:spPr>
            <a:xfrm>
              <a:off x="4978163" y="3827125"/>
              <a:ext cx="47700" cy="29000"/>
            </a:xfrm>
            <a:custGeom>
              <a:avLst/>
              <a:gdLst/>
              <a:ahLst/>
              <a:cxnLst/>
              <a:rect l="l" t="t" r="r" b="b"/>
              <a:pathLst>
                <a:path w="1908" h="1160" extrusionOk="0">
                  <a:moveTo>
                    <a:pt x="1319" y="276"/>
                  </a:moveTo>
                  <a:cubicBezTo>
                    <a:pt x="1365" y="276"/>
                    <a:pt x="1427" y="291"/>
                    <a:pt x="1458" y="291"/>
                  </a:cubicBezTo>
                  <a:cubicBezTo>
                    <a:pt x="1536" y="307"/>
                    <a:pt x="1598" y="353"/>
                    <a:pt x="1598" y="369"/>
                  </a:cubicBezTo>
                  <a:cubicBezTo>
                    <a:pt x="1598" y="369"/>
                    <a:pt x="1582" y="384"/>
                    <a:pt x="1505" y="447"/>
                  </a:cubicBezTo>
                  <a:cubicBezTo>
                    <a:pt x="1226" y="617"/>
                    <a:pt x="915" y="757"/>
                    <a:pt x="605" y="834"/>
                  </a:cubicBezTo>
                  <a:cubicBezTo>
                    <a:pt x="577" y="846"/>
                    <a:pt x="547" y="852"/>
                    <a:pt x="518" y="852"/>
                  </a:cubicBezTo>
                  <a:cubicBezTo>
                    <a:pt x="436" y="852"/>
                    <a:pt x="356" y="806"/>
                    <a:pt x="310" y="726"/>
                  </a:cubicBezTo>
                  <a:cubicBezTo>
                    <a:pt x="310" y="695"/>
                    <a:pt x="341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31" y="1"/>
                  </a:moveTo>
                  <a:cubicBezTo>
                    <a:pt x="932" y="1"/>
                    <a:pt x="566" y="177"/>
                    <a:pt x="295" y="353"/>
                  </a:cubicBezTo>
                  <a:cubicBezTo>
                    <a:pt x="109" y="462"/>
                    <a:pt x="0" y="602"/>
                    <a:pt x="31" y="757"/>
                  </a:cubicBezTo>
                  <a:cubicBezTo>
                    <a:pt x="31" y="803"/>
                    <a:pt x="47" y="834"/>
                    <a:pt x="109" y="896"/>
                  </a:cubicBezTo>
                  <a:cubicBezTo>
                    <a:pt x="186" y="1067"/>
                    <a:pt x="372" y="1160"/>
                    <a:pt x="574" y="1160"/>
                  </a:cubicBezTo>
                  <a:cubicBezTo>
                    <a:pt x="605" y="1160"/>
                    <a:pt x="667" y="1160"/>
                    <a:pt x="698" y="1144"/>
                  </a:cubicBezTo>
                  <a:cubicBezTo>
                    <a:pt x="1055" y="1051"/>
                    <a:pt x="1381" y="912"/>
                    <a:pt x="1675" y="726"/>
                  </a:cubicBezTo>
                  <a:cubicBezTo>
                    <a:pt x="1737" y="679"/>
                    <a:pt x="1861" y="586"/>
                    <a:pt x="1892" y="400"/>
                  </a:cubicBezTo>
                  <a:cubicBezTo>
                    <a:pt x="1908" y="198"/>
                    <a:pt x="1706" y="59"/>
                    <a:pt x="1505" y="12"/>
                  </a:cubicBezTo>
                  <a:cubicBezTo>
                    <a:pt x="1446" y="4"/>
                    <a:pt x="1388" y="1"/>
                    <a:pt x="13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26"/>
            <p:cNvSpPr/>
            <p:nvPr/>
          </p:nvSpPr>
          <p:spPr>
            <a:xfrm>
              <a:off x="5064613" y="4243075"/>
              <a:ext cx="37650" cy="19400"/>
            </a:xfrm>
            <a:custGeom>
              <a:avLst/>
              <a:gdLst/>
              <a:ahLst/>
              <a:cxnLst/>
              <a:rect l="l" t="t" r="r" b="b"/>
              <a:pathLst>
                <a:path w="1506" h="776" extrusionOk="0">
                  <a:moveTo>
                    <a:pt x="808" y="305"/>
                  </a:moveTo>
                  <a:cubicBezTo>
                    <a:pt x="975" y="305"/>
                    <a:pt x="1141" y="316"/>
                    <a:pt x="1304" y="342"/>
                  </a:cubicBezTo>
                  <a:cubicBezTo>
                    <a:pt x="1397" y="373"/>
                    <a:pt x="1474" y="419"/>
                    <a:pt x="1474" y="450"/>
                  </a:cubicBezTo>
                  <a:cubicBezTo>
                    <a:pt x="1474" y="466"/>
                    <a:pt x="1459" y="481"/>
                    <a:pt x="1335" y="481"/>
                  </a:cubicBezTo>
                  <a:cubicBezTo>
                    <a:pt x="1242" y="497"/>
                    <a:pt x="1149" y="497"/>
                    <a:pt x="1040" y="497"/>
                  </a:cubicBezTo>
                  <a:cubicBezTo>
                    <a:pt x="761" y="497"/>
                    <a:pt x="528" y="466"/>
                    <a:pt x="373" y="373"/>
                  </a:cubicBezTo>
                  <a:cubicBezTo>
                    <a:pt x="342" y="373"/>
                    <a:pt x="342" y="342"/>
                    <a:pt x="327" y="342"/>
                  </a:cubicBezTo>
                  <a:cubicBezTo>
                    <a:pt x="342" y="326"/>
                    <a:pt x="373" y="326"/>
                    <a:pt x="404" y="326"/>
                  </a:cubicBezTo>
                  <a:cubicBezTo>
                    <a:pt x="537" y="312"/>
                    <a:pt x="672" y="305"/>
                    <a:pt x="808" y="305"/>
                  </a:cubicBezTo>
                  <a:close/>
                  <a:moveTo>
                    <a:pt x="714" y="1"/>
                  </a:moveTo>
                  <a:cubicBezTo>
                    <a:pt x="606" y="1"/>
                    <a:pt x="497" y="6"/>
                    <a:pt x="389" y="16"/>
                  </a:cubicBezTo>
                  <a:cubicBezTo>
                    <a:pt x="265" y="32"/>
                    <a:pt x="156" y="63"/>
                    <a:pt x="78" y="156"/>
                  </a:cubicBezTo>
                  <a:cubicBezTo>
                    <a:pt x="16" y="218"/>
                    <a:pt x="1" y="264"/>
                    <a:pt x="16" y="342"/>
                  </a:cubicBezTo>
                  <a:cubicBezTo>
                    <a:pt x="63" y="481"/>
                    <a:pt x="172" y="559"/>
                    <a:pt x="234" y="605"/>
                  </a:cubicBezTo>
                  <a:cubicBezTo>
                    <a:pt x="451" y="714"/>
                    <a:pt x="714" y="776"/>
                    <a:pt x="1040" y="776"/>
                  </a:cubicBezTo>
                  <a:cubicBezTo>
                    <a:pt x="1164" y="776"/>
                    <a:pt x="1257" y="760"/>
                    <a:pt x="1350" y="760"/>
                  </a:cubicBezTo>
                  <a:cubicBezTo>
                    <a:pt x="1397" y="760"/>
                    <a:pt x="1459" y="760"/>
                    <a:pt x="1505" y="729"/>
                  </a:cubicBezTo>
                  <a:lnTo>
                    <a:pt x="1505" y="109"/>
                  </a:lnTo>
                  <a:cubicBezTo>
                    <a:pt x="1459" y="94"/>
                    <a:pt x="1397" y="78"/>
                    <a:pt x="1350" y="63"/>
                  </a:cubicBezTo>
                  <a:cubicBezTo>
                    <a:pt x="1143" y="21"/>
                    <a:pt x="930" y="1"/>
                    <a:pt x="7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26"/>
            <p:cNvSpPr/>
            <p:nvPr/>
          </p:nvSpPr>
          <p:spPr>
            <a:xfrm>
              <a:off x="48536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21" y="305"/>
                    <a:pt x="668" y="398"/>
                    <a:pt x="683" y="445"/>
                  </a:cubicBezTo>
                  <a:cubicBezTo>
                    <a:pt x="854" y="802"/>
                    <a:pt x="978" y="1189"/>
                    <a:pt x="1024" y="1608"/>
                  </a:cubicBezTo>
                  <a:cubicBezTo>
                    <a:pt x="1055" y="1763"/>
                    <a:pt x="978" y="1918"/>
                    <a:pt x="854" y="1996"/>
                  </a:cubicBezTo>
                  <a:lnTo>
                    <a:pt x="807" y="1996"/>
                  </a:lnTo>
                  <a:cubicBezTo>
                    <a:pt x="761" y="1996"/>
                    <a:pt x="699" y="1918"/>
                    <a:pt x="637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202" y="1484"/>
                    <a:pt x="388" y="1887"/>
                  </a:cubicBezTo>
                  <a:cubicBezTo>
                    <a:pt x="512" y="2151"/>
                    <a:pt x="637" y="2260"/>
                    <a:pt x="823" y="2260"/>
                  </a:cubicBezTo>
                  <a:cubicBezTo>
                    <a:pt x="854" y="2260"/>
                    <a:pt x="916" y="2260"/>
                    <a:pt x="947" y="2244"/>
                  </a:cubicBezTo>
                  <a:cubicBezTo>
                    <a:pt x="1210" y="2151"/>
                    <a:pt x="1366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900" y="181"/>
                    <a:pt x="823" y="57"/>
                    <a:pt x="637" y="11"/>
                  </a:cubicBezTo>
                  <a:cubicBezTo>
                    <a:pt x="611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26"/>
            <p:cNvSpPr/>
            <p:nvPr/>
          </p:nvSpPr>
          <p:spPr>
            <a:xfrm>
              <a:off x="4889763" y="4110850"/>
              <a:ext cx="44600" cy="47725"/>
            </a:xfrm>
            <a:custGeom>
              <a:avLst/>
              <a:gdLst/>
              <a:ahLst/>
              <a:cxnLst/>
              <a:rect l="l" t="t" r="r" b="b"/>
              <a:pathLst>
                <a:path w="1784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310" y="249"/>
                    <a:pt x="357" y="357"/>
                    <a:pt x="434" y="482"/>
                  </a:cubicBezTo>
                  <a:cubicBezTo>
                    <a:pt x="357" y="435"/>
                    <a:pt x="279" y="404"/>
                    <a:pt x="233" y="388"/>
                  </a:cubicBezTo>
                  <a:cubicBezTo>
                    <a:pt x="211" y="376"/>
                    <a:pt x="190" y="370"/>
                    <a:pt x="169" y="370"/>
                  </a:cubicBezTo>
                  <a:cubicBezTo>
                    <a:pt x="115" y="370"/>
                    <a:pt x="65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27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03" y="1831"/>
                  </a:lnTo>
                  <a:cubicBezTo>
                    <a:pt x="1241" y="1598"/>
                    <a:pt x="1148" y="1366"/>
                    <a:pt x="1055" y="1133"/>
                  </a:cubicBezTo>
                  <a:lnTo>
                    <a:pt x="1055" y="1133"/>
                  </a:lnTo>
                  <a:cubicBezTo>
                    <a:pt x="1225" y="1210"/>
                    <a:pt x="1411" y="1319"/>
                    <a:pt x="1567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691" y="1412"/>
                    <a:pt x="1737" y="1397"/>
                    <a:pt x="1768" y="1335"/>
                  </a:cubicBezTo>
                  <a:cubicBezTo>
                    <a:pt x="1784" y="1242"/>
                    <a:pt x="1737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20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26"/>
            <p:cNvSpPr/>
            <p:nvPr/>
          </p:nvSpPr>
          <p:spPr>
            <a:xfrm>
              <a:off x="48769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1" y="1"/>
                    <a:pt x="813" y="23"/>
                    <a:pt x="776" y="51"/>
                  </a:cubicBezTo>
                  <a:cubicBezTo>
                    <a:pt x="419" y="470"/>
                    <a:pt x="31" y="1121"/>
                    <a:pt x="16" y="1137"/>
                  </a:cubicBezTo>
                  <a:cubicBezTo>
                    <a:pt x="0" y="1214"/>
                    <a:pt x="47" y="1292"/>
                    <a:pt x="93" y="1354"/>
                  </a:cubicBezTo>
                  <a:cubicBezTo>
                    <a:pt x="124" y="1370"/>
                    <a:pt x="140" y="1370"/>
                    <a:pt x="171" y="1370"/>
                  </a:cubicBezTo>
                  <a:cubicBezTo>
                    <a:pt x="233" y="1370"/>
                    <a:pt x="279" y="1354"/>
                    <a:pt x="295" y="1292"/>
                  </a:cubicBezTo>
                  <a:cubicBezTo>
                    <a:pt x="295" y="1292"/>
                    <a:pt x="683" y="641"/>
                    <a:pt x="1008" y="253"/>
                  </a:cubicBezTo>
                  <a:cubicBezTo>
                    <a:pt x="1070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26"/>
            <p:cNvSpPr/>
            <p:nvPr/>
          </p:nvSpPr>
          <p:spPr>
            <a:xfrm>
              <a:off x="49091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80" y="10"/>
                    <a:pt x="1055" y="35"/>
                  </a:cubicBezTo>
                  <a:cubicBezTo>
                    <a:pt x="652" y="392"/>
                    <a:pt x="78" y="1090"/>
                    <a:pt x="47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94" y="1338"/>
                    <a:pt x="125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288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26"/>
            <p:cNvSpPr/>
            <p:nvPr/>
          </p:nvSpPr>
          <p:spPr>
            <a:xfrm>
              <a:off x="4917288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9" y="0"/>
                  </a:moveTo>
                  <a:cubicBezTo>
                    <a:pt x="918" y="0"/>
                    <a:pt x="885" y="8"/>
                    <a:pt x="853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70" y="52"/>
                  </a:cubicBezTo>
                  <a:cubicBezTo>
                    <a:pt x="1034" y="16"/>
                    <a:pt x="992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26"/>
            <p:cNvSpPr/>
            <p:nvPr/>
          </p:nvSpPr>
          <p:spPr>
            <a:xfrm>
              <a:off x="5078588" y="3766925"/>
              <a:ext cx="23275" cy="8550"/>
            </a:xfrm>
            <a:custGeom>
              <a:avLst/>
              <a:gdLst/>
              <a:ahLst/>
              <a:cxnLst/>
              <a:rect l="l" t="t" r="r" b="b"/>
              <a:pathLst>
                <a:path w="931" h="342" extrusionOk="0">
                  <a:moveTo>
                    <a:pt x="931" y="1"/>
                  </a:moveTo>
                  <a:cubicBezTo>
                    <a:pt x="528" y="1"/>
                    <a:pt x="155" y="47"/>
                    <a:pt x="140" y="47"/>
                  </a:cubicBezTo>
                  <a:cubicBezTo>
                    <a:pt x="62" y="47"/>
                    <a:pt x="0" y="125"/>
                    <a:pt x="0" y="202"/>
                  </a:cubicBezTo>
                  <a:cubicBezTo>
                    <a:pt x="0" y="280"/>
                    <a:pt x="78" y="342"/>
                    <a:pt x="155" y="342"/>
                  </a:cubicBezTo>
                  <a:cubicBezTo>
                    <a:pt x="155" y="342"/>
                    <a:pt x="528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26"/>
            <p:cNvSpPr/>
            <p:nvPr/>
          </p:nvSpPr>
          <p:spPr>
            <a:xfrm>
              <a:off x="49607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81" y="0"/>
                  </a:moveTo>
                  <a:cubicBezTo>
                    <a:pt x="136" y="0"/>
                    <a:pt x="91" y="21"/>
                    <a:pt x="62" y="58"/>
                  </a:cubicBezTo>
                  <a:cubicBezTo>
                    <a:pt x="0" y="105"/>
                    <a:pt x="31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60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815" y="1082"/>
                    <a:pt x="1768" y="989"/>
                    <a:pt x="1706" y="942"/>
                  </a:cubicBezTo>
                  <a:cubicBezTo>
                    <a:pt x="993" y="617"/>
                    <a:pt x="264" y="27"/>
                    <a:pt x="264" y="27"/>
                  </a:cubicBezTo>
                  <a:cubicBezTo>
                    <a:pt x="240" y="9"/>
                    <a:pt x="210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26"/>
            <p:cNvSpPr/>
            <p:nvPr/>
          </p:nvSpPr>
          <p:spPr>
            <a:xfrm>
              <a:off x="4847488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3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26"/>
            <p:cNvSpPr/>
            <p:nvPr/>
          </p:nvSpPr>
          <p:spPr>
            <a:xfrm>
              <a:off x="4998713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26" y="771"/>
                  </a:cubicBezTo>
                  <a:lnTo>
                    <a:pt x="1257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26"/>
            <p:cNvSpPr/>
            <p:nvPr/>
          </p:nvSpPr>
          <p:spPr>
            <a:xfrm>
              <a:off x="5019638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09" y="0"/>
                    <a:pt x="63" y="32"/>
                    <a:pt x="32" y="84"/>
                  </a:cubicBezTo>
                  <a:cubicBezTo>
                    <a:pt x="1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2" y="643"/>
                  </a:cubicBezTo>
                  <a:cubicBezTo>
                    <a:pt x="807" y="643"/>
                    <a:pt x="823" y="658"/>
                    <a:pt x="854" y="658"/>
                  </a:cubicBezTo>
                  <a:cubicBezTo>
                    <a:pt x="900" y="658"/>
                    <a:pt x="947" y="627"/>
                    <a:pt x="978" y="581"/>
                  </a:cubicBezTo>
                  <a:cubicBezTo>
                    <a:pt x="1009" y="487"/>
                    <a:pt x="978" y="410"/>
                    <a:pt x="900" y="363"/>
                  </a:cubicBezTo>
                  <a:cubicBezTo>
                    <a:pt x="668" y="270"/>
                    <a:pt x="233" y="22"/>
                    <a:pt x="233" y="22"/>
                  </a:cubicBezTo>
                  <a:cubicBezTo>
                    <a:pt x="209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26"/>
            <p:cNvSpPr/>
            <p:nvPr/>
          </p:nvSpPr>
          <p:spPr>
            <a:xfrm>
              <a:off x="4877338" y="4017025"/>
              <a:ext cx="10900" cy="26400"/>
            </a:xfrm>
            <a:custGeom>
              <a:avLst/>
              <a:gdLst/>
              <a:ahLst/>
              <a:cxnLst/>
              <a:rect l="l" t="t" r="r" b="b"/>
              <a:pathLst>
                <a:path w="436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42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26"/>
            <p:cNvSpPr/>
            <p:nvPr/>
          </p:nvSpPr>
          <p:spPr>
            <a:xfrm>
              <a:off x="50351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1" y="2"/>
                    <a:pt x="962" y="3"/>
                  </a:cubicBezTo>
                  <a:cubicBezTo>
                    <a:pt x="636" y="65"/>
                    <a:pt x="109" y="329"/>
                    <a:pt x="93" y="360"/>
                  </a:cubicBezTo>
                  <a:cubicBezTo>
                    <a:pt x="16" y="391"/>
                    <a:pt x="0" y="469"/>
                    <a:pt x="31" y="546"/>
                  </a:cubicBezTo>
                  <a:cubicBezTo>
                    <a:pt x="47" y="608"/>
                    <a:pt x="109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1" y="267"/>
                    <a:pt x="1163" y="189"/>
                    <a:pt x="1132" y="127"/>
                  </a:cubicBezTo>
                  <a:cubicBezTo>
                    <a:pt x="1118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26"/>
            <p:cNvSpPr/>
            <p:nvPr/>
          </p:nvSpPr>
          <p:spPr>
            <a:xfrm>
              <a:off x="5055713" y="3864425"/>
              <a:ext cx="21350" cy="11100"/>
            </a:xfrm>
            <a:custGeom>
              <a:avLst/>
              <a:gdLst/>
              <a:ahLst/>
              <a:cxnLst/>
              <a:rect l="l" t="t" r="r" b="b"/>
              <a:pathLst>
                <a:path w="854" h="444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96" y="40"/>
                    <a:pt x="295" y="71"/>
                    <a:pt x="124" y="149"/>
                  </a:cubicBezTo>
                  <a:cubicBezTo>
                    <a:pt x="47" y="180"/>
                    <a:pt x="0" y="273"/>
                    <a:pt x="47" y="350"/>
                  </a:cubicBezTo>
                  <a:cubicBezTo>
                    <a:pt x="62" y="412"/>
                    <a:pt x="124" y="443"/>
                    <a:pt x="186" y="443"/>
                  </a:cubicBezTo>
                  <a:lnTo>
                    <a:pt x="233" y="443"/>
                  </a:lnTo>
                  <a:cubicBezTo>
                    <a:pt x="388" y="397"/>
                    <a:pt x="574" y="350"/>
                    <a:pt x="745" y="304"/>
                  </a:cubicBezTo>
                  <a:cubicBezTo>
                    <a:pt x="807" y="273"/>
                    <a:pt x="853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26"/>
            <p:cNvSpPr/>
            <p:nvPr/>
          </p:nvSpPr>
          <p:spPr>
            <a:xfrm>
              <a:off x="5006063" y="3920925"/>
              <a:ext cx="14000" cy="12375"/>
            </a:xfrm>
            <a:custGeom>
              <a:avLst/>
              <a:gdLst/>
              <a:ahLst/>
              <a:cxnLst/>
              <a:rect l="l" t="t" r="r" b="b"/>
              <a:pathLst>
                <a:path w="560" h="495" extrusionOk="0">
                  <a:moveTo>
                    <a:pt x="365" y="1"/>
                  </a:moveTo>
                  <a:cubicBezTo>
                    <a:pt x="281" y="1"/>
                    <a:pt x="191" y="34"/>
                    <a:pt x="125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47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404" y="401"/>
                  </a:cubicBezTo>
                  <a:cubicBezTo>
                    <a:pt x="497" y="324"/>
                    <a:pt x="559" y="200"/>
                    <a:pt x="544" y="91"/>
                  </a:cubicBezTo>
                  <a:lnTo>
                    <a:pt x="544" y="76"/>
                  </a:lnTo>
                  <a:lnTo>
                    <a:pt x="513" y="45"/>
                  </a:lnTo>
                  <a:cubicBezTo>
                    <a:pt x="470" y="14"/>
                    <a:pt x="419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26"/>
            <p:cNvSpPr/>
            <p:nvPr/>
          </p:nvSpPr>
          <p:spPr>
            <a:xfrm>
              <a:off x="4892863" y="3920100"/>
              <a:ext cx="8925" cy="9325"/>
            </a:xfrm>
            <a:custGeom>
              <a:avLst/>
              <a:gdLst/>
              <a:ahLst/>
              <a:cxnLst/>
              <a:rect l="l" t="t" r="r" b="b"/>
              <a:pathLst>
                <a:path w="357" h="373" extrusionOk="0">
                  <a:moveTo>
                    <a:pt x="124" y="0"/>
                  </a:moveTo>
                  <a:cubicBezTo>
                    <a:pt x="62" y="62"/>
                    <a:pt x="47" y="109"/>
                    <a:pt x="16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55" y="372"/>
                  </a:lnTo>
                  <a:cubicBezTo>
                    <a:pt x="233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26"/>
            <p:cNvSpPr/>
            <p:nvPr/>
          </p:nvSpPr>
          <p:spPr>
            <a:xfrm>
              <a:off x="4906038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6" y="1"/>
                  </a:moveTo>
                  <a:cubicBezTo>
                    <a:pt x="159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1" y="98"/>
                    <a:pt x="63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8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0" y="315"/>
                    <a:pt x="450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26"/>
            <p:cNvSpPr/>
            <p:nvPr/>
          </p:nvSpPr>
          <p:spPr>
            <a:xfrm>
              <a:off x="49405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2" y="0"/>
                  </a:moveTo>
                  <a:cubicBezTo>
                    <a:pt x="139" y="0"/>
                    <a:pt x="107" y="10"/>
                    <a:pt x="78" y="33"/>
                  </a:cubicBezTo>
                  <a:cubicBezTo>
                    <a:pt x="32" y="64"/>
                    <a:pt x="1" y="126"/>
                    <a:pt x="1" y="173"/>
                  </a:cubicBezTo>
                  <a:cubicBezTo>
                    <a:pt x="1" y="235"/>
                    <a:pt x="32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64" y="374"/>
                    <a:pt x="342" y="312"/>
                    <a:pt x="373" y="235"/>
                  </a:cubicBezTo>
                  <a:cubicBezTo>
                    <a:pt x="389" y="173"/>
                    <a:pt x="373" y="142"/>
                    <a:pt x="327" y="80"/>
                  </a:cubicBezTo>
                  <a:cubicBezTo>
                    <a:pt x="287" y="31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26"/>
            <p:cNvSpPr/>
            <p:nvPr/>
          </p:nvSpPr>
          <p:spPr>
            <a:xfrm>
              <a:off x="49568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7" y="0"/>
                    <a:pt x="154" y="9"/>
                    <a:pt x="124" y="28"/>
                  </a:cubicBezTo>
                  <a:cubicBezTo>
                    <a:pt x="31" y="90"/>
                    <a:pt x="0" y="199"/>
                    <a:pt x="47" y="292"/>
                  </a:cubicBezTo>
                  <a:cubicBezTo>
                    <a:pt x="78" y="354"/>
                    <a:pt x="140" y="401"/>
                    <a:pt x="217" y="401"/>
                  </a:cubicBezTo>
                  <a:cubicBezTo>
                    <a:pt x="264" y="401"/>
                    <a:pt x="295" y="370"/>
                    <a:pt x="310" y="370"/>
                  </a:cubicBezTo>
                  <a:cubicBezTo>
                    <a:pt x="357" y="354"/>
                    <a:pt x="388" y="323"/>
                    <a:pt x="419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4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26"/>
            <p:cNvSpPr/>
            <p:nvPr/>
          </p:nvSpPr>
          <p:spPr>
            <a:xfrm>
              <a:off x="49483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1" y="0"/>
                    <a:pt x="181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09" y="35"/>
                  </a:lnTo>
                  <a:cubicBezTo>
                    <a:pt x="62" y="66"/>
                    <a:pt x="16" y="113"/>
                    <a:pt x="16" y="175"/>
                  </a:cubicBezTo>
                  <a:cubicBezTo>
                    <a:pt x="0" y="237"/>
                    <a:pt x="31" y="314"/>
                    <a:pt x="78" y="345"/>
                  </a:cubicBezTo>
                  <a:cubicBezTo>
                    <a:pt x="109" y="376"/>
                    <a:pt x="155" y="392"/>
                    <a:pt x="186" y="392"/>
                  </a:cubicBezTo>
                  <a:lnTo>
                    <a:pt x="248" y="392"/>
                  </a:lnTo>
                  <a:cubicBezTo>
                    <a:pt x="310" y="376"/>
                    <a:pt x="372" y="330"/>
                    <a:pt x="388" y="268"/>
                  </a:cubicBezTo>
                  <a:cubicBezTo>
                    <a:pt x="403" y="221"/>
                    <a:pt x="388" y="159"/>
                    <a:pt x="341" y="97"/>
                  </a:cubicBezTo>
                  <a:cubicBezTo>
                    <a:pt x="302" y="32"/>
                    <a:pt x="253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26"/>
            <p:cNvSpPr/>
            <p:nvPr/>
          </p:nvSpPr>
          <p:spPr>
            <a:xfrm>
              <a:off x="4988638" y="4199125"/>
              <a:ext cx="9700" cy="9850"/>
            </a:xfrm>
            <a:custGeom>
              <a:avLst/>
              <a:gdLst/>
              <a:ahLst/>
              <a:cxnLst/>
              <a:rect l="l" t="t" r="r" b="b"/>
              <a:pathLst>
                <a:path w="388" h="394" extrusionOk="0">
                  <a:moveTo>
                    <a:pt x="178" y="52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78" y="52"/>
                  </a:lnTo>
                  <a:close/>
                  <a:moveTo>
                    <a:pt x="167" y="0"/>
                  </a:moveTo>
                  <a:cubicBezTo>
                    <a:pt x="127" y="0"/>
                    <a:pt x="82" y="21"/>
                    <a:pt x="47" y="68"/>
                  </a:cubicBezTo>
                  <a:cubicBezTo>
                    <a:pt x="16" y="130"/>
                    <a:pt x="0" y="208"/>
                    <a:pt x="16" y="254"/>
                  </a:cubicBezTo>
                  <a:cubicBezTo>
                    <a:pt x="47" y="332"/>
                    <a:pt x="155" y="394"/>
                    <a:pt x="233" y="394"/>
                  </a:cubicBezTo>
                  <a:cubicBezTo>
                    <a:pt x="264" y="394"/>
                    <a:pt x="279" y="394"/>
                    <a:pt x="310" y="378"/>
                  </a:cubicBezTo>
                  <a:lnTo>
                    <a:pt x="326" y="363"/>
                  </a:lnTo>
                  <a:lnTo>
                    <a:pt x="388" y="68"/>
                  </a:lnTo>
                  <a:lnTo>
                    <a:pt x="193" y="23"/>
                  </a:lnTo>
                  <a:lnTo>
                    <a:pt x="202" y="6"/>
                  </a:lnTo>
                  <a:cubicBezTo>
                    <a:pt x="191" y="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26"/>
            <p:cNvSpPr/>
            <p:nvPr/>
          </p:nvSpPr>
          <p:spPr>
            <a:xfrm>
              <a:off x="4957613" y="3897775"/>
              <a:ext cx="12825" cy="11875"/>
            </a:xfrm>
            <a:custGeom>
              <a:avLst/>
              <a:gdLst/>
              <a:ahLst/>
              <a:cxnLst/>
              <a:rect l="l" t="t" r="r" b="b"/>
              <a:pathLst>
                <a:path w="513" h="475" extrusionOk="0">
                  <a:moveTo>
                    <a:pt x="293" y="0"/>
                  </a:moveTo>
                  <a:cubicBezTo>
                    <a:pt x="201" y="0"/>
                    <a:pt x="99" y="58"/>
                    <a:pt x="31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31" y="397"/>
                    <a:pt x="93" y="428"/>
                  </a:cubicBezTo>
                  <a:cubicBezTo>
                    <a:pt x="124" y="459"/>
                    <a:pt x="186" y="474"/>
                    <a:pt x="248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497" y="319"/>
                    <a:pt x="512" y="242"/>
                    <a:pt x="497" y="180"/>
                  </a:cubicBezTo>
                  <a:cubicBezTo>
                    <a:pt x="481" y="118"/>
                    <a:pt x="435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26"/>
            <p:cNvSpPr/>
            <p:nvPr/>
          </p:nvSpPr>
          <p:spPr>
            <a:xfrm>
              <a:off x="5030113" y="3772750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63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25" y="435"/>
                    <a:pt x="20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35" y="388"/>
                    <a:pt x="466" y="357"/>
                  </a:cubicBezTo>
                  <a:cubicBezTo>
                    <a:pt x="481" y="311"/>
                    <a:pt x="512" y="264"/>
                    <a:pt x="481" y="218"/>
                  </a:cubicBezTo>
                  <a:cubicBezTo>
                    <a:pt x="450" y="78"/>
                    <a:pt x="295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26"/>
            <p:cNvSpPr/>
            <p:nvPr/>
          </p:nvSpPr>
          <p:spPr>
            <a:xfrm>
              <a:off x="4953738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47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34" y="310"/>
                  </a:cubicBezTo>
                  <a:cubicBezTo>
                    <a:pt x="465" y="248"/>
                    <a:pt x="465" y="171"/>
                    <a:pt x="434" y="140"/>
                  </a:cubicBezTo>
                  <a:cubicBezTo>
                    <a:pt x="403" y="62"/>
                    <a:pt x="279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26"/>
            <p:cNvSpPr/>
            <p:nvPr/>
          </p:nvSpPr>
          <p:spPr>
            <a:xfrm>
              <a:off x="4996763" y="4030200"/>
              <a:ext cx="12050" cy="11275"/>
            </a:xfrm>
            <a:custGeom>
              <a:avLst/>
              <a:gdLst/>
              <a:ahLst/>
              <a:cxnLst/>
              <a:rect l="l" t="t" r="r" b="b"/>
              <a:pathLst>
                <a:path w="482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109" y="326"/>
                    <a:pt x="156" y="357"/>
                    <a:pt x="187" y="373"/>
                  </a:cubicBezTo>
                  <a:lnTo>
                    <a:pt x="419" y="451"/>
                  </a:lnTo>
                  <a:lnTo>
                    <a:pt x="450" y="404"/>
                  </a:lnTo>
                  <a:cubicBezTo>
                    <a:pt x="466" y="326"/>
                    <a:pt x="482" y="264"/>
                    <a:pt x="482" y="187"/>
                  </a:cubicBezTo>
                  <a:cubicBezTo>
                    <a:pt x="482" y="140"/>
                    <a:pt x="450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26"/>
            <p:cNvSpPr/>
            <p:nvPr/>
          </p:nvSpPr>
          <p:spPr>
            <a:xfrm>
              <a:off x="49052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78" y="0"/>
                  </a:moveTo>
                  <a:cubicBezTo>
                    <a:pt x="114" y="0"/>
                    <a:pt x="51" y="30"/>
                    <a:pt x="31" y="80"/>
                  </a:cubicBezTo>
                  <a:cubicBezTo>
                    <a:pt x="0" y="157"/>
                    <a:pt x="0" y="281"/>
                    <a:pt x="62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02" y="405"/>
                    <a:pt x="280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80" y="33"/>
                  </a:lnTo>
                  <a:cubicBezTo>
                    <a:pt x="251" y="10"/>
                    <a:pt x="214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26"/>
            <p:cNvSpPr/>
            <p:nvPr/>
          </p:nvSpPr>
          <p:spPr>
            <a:xfrm>
              <a:off x="505376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80" y="1"/>
                  </a:moveTo>
                  <a:cubicBezTo>
                    <a:pt x="233" y="1"/>
                    <a:pt x="187" y="1"/>
                    <a:pt x="140" y="16"/>
                  </a:cubicBezTo>
                  <a:cubicBezTo>
                    <a:pt x="78" y="63"/>
                    <a:pt x="32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73" y="404"/>
                  </a:cubicBezTo>
                  <a:cubicBezTo>
                    <a:pt x="450" y="311"/>
                    <a:pt x="450" y="171"/>
                    <a:pt x="388" y="78"/>
                  </a:cubicBezTo>
                  <a:cubicBezTo>
                    <a:pt x="373" y="63"/>
                    <a:pt x="342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26"/>
            <p:cNvSpPr/>
            <p:nvPr/>
          </p:nvSpPr>
          <p:spPr>
            <a:xfrm>
              <a:off x="4973513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09" y="280"/>
                    <a:pt x="140" y="280"/>
                  </a:cubicBezTo>
                  <a:cubicBezTo>
                    <a:pt x="171" y="280"/>
                    <a:pt x="217" y="249"/>
                    <a:pt x="248" y="234"/>
                  </a:cubicBezTo>
                  <a:cubicBezTo>
                    <a:pt x="310" y="172"/>
                    <a:pt x="326" y="94"/>
                    <a:pt x="295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26"/>
            <p:cNvSpPr/>
            <p:nvPr/>
          </p:nvSpPr>
          <p:spPr>
            <a:xfrm>
              <a:off x="5077813" y="3804950"/>
              <a:ext cx="8550" cy="9300"/>
            </a:xfrm>
            <a:custGeom>
              <a:avLst/>
              <a:gdLst/>
              <a:ahLst/>
              <a:cxnLst/>
              <a:rect l="l" t="t" r="r" b="b"/>
              <a:pathLst>
                <a:path w="342" h="372" extrusionOk="0">
                  <a:moveTo>
                    <a:pt x="141" y="0"/>
                  </a:moveTo>
                  <a:cubicBezTo>
                    <a:pt x="115" y="0"/>
                    <a:pt x="93" y="5"/>
                    <a:pt x="78" y="15"/>
                  </a:cubicBezTo>
                  <a:cubicBezTo>
                    <a:pt x="31" y="31"/>
                    <a:pt x="0" y="93"/>
                    <a:pt x="0" y="155"/>
                  </a:cubicBezTo>
                  <a:cubicBezTo>
                    <a:pt x="0" y="217"/>
                    <a:pt x="0" y="263"/>
                    <a:pt x="31" y="310"/>
                  </a:cubicBezTo>
                  <a:cubicBezTo>
                    <a:pt x="47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41" y="217"/>
                  </a:cubicBezTo>
                  <a:cubicBezTo>
                    <a:pt x="341" y="155"/>
                    <a:pt x="341" y="108"/>
                    <a:pt x="310" y="77"/>
                  </a:cubicBezTo>
                  <a:cubicBezTo>
                    <a:pt x="268" y="24"/>
                    <a:pt x="19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26"/>
            <p:cNvSpPr/>
            <p:nvPr/>
          </p:nvSpPr>
          <p:spPr>
            <a:xfrm>
              <a:off x="50180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5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32" y="91"/>
                    <a:pt x="1" y="153"/>
                    <a:pt x="1" y="216"/>
                  </a:cubicBezTo>
                  <a:cubicBezTo>
                    <a:pt x="1" y="293"/>
                    <a:pt x="16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42" y="479"/>
                    <a:pt x="388" y="479"/>
                    <a:pt x="420" y="464"/>
                  </a:cubicBezTo>
                  <a:cubicBezTo>
                    <a:pt x="451" y="464"/>
                    <a:pt x="466" y="448"/>
                    <a:pt x="482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28" y="91"/>
                    <a:pt x="404" y="45"/>
                  </a:cubicBezTo>
                  <a:cubicBezTo>
                    <a:pt x="360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26"/>
            <p:cNvSpPr/>
            <p:nvPr/>
          </p:nvSpPr>
          <p:spPr>
            <a:xfrm>
              <a:off x="48688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3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63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42" y="47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26"/>
            <p:cNvSpPr/>
            <p:nvPr/>
          </p:nvSpPr>
          <p:spPr>
            <a:xfrm>
              <a:off x="4867663" y="3910850"/>
              <a:ext cx="12800" cy="11200"/>
            </a:xfrm>
            <a:custGeom>
              <a:avLst/>
              <a:gdLst/>
              <a:ahLst/>
              <a:cxnLst/>
              <a:rect l="l" t="t" r="r" b="b"/>
              <a:pathLst>
                <a:path w="512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24" y="401"/>
                    <a:pt x="202" y="448"/>
                    <a:pt x="295" y="448"/>
                  </a:cubicBezTo>
                  <a:lnTo>
                    <a:pt x="372" y="448"/>
                  </a:lnTo>
                  <a:cubicBezTo>
                    <a:pt x="496" y="370"/>
                    <a:pt x="512" y="199"/>
                    <a:pt x="434" y="106"/>
                  </a:cubicBezTo>
                  <a:cubicBezTo>
                    <a:pt x="381" y="43"/>
                    <a:pt x="291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26"/>
            <p:cNvSpPr/>
            <p:nvPr/>
          </p:nvSpPr>
          <p:spPr>
            <a:xfrm>
              <a:off x="48765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7" y="0"/>
                    <a:pt x="140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2" y="295"/>
                    <a:pt x="482" y="202"/>
                  </a:cubicBezTo>
                  <a:cubicBezTo>
                    <a:pt x="482" y="155"/>
                    <a:pt x="466" y="109"/>
                    <a:pt x="420" y="62"/>
                  </a:cubicBezTo>
                  <a:cubicBezTo>
                    <a:pt x="373" y="31"/>
                    <a:pt x="311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26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26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26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26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26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26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26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26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26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26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26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26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26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26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26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26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26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26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26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26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26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26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26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26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26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26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26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26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26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26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26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26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26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26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26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26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26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26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26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26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26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26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26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26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26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26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26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26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26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26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26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26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26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26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26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26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26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26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26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26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26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26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26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26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6D301D">
                <a:alpha val="83.41%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purl.oclc.org/ooxml/officeDocument/relationships/slideLayout" Target="../slideLayouts/slideLayout8.xml"/><Relationship Id="rId3" Type="http://purl.oclc.org/ooxml/officeDocument/relationships/slideLayout" Target="../slideLayouts/slideLayout3.xml"/><Relationship Id="rId7" Type="http://purl.oclc.org/ooxml/officeDocument/relationships/slideLayout" Target="../slideLayouts/slideLayout7.xml"/><Relationship Id="rId2" Type="http://purl.oclc.org/ooxml/officeDocument/relationships/slideLayout" Target="../slideLayouts/slideLayout2.xml"/><Relationship Id="rId1" Type="http://purl.oclc.org/ooxml/officeDocument/relationships/slideLayout" Target="../slideLayouts/slideLayout1.xml"/><Relationship Id="rId6" Type="http://purl.oclc.org/ooxml/officeDocument/relationships/slideLayout" Target="../slideLayouts/slideLayout6.xml"/><Relationship Id="rId5" Type="http://purl.oclc.org/ooxml/officeDocument/relationships/slideLayout" Target="../slideLayouts/slideLayout5.xml"/><Relationship Id="rId10" Type="http://purl.oclc.org/ooxml/officeDocument/relationships/theme" Target="../theme/theme1.xml"/><Relationship Id="rId4" Type="http://purl.oclc.org/ooxml/officeDocument/relationships/slideLayout" Target="../slideLayouts/slideLayout4.xml"/><Relationship Id="rId9" Type="http://purl.oclc.org/ooxml/officeDocument/relationships/slideLayout" Target="../slideLayouts/slideLayout9.xml"/></Relationships>
</file>

<file path=ppt/slideMasters/slideMaster1.xml><?xml version="1.0" encoding="utf-8"?>
<p:sldMaster xmlns:a="http://purl.oclc.org/ooxml/drawingml/main" xmlns:r="http://purl.oclc.org/ooxml/officeDocument/relationships" xmlns:p="http://purl.oclc.org/ooxml/presentationml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  <a:defRPr sz="3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  <p:sldLayoutId id="2147483657" r:id="rId6"/>
    <p:sldLayoutId id="2147483658" r:id="rId7"/>
    <p:sldLayoutId id="2147483671" r:id="rId8"/>
    <p:sldLayoutId id="2147483672" r:id="rId9"/>
  </p:sldLayoutIdLst>
  <p:hf hdr="0" ftr="0" dt="0"/>
  <p:txStyles>
    <p:titleStyle>
      <a:defPPr marR="0" lvl="0" algn="l" rtl="0">
        <a:lnSpc>
          <a:spcPct val="100%"/>
        </a:lnSpc>
        <a:spcBef>
          <a:spcPts val="0"/>
        </a:spcBef>
        <a:spcAft>
          <a:spcPts val="0"/>
        </a:spcAft>
      </a:defPPr>
      <a:lvl1pPr marR="0" lvl="0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%"/>
        </a:lnSpc>
        <a:spcBef>
          <a:spcPts val="0"/>
        </a:spcBef>
        <a:spcAft>
          <a:spcPts val="0"/>
        </a:spcAft>
      </a:defPPr>
      <a:lvl1pPr marR="0" lvl="0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%"/>
        </a:lnSpc>
        <a:spcBef>
          <a:spcPts val="0"/>
        </a:spcBef>
        <a:spcAft>
          <a:spcPts val="0"/>
        </a:spcAft>
      </a:defPPr>
      <a:lvl1pPr marR="0" lvl="0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%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1.xml"/><Relationship Id="rId1" Type="http://purl.oclc.org/ooxml/officeDocument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2.xml"/><Relationship Id="rId1" Type="http://purl.oclc.org/ooxml/officeDocument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purl.oclc.org/ooxml/officeDocument/relationships/image" Target="../media/image2.png"/><Relationship Id="rId2" Type="http://purl.oclc.org/ooxml/officeDocument/relationships/notesSlide" Target="../notesSlides/notesSlide3.xml"/><Relationship Id="rId1" Type="http://purl.oclc.org/ooxml/officeDocument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purl.oclc.org/ooxml/officeDocument/relationships/image" Target="../media/image2.png"/><Relationship Id="rId2" Type="http://purl.oclc.org/ooxml/officeDocument/relationships/notesSlide" Target="../notesSlides/notesSlide4.xml"/><Relationship Id="rId1" Type="http://purl.oclc.org/ooxml/officeDocument/relationships/slideLayout" Target="../slideLayouts/slideLayout2.xml"/><Relationship Id="rId5" Type="http://purl.oclc.org/ooxml/officeDocument/relationships/image" Target="../media/image4.webp"/><Relationship Id="rId4" Type="http://purl.oclc.org/ooxml/officeDocument/relationships/image" Target="../media/image3.webp"/></Relationships>
</file>

<file path=ppt/slides/_rels/slide5.xml.rels><?xml version="1.0" encoding="UTF-8" standalone="yes"?>
<Relationships xmlns="http://schemas.openxmlformats.org/package/2006/relationships"><Relationship Id="rId3" Type="http://purl.oclc.org/ooxml/officeDocument/relationships/image" Target="../media/image5.png"/><Relationship Id="rId2" Type="http://purl.oclc.org/ooxml/officeDocument/relationships/notesSlide" Target="../notesSlides/notesSlide5.xml"/><Relationship Id="rId1" Type="http://purl.oclc.org/ooxml/officeDocument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6.xml"/><Relationship Id="rId1" Type="http://purl.oclc.org/ooxml/officeDocument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purl.oclc.org/ooxml/officeDocument/relationships/image" Target="../media/image6.png"/><Relationship Id="rId2" Type="http://purl.oclc.org/ooxml/officeDocument/relationships/notesSlide" Target="../notesSlides/notesSlide7.xml"/><Relationship Id="rId1" Type="http://purl.oclc.org/ooxml/officeDocument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8.xml"/><Relationship Id="rId1" Type="http://purl.oclc.org/ooxml/officeDocument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purl.oclc.org/ooxml/officeDocument/relationships/notesSlide" Target="../notesSlides/notesSlide9.xml"/><Relationship Id="rId1" Type="http://purl.oclc.org/ooxml/officeDocument/relationships/slideLayout" Target="../slideLayouts/slideLayout2.xml"/></Relationships>
</file>

<file path=ppt/slides/slide1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8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3" name="Google Shape;8753;p30"/>
          <p:cNvSpPr txBox="1">
            <a:spLocks noGrp="1"/>
          </p:cNvSpPr>
          <p:nvPr>
            <p:ph type="ctrTitle"/>
          </p:nvPr>
        </p:nvSpPr>
        <p:spPr>
          <a:xfrm>
            <a:off x="1602300" y="391350"/>
            <a:ext cx="59394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Esperienza PCTO</a:t>
            </a:r>
            <a:endParaRPr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DA75AB67-4B57-D637-7E7E-1EE912752183}"/>
              </a:ext>
            </a:extLst>
          </p:cNvPr>
          <p:cNvGrpSpPr/>
          <p:nvPr/>
        </p:nvGrpSpPr>
        <p:grpSpPr>
          <a:xfrm>
            <a:off x="1057331" y="2666532"/>
            <a:ext cx="7029338" cy="533575"/>
            <a:chOff x="1057331" y="3087485"/>
            <a:chExt cx="7029338" cy="533575"/>
          </a:xfrm>
        </p:grpSpPr>
        <p:grpSp>
          <p:nvGrpSpPr>
            <p:cNvPr id="8754" name="Google Shape;8754;p30"/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8755" name="Google Shape;8755;p30"/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30"/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30"/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30"/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30"/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30"/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30"/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30"/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30"/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30"/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30"/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30"/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30"/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30"/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30"/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30"/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30"/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30"/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30"/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30"/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30"/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30"/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30"/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30"/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30"/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30"/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30"/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30"/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30"/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30"/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30"/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30"/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30"/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30"/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30"/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30"/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30"/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30"/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30"/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30"/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30"/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30"/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30"/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30"/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30"/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30"/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30"/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30"/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30"/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30"/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30"/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30"/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30"/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30"/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30"/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30"/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30"/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30"/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30"/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30"/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30"/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30"/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30"/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30"/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30"/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30"/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30"/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30"/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3" name="Google Shape;8823;p30"/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8824" name="Google Shape;8824;p30"/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30"/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30"/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27" name="Google Shape;8827;p30"/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30"/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30"/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30"/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30"/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30"/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30"/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30"/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30"/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30"/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30"/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30"/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30"/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30"/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30"/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30"/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30"/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30"/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30"/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30"/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30"/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30"/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30"/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30"/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30"/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30"/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30"/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30"/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30"/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30"/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30"/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30"/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30"/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30"/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30"/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30"/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30"/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30"/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30"/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30"/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30"/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30"/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30"/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30"/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30"/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30"/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30"/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30"/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30"/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30"/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30"/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30"/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30"/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30"/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30"/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30"/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30"/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30"/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30"/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30"/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30"/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30"/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30"/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30"/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30"/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30"/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30"/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30"/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30"/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30"/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30"/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30"/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30"/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30"/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30"/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30"/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30"/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30"/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30"/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30"/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30"/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30"/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30"/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30"/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30"/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30"/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30"/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30"/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30"/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30"/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30"/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30"/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30"/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30"/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30"/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30"/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30"/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30"/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30"/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30"/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30"/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30"/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30"/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30"/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30"/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30"/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30"/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30"/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5" name="Google Shape;8935;p30"/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8936" name="Google Shape;8936;p30"/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30"/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30"/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30"/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30"/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30"/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30"/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30"/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30"/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30"/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30"/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30"/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30"/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30"/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30"/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30"/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30"/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30"/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30"/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30"/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30"/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30"/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30"/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30"/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30"/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30"/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30"/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30"/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30"/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30"/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30"/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30"/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30"/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30"/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30"/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30"/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30"/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30"/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30"/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30"/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30"/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30"/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30"/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30"/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30"/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30"/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30"/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30"/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30"/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30"/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30"/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30"/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30"/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30"/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30"/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30"/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30"/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30"/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30"/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30"/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30"/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30"/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30"/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9" name="Google Shape;8999;p30"/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0" name="Google Shape;9000;p30"/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30"/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2" name="Google Shape;9002;p30"/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3" name="Google Shape;9003;p30"/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4" name="Google Shape;9004;p30"/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5" name="Google Shape;9005;p30"/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6" name="Google Shape;9006;p30"/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7" name="Google Shape;9007;p30"/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8" name="Google Shape;9008;p30"/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9" name="Google Shape;9009;p30"/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0" name="Google Shape;9010;p30"/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1" name="Google Shape;9011;p30"/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2" name="Google Shape;9012;p30"/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3" name="Google Shape;9013;p30"/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4" name="Google Shape;9014;p30"/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5" name="Google Shape;9015;p30"/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6" name="Google Shape;9016;p30"/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7" name="Google Shape;9017;p30"/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8" name="Google Shape;9018;p30"/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9" name="Google Shape;9019;p30"/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0" name="Google Shape;9020;p30"/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30"/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30"/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3" name="Google Shape;9023;p30"/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4" name="Google Shape;9024;p30"/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5" name="Google Shape;9025;p30"/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6" name="Google Shape;9026;p30"/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7" name="Google Shape;9027;p30"/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8" name="Google Shape;9028;p30"/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30"/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30"/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1" name="Google Shape;9031;p30"/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2" name="Google Shape;9032;p30"/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3" name="Google Shape;9033;p30"/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4" name="Google Shape;9034;p30"/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5" name="Google Shape;9035;p30"/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6" name="Google Shape;9036;p30"/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7" name="Google Shape;9037;p30"/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8" name="Google Shape;9038;p30"/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9" name="Google Shape;9039;p30"/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0" name="Google Shape;9040;p30"/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1" name="Google Shape;9041;p30"/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2" name="Google Shape;9042;p30"/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3" name="Google Shape;9043;p30"/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4" name="Google Shape;9044;p30"/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5" name="Google Shape;9045;p30"/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6" name="Google Shape;9046;p30"/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7" name="Google Shape;9047;p30"/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8" name="Google Shape;9048;p30"/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9" name="Google Shape;9049;p30"/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0" name="Google Shape;9050;p30"/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1" name="Google Shape;9051;p30"/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2" name="Google Shape;9052;p30"/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3" name="Google Shape;9053;p30"/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4" name="Google Shape;9054;p30"/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5" name="Google Shape;9055;p30"/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6" name="Google Shape;9056;p30"/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7" name="Google Shape;9057;p30"/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8" name="Google Shape;9058;p30"/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9" name="Google Shape;9059;p30"/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30"/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30"/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30"/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30"/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30"/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30"/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6" name="Google Shape;9066;p30"/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7" name="Google Shape;9067;p30"/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8" name="Google Shape;9068;p30"/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30"/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30"/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30"/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30"/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3" name="Google Shape;9073;p30"/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30"/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30"/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30"/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30"/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30"/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9" name="Google Shape;9079;p30"/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0" name="Google Shape;9080;p30"/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1" name="Google Shape;9081;p30"/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2" name="Google Shape;9082;p30"/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3" name="Google Shape;9083;p30"/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4" name="Google Shape;9084;p30"/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5" name="Google Shape;9085;p30"/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6" name="Google Shape;9086;p30"/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7" name="Google Shape;9087;p30"/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8" name="Google Shape;9088;p30"/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9" name="Google Shape;9089;p30"/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0" name="Google Shape;9090;p30"/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1" name="Google Shape;9091;p30"/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2" name="Google Shape;9092;p30"/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3" name="Google Shape;9093;p30"/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4" name="Google Shape;9094;p30"/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5" name="Google Shape;9095;p30"/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30"/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7" name="Google Shape;9097;p30"/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8" name="Google Shape;9098;p30"/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99" name="Google Shape;9099;p30"/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9100" name="Google Shape;9100;p30"/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1" name="Google Shape;9101;p30"/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2" name="Google Shape;9102;p30"/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3" name="Google Shape;9103;p30"/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4" name="Google Shape;9104;p30"/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5" name="Google Shape;9105;p30"/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30"/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7" name="Google Shape;9107;p30"/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8" name="Google Shape;9108;p30"/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9" name="Google Shape;9109;p30"/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0" name="Google Shape;9110;p30"/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1" name="Google Shape;9111;p30"/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2" name="Google Shape;9112;p30"/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3" name="Google Shape;9113;p30"/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4" name="Google Shape;9114;p30"/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5" name="Google Shape;9115;p30"/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6" name="Google Shape;9116;p30"/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7" name="Google Shape;9117;p30"/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8" name="Google Shape;9118;p30"/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9" name="Google Shape;9119;p30"/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0" name="Google Shape;9120;p30"/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1" name="Google Shape;9121;p30"/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2" name="Google Shape;9122;p30"/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3" name="Google Shape;9123;p30"/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4" name="Google Shape;9124;p30"/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5" name="Google Shape;9125;p30"/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6" name="Google Shape;9126;p30"/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7" name="Google Shape;9127;p30"/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8" name="Google Shape;9128;p30"/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9" name="Google Shape;9129;p30"/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0" name="Google Shape;9130;p30"/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1" name="Google Shape;9131;p30"/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2" name="Google Shape;9132;p30"/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9133;p30"/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9134;p30"/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9135;p30"/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6" name="Google Shape;9136;p30"/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9137;p30"/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9138;p30"/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9139;p30"/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0" name="Google Shape;9140;p30"/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9141;p30"/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9142;p30"/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9143;p30"/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9144;p30"/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9145;p30"/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9146;p30"/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9147;p30"/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9148;p30"/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9" name="Google Shape;9149;p30"/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0" name="Google Shape;9150;p30"/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9151;p30"/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9152;p30"/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9153;p30"/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9154;p30"/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5" name="Google Shape;9155;p30"/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6" name="Google Shape;9156;p30"/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7" name="Google Shape;9157;p30"/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8" name="Google Shape;9158;p30"/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9" name="Google Shape;9159;p30"/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0" name="Google Shape;9160;p30"/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1" name="Google Shape;9161;p30"/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2" name="Google Shape;9162;p30"/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3" name="Google Shape;9163;p30"/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4" name="Google Shape;9164;p30"/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5" name="Google Shape;9165;p30"/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6" name="Google Shape;9166;p30"/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7" name="Google Shape;9167;p30"/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8" name="Google Shape;9168;p30"/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30"/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30"/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30"/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30"/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30"/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30"/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30"/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30"/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30"/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30"/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30"/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30"/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30"/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30"/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30"/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30"/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30"/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30"/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30"/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30"/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30"/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9190;p30"/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9191;p30"/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9192;p30"/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30"/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30"/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30"/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9196;p30"/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30"/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30"/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30"/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30"/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9201;p30"/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30"/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9203;p30"/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9204;p30"/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5" name="Google Shape;9205;p30"/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6" name="Google Shape;9206;p30"/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7" name="Google Shape;9207;p30"/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9208;p30"/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9209;p30"/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9210;p30"/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9211;p30"/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9212;p30"/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30"/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30"/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9215;p30"/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30"/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30"/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30"/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9219;p30"/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30"/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30"/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30"/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30"/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30"/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5" name="Google Shape;9225;p30"/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9226" name="Google Shape;9226;p30"/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30"/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30"/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30"/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9230;p30"/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9231;p30"/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30"/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9233;p30"/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4" name="Google Shape;9234;p30"/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30"/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9236;p30"/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7" name="Google Shape;9237;p30"/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30"/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9239;p30"/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0" name="Google Shape;9240;p30"/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9241;p30"/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9242;p30"/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3" name="Google Shape;9243;p30"/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4" name="Google Shape;9244;p30"/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5" name="Google Shape;9245;p30"/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6" name="Google Shape;9246;p30"/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7" name="Google Shape;9247;p30"/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8" name="Google Shape;9248;p30"/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9" name="Google Shape;9249;p30"/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0" name="Google Shape;9250;p30"/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1" name="Google Shape;9251;p30"/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2" name="Google Shape;9252;p30"/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3" name="Google Shape;9253;p30"/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4" name="Google Shape;9254;p30"/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5" name="Google Shape;9255;p30"/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6" name="Google Shape;9256;p30"/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7" name="Google Shape;9257;p30"/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8" name="Google Shape;9258;p30"/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30"/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0" name="Google Shape;9260;p30"/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1" name="Google Shape;9261;p30"/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2" name="Google Shape;9262;p30"/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3" name="Google Shape;9263;p30"/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4" name="Google Shape;9264;p30"/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5" name="Google Shape;9265;p30"/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6" name="Google Shape;9266;p30"/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7" name="Google Shape;9267;p30"/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8" name="Google Shape;9268;p30"/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9" name="Google Shape;9269;p30"/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0" name="Google Shape;9270;p30"/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1" name="Google Shape;9271;p30"/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2" name="Google Shape;9272;p30"/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3" name="Google Shape;9273;p30"/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4" name="Google Shape;9274;p30"/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5" name="Google Shape;9275;p30"/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6" name="Google Shape;9276;p30"/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7" name="Google Shape;9277;p30"/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8" name="Google Shape;9278;p30"/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9" name="Google Shape;9279;p30"/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0" name="Google Shape;9280;p30"/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1" name="Google Shape;9281;p30"/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2" name="Google Shape;9282;p30"/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30"/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30"/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30"/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30"/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7" name="Google Shape;9287;p30"/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8" name="Google Shape;9288;p30"/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9" name="Google Shape;9289;p30"/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0" name="Google Shape;9290;p30"/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1" name="Google Shape;9291;p30"/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2" name="Google Shape;9292;p30"/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3" name="Google Shape;9293;p30"/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4" name="Google Shape;9294;p30"/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30"/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30"/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30"/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30"/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30"/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0" name="Google Shape;9300;p30"/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1" name="Google Shape;9301;p30"/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30"/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3" name="Google Shape;9303;p30"/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4" name="Google Shape;9304;p30"/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5" name="Google Shape;9305;p30"/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6" name="Google Shape;9306;p30"/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7" name="Google Shape;9307;p30"/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8" name="Google Shape;9308;p30"/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9" name="Google Shape;9309;p30"/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0" name="Google Shape;9310;p30"/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1" name="Google Shape;9311;p30"/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2" name="Google Shape;9312;p30"/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3" name="Google Shape;9313;p30"/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4" name="Google Shape;9314;p30"/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5" name="Google Shape;9315;p30"/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6" name="Google Shape;9316;p30"/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7" name="Google Shape;9317;p30"/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8" name="Google Shape;9318;p30"/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9" name="Google Shape;9319;p30"/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0" name="Google Shape;9320;p30"/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1" name="Google Shape;9321;p30"/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2" name="Google Shape;9322;p30"/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3" name="Google Shape;9323;p30"/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4" name="Google Shape;9324;p30"/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5" name="Google Shape;9325;p30"/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6" name="Google Shape;9326;p30"/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7" name="Google Shape;9327;p30"/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8" name="Google Shape;9328;p30"/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9" name="Google Shape;9329;p30"/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0" name="Google Shape;9330;p30"/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1" name="Google Shape;9331;p30"/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2" name="Google Shape;9332;p30"/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3" name="Google Shape;9333;p30"/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4" name="Google Shape;9334;p30"/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5" name="Google Shape;9335;p30"/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30"/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7" name="Google Shape;9337;p30"/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8" name="Google Shape;9338;p30"/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30"/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0" name="Google Shape;9340;p30"/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1" name="Google Shape;9341;p30"/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30"/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3" name="Google Shape;9343;p30"/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4" name="Google Shape;9344;p30"/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30"/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6" name="Google Shape;9346;p30"/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7" name="Google Shape;9347;p30"/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8" name="Google Shape;9348;p30"/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9" name="Google Shape;9349;p30"/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0" name="Google Shape;9350;p30"/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1" name="Google Shape;9351;p30"/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2" name="Google Shape;9352;p30"/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3" name="Google Shape;9353;p30"/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4" name="Google Shape;9354;p30"/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5" name="Google Shape;9355;p30"/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6" name="Google Shape;9356;p30"/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7" name="Google Shape;9357;p30"/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8" name="Google Shape;9358;p30"/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9" name="Google Shape;9359;p30"/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0" name="Google Shape;9360;p30"/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1" name="Google Shape;9361;p30"/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30"/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30"/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30"/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30"/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30"/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30"/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30"/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30"/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30"/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30"/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30"/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30"/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30"/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30"/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30"/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30"/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30"/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30"/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30"/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30"/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30"/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30"/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30"/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30"/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30"/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30"/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30"/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30"/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30"/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30"/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30"/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30"/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30"/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5" name="Google Shape;9395;p30"/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9396" name="Google Shape;9396;p30"/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30"/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30"/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30"/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30"/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1" name="Google Shape;9401;p30"/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2" name="Google Shape;9402;p30"/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3" name="Google Shape;9403;p30"/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4" name="Google Shape;9404;p30"/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5" name="Google Shape;9405;p30"/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6" name="Google Shape;9406;p30"/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7" name="Google Shape;9407;p30"/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8" name="Google Shape;9408;p30"/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9" name="Google Shape;9409;p30"/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0" name="Google Shape;9410;p30"/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30"/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30"/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3" name="Google Shape;9413;p30"/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30"/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30"/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30"/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7" name="Google Shape;9417;p30"/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30"/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30"/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0" name="Google Shape;9420;p30"/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1" name="Google Shape;9421;p30"/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2" name="Google Shape;9422;p30"/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30"/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4" name="Google Shape;9424;p30"/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5" name="Google Shape;9425;p30"/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30"/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7" name="Google Shape;9427;p30"/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8" name="Google Shape;9428;p30"/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30"/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0" name="Google Shape;9430;p30"/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1" name="Google Shape;9431;p30"/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30"/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3" name="Google Shape;9433;p30"/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4" name="Google Shape;9434;p30"/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30"/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30"/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7" name="Google Shape;9437;p30"/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8" name="Google Shape;9438;p30"/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30"/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0" name="Google Shape;9440;p30"/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1" name="Google Shape;9441;p30"/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2" name="Google Shape;9442;p30"/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3" name="Google Shape;9443;p30"/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4" name="Google Shape;9444;p30"/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5" name="Google Shape;9445;p30"/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6" name="Google Shape;9446;p30"/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7" name="Google Shape;9447;p30"/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30"/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30"/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30"/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30"/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30"/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30"/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30"/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30"/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30"/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30"/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30"/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30"/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30"/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30"/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30"/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30"/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30"/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30"/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30"/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30"/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30"/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30"/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30"/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30"/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30"/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30"/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30"/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30"/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30"/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30"/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30"/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30"/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30"/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30"/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30"/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30"/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30"/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30"/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30"/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30"/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30"/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30"/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30"/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30"/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30"/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30"/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30"/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30"/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30"/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30"/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30"/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30"/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30"/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30"/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30"/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30"/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30"/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30"/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30"/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30"/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30"/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30"/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30"/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30"/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30"/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30"/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30"/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30"/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30"/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30"/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30"/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30"/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30"/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30"/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30"/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30"/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30"/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30"/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30"/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30"/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30"/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30"/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30"/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30"/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2" name="Google Shape;9532;p30"/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9533" name="Google Shape;9533;p30"/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30"/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30"/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30"/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30"/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30"/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30"/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30"/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30"/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30"/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30"/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30"/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30"/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30"/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30"/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30"/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30"/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30"/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30"/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30"/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30"/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30"/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30"/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30"/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30"/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30"/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30"/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30"/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30"/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30"/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30"/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30"/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30"/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30"/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30"/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30"/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30"/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30"/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30"/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30"/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30"/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30"/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30"/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30"/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30"/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30"/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30"/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30"/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30"/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30"/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30"/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30"/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30"/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30"/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30"/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8" name="Google Shape;9588;p30"/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9" name="Google Shape;9589;p30"/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0" name="Google Shape;9590;p30"/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1" name="Google Shape;9591;p30"/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2" name="Google Shape;9592;p30"/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3" name="Google Shape;9593;p30"/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4" name="Google Shape;9594;p30"/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5" name="Google Shape;9595;p30"/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6" name="Google Shape;9596;p30"/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7" name="Google Shape;9597;p30"/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8" name="Google Shape;9598;p30"/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9" name="Google Shape;9599;p30"/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0" name="Google Shape;9600;p30"/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1" name="Google Shape;9601;p30"/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2" name="Google Shape;9602;p30"/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3" name="Google Shape;9603;p30"/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4" name="Google Shape;9604;p30"/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5" name="Google Shape;9605;p30"/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6" name="Google Shape;9606;p30"/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7" name="Google Shape;9607;p30"/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8" name="Google Shape;9608;p30"/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9" name="Google Shape;9609;p30"/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0" name="Google Shape;9610;p30"/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1" name="Google Shape;9611;p30"/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2" name="Google Shape;9612;p30"/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3" name="Google Shape;9613;p30"/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4" name="Google Shape;9614;p30"/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5" name="Google Shape;9615;p30"/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6" name="Google Shape;9616;p30"/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7" name="Google Shape;9617;p30"/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8" name="Google Shape;9618;p30"/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9" name="Google Shape;9619;p30"/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0" name="Google Shape;9620;p30"/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1" name="Google Shape;9621;p30"/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2" name="Google Shape;9622;p30"/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3" name="Google Shape;9623;p30"/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4" name="Google Shape;9624;p30"/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5" name="Google Shape;9625;p30"/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6" name="Google Shape;9626;p30"/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7" name="Google Shape;9627;p30"/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8" name="Google Shape;9628;p30"/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9" name="Google Shape;9629;p30"/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30"/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1" name="Google Shape;9631;p30"/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2" name="Google Shape;9632;p30"/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30"/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4" name="Google Shape;9634;p30"/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5" name="Google Shape;9635;p30"/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30"/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7" name="Google Shape;9637;p30"/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8" name="Google Shape;9638;p30"/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30"/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0" name="Google Shape;9640;p30"/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1" name="Google Shape;9641;p30"/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30"/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3" name="Google Shape;9643;p30"/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4" name="Google Shape;9644;p30"/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5" name="Google Shape;9645;p30"/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6" name="Google Shape;9646;p30"/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7" name="Google Shape;9647;p30"/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8" name="Google Shape;9648;p30"/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9" name="Google Shape;9649;p30"/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0" name="Google Shape;9650;p30"/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1" name="Google Shape;9651;p30"/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2" name="Google Shape;9652;p30"/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3" name="Google Shape;9653;p30"/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4" name="Google Shape;9654;p30"/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5" name="Google Shape;9655;p30"/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6" name="Google Shape;9656;p30"/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7" name="Google Shape;9657;p30"/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8" name="Google Shape;9658;p30"/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9" name="Google Shape;9659;p30"/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30"/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1" name="Google Shape;9661;p30"/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2" name="Google Shape;9662;p30"/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3" name="Google Shape;9663;p30"/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4" name="Google Shape;9664;p30"/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30"/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6" name="Google Shape;9666;p30"/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7" name="Google Shape;9667;p30"/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8" name="Google Shape;9668;p30"/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9" name="Google Shape;9669;p30"/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0" name="Google Shape;9670;p30"/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1" name="Google Shape;9671;p30"/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2" name="Google Shape;9672;p30"/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3" name="Google Shape;9673;p30"/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4" name="Google Shape;9674;p30"/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5" name="Google Shape;9675;p30"/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6" name="Google Shape;9676;p30"/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7" name="Google Shape;9677;p30"/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8" name="Google Shape;9678;p30"/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9" name="Google Shape;9679;p30"/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0" name="Google Shape;9680;p30"/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1" name="Google Shape;9681;p30"/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2" name="Google Shape;9682;p30"/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3" name="Google Shape;9683;p30"/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4" name="Google Shape;9684;p30"/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5" name="Google Shape;9685;p30"/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30"/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30"/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30"/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30"/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30"/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30"/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2" name="Google Shape;9692;p30"/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3" name="Google Shape;9693;p30"/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30"/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30"/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30"/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30"/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30"/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30"/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0" name="Google Shape;9700;p30"/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30"/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30"/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30"/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30"/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30"/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30"/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30"/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8" name="Google Shape;9708;p30"/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9" name="Google Shape;9709;p30"/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30"/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30"/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30"/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30"/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30"/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30"/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6" name="Google Shape;9716;p30"/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7" name="Google Shape;9717;p30"/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30"/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30"/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30"/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30"/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30"/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30"/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4" name="Google Shape;9724;p30"/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5" name="Google Shape;9725;p30"/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6" name="Google Shape;9726;p30"/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7" name="Google Shape;9727;p30"/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8" name="Google Shape;9728;p30"/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9" name="Google Shape;9729;p30"/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9730" name="Google Shape;9730;p30"/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30"/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30"/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30"/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30"/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5" name="Google Shape;9735;p30"/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30"/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30"/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30"/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30"/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30"/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30"/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30"/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30"/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30"/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30"/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6" name="Google Shape;9746;p30"/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7" name="Google Shape;9747;p30"/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8" name="Google Shape;9748;p30"/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9" name="Google Shape;9749;p30"/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0" name="Google Shape;9750;p30"/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1" name="Google Shape;9751;p30"/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2" name="Google Shape;9752;p30"/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3" name="Google Shape;9753;p30"/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4" name="Google Shape;9754;p30"/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5" name="Google Shape;9755;p30"/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6" name="Google Shape;9756;p30"/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7" name="Google Shape;9757;p30"/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8" name="Google Shape;9758;p30"/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9" name="Google Shape;9759;p30"/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0" name="Google Shape;9760;p30"/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1" name="Google Shape;9761;p30"/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2" name="Google Shape;9762;p30"/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3" name="Google Shape;9763;p30"/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4" name="Google Shape;9764;p30"/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5" name="Google Shape;9765;p30"/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6" name="Google Shape;9766;p30"/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7" name="Google Shape;9767;p30"/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8" name="Google Shape;9768;p30"/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9" name="Google Shape;9769;p30"/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0" name="Google Shape;9770;p30"/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1" name="Google Shape;9771;p30"/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2" name="Google Shape;9772;p30"/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3" name="Google Shape;9773;p30"/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4" name="Google Shape;9774;p30"/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5" name="Google Shape;9775;p30"/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6" name="Google Shape;9776;p30"/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7" name="Google Shape;9777;p30"/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8" name="Google Shape;9778;p30"/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9" name="Google Shape;9779;p30"/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0" name="Google Shape;9780;p30"/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1" name="Google Shape;9781;p30"/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2" name="Google Shape;9782;p30"/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3" name="Google Shape;9783;p30"/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4" name="Google Shape;9784;p30"/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5" name="Google Shape;9785;p30"/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6" name="Google Shape;9786;p30"/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7" name="Google Shape;9787;p30"/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8" name="Google Shape;9788;p30"/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9" name="Google Shape;9789;p30"/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0" name="Google Shape;9790;p30"/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1" name="Google Shape;9791;p30"/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2" name="Google Shape;9792;p30"/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3" name="Google Shape;9793;p30"/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4" name="Google Shape;9794;p30"/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5" name="Google Shape;9795;p30"/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6" name="Google Shape;9796;p30"/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7" name="Google Shape;9797;p30"/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8" name="Google Shape;9798;p30"/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9" name="Google Shape;9799;p30"/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0" name="Google Shape;9800;p30"/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1" name="Google Shape;9801;p30"/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2" name="Google Shape;9802;p30"/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3" name="Google Shape;9803;p30"/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4" name="Google Shape;9804;p30"/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5" name="Google Shape;9805;p30"/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6" name="Google Shape;9806;p30"/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7" name="Google Shape;9807;p30"/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8" name="Google Shape;9808;p30"/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9" name="Google Shape;9809;p30"/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0" name="Google Shape;9810;p30"/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1" name="Google Shape;9811;p30"/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2" name="Google Shape;9812;p30"/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3" name="Google Shape;9813;p30"/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4" name="Google Shape;9814;p30"/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5" name="Google Shape;9815;p30"/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6" name="Google Shape;9816;p30"/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7" name="Google Shape;9817;p30"/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8" name="Google Shape;9818;p30"/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9" name="Google Shape;9819;p30"/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0" name="Google Shape;9820;p30"/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1" name="Google Shape;9821;p30"/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2" name="Google Shape;9822;p30"/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3" name="Google Shape;9823;p30"/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4" name="Google Shape;9824;p30"/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5" name="Google Shape;9825;p30"/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6" name="Google Shape;9826;p30"/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7" name="Google Shape;9827;p30"/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8" name="Google Shape;9828;p30"/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9" name="Google Shape;9829;p30"/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0" name="Google Shape;9830;p30"/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1" name="Google Shape;9831;p30"/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2" name="Google Shape;9832;p30"/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8753;p30">
            <a:extLst>
              <a:ext uri="{FF2B5EF4-FFF2-40B4-BE49-F238E27FC236}">
                <a16:creationId xmlns:a16="http://schemas.microsoft.com/office/drawing/2014/main" id="{89BCE26D-77FA-64EF-80F3-26CC19021C2C}"/>
              </a:ext>
            </a:extLst>
          </p:cNvPr>
          <p:cNvSpPr txBox="1">
            <a:spLocks/>
          </p:cNvSpPr>
          <p:nvPr/>
        </p:nvSpPr>
        <p:spPr>
          <a:xfrm>
            <a:off x="1602300" y="3728883"/>
            <a:ext cx="5939400" cy="1023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%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7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000" i="1" dirty="0"/>
              <a:t>Francesco Viciguerra</a:t>
            </a:r>
          </a:p>
          <a:p>
            <a:endParaRPr lang="en-US" sz="1800" b="0" i="1" dirty="0"/>
          </a:p>
          <a:p>
            <a:r>
              <a:rPr lang="en-US" sz="1800" b="0" i="1" dirty="0"/>
              <a:t>5AIA </a:t>
            </a:r>
          </a:p>
          <a:p>
            <a:r>
              <a:rPr lang="en-US" sz="1800" b="0" i="1" dirty="0"/>
              <a:t>A.S. 2022-2023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B9364FCC-9287-EE52-E1B9-01DE177CF512}"/>
              </a:ext>
            </a:extLst>
          </p:cNvPr>
          <p:cNvSpPr/>
          <p:nvPr/>
        </p:nvSpPr>
        <p:spPr>
          <a:xfrm>
            <a:off x="-1057274" y="0"/>
            <a:ext cx="876300" cy="5143500"/>
          </a:xfrm>
          <a:prstGeom prst="rect">
            <a:avLst/>
          </a:prstGeom>
          <a:solidFill>
            <a:schemeClr val="bg2">
              <a:lumMod val="50%"/>
            </a:schemeClr>
          </a:solidFill>
          <a:ln>
            <a:noFill/>
          </a:ln>
        </p:spPr>
        <p:style>
          <a:lnRef idx="2">
            <a:schemeClr val="dk1">
              <a:shade val="50%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3EFA6E1D-C6FA-4E38-65F3-436ED258DBE3}"/>
              </a:ext>
            </a:extLst>
          </p:cNvPr>
          <p:cNvSpPr/>
          <p:nvPr/>
        </p:nvSpPr>
        <p:spPr>
          <a:xfrm>
            <a:off x="152400" y="-942976"/>
            <a:ext cx="647700" cy="647700"/>
          </a:xfrm>
          <a:prstGeom prst="ellipse">
            <a:avLst/>
          </a:prstGeom>
          <a:solidFill>
            <a:schemeClr val="tx2">
              <a:lumMod val="75%"/>
              <a:lumOff val="25%"/>
            </a:schemeClr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p="http://schemas.openxmlformats.org/presentationml/2006/main" xmlns:r="http://schemas.openxmlformats.org/officeDocument/2006/relationships" xmlns:a="http://schemas.openxmlformats.org/drawingml/2006/main">
      <p:transition spd="slow">
        <p:fade/>
      </p:transition>
    </mc:Fallback>
  </mc:AlternateContent>
</p:sld>
</file>

<file path=ppt/slides/slide2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8" name="Rettangolo 11957">
            <a:extLst>
              <a:ext uri="{FF2B5EF4-FFF2-40B4-BE49-F238E27FC236}">
                <a16:creationId xmlns:a16="http://schemas.microsoft.com/office/drawing/2014/main" id="{E7321560-1650-430A-DFE7-354BCA279242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%"/>
            </a:schemeClr>
          </a:solidFill>
          <a:ln>
            <a:noFill/>
          </a:ln>
        </p:spPr>
        <p:style>
          <a:lnRef idx="2">
            <a:schemeClr val="dk1">
              <a:shade val="50%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44" name="Ovale 13043">
            <a:extLst>
              <a:ext uri="{FF2B5EF4-FFF2-40B4-BE49-F238E27FC236}">
                <a16:creationId xmlns:a16="http://schemas.microsoft.com/office/drawing/2014/main" id="{545E685E-8B89-9C60-4030-26E3C286CB03}"/>
              </a:ext>
            </a:extLst>
          </p:cNvPr>
          <p:cNvSpPr/>
          <p:nvPr/>
        </p:nvSpPr>
        <p:spPr>
          <a:xfrm>
            <a:off x="114301" y="-161926"/>
            <a:ext cx="647700" cy="647700"/>
          </a:xfrm>
          <a:prstGeom prst="ellipse">
            <a:avLst/>
          </a:prstGeom>
          <a:solidFill>
            <a:schemeClr val="tx2">
              <a:lumMod val="75%"/>
              <a:lumOff val="25%"/>
            </a:schemeClr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7BB7DB27-C5EA-EFC6-B6A6-C4995BCE2583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3" name="Google Shape;8754;p30">
              <a:extLst>
                <a:ext uri="{FF2B5EF4-FFF2-40B4-BE49-F238E27FC236}">
                  <a16:creationId xmlns:a16="http://schemas.microsoft.com/office/drawing/2014/main" id="{A5D4D2EA-5396-F0D9-3320-A2EB45AC85DF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1890" name="Google Shape;8755;p30">
                <a:extLst>
                  <a:ext uri="{FF2B5EF4-FFF2-40B4-BE49-F238E27FC236}">
                    <a16:creationId xmlns:a16="http://schemas.microsoft.com/office/drawing/2014/main" id="{353164C8-379B-C3D8-1597-3B09B35C6F73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8756;p30">
                <a:extLst>
                  <a:ext uri="{FF2B5EF4-FFF2-40B4-BE49-F238E27FC236}">
                    <a16:creationId xmlns:a16="http://schemas.microsoft.com/office/drawing/2014/main" id="{019C0845-C2AC-5B53-752E-6104784FD3C1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2" name="Google Shape;8757;p30">
                <a:extLst>
                  <a:ext uri="{FF2B5EF4-FFF2-40B4-BE49-F238E27FC236}">
                    <a16:creationId xmlns:a16="http://schemas.microsoft.com/office/drawing/2014/main" id="{98B12C9B-A564-D791-A221-F566C16CE094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3" name="Google Shape;8758;p30">
                <a:extLst>
                  <a:ext uri="{FF2B5EF4-FFF2-40B4-BE49-F238E27FC236}">
                    <a16:creationId xmlns:a16="http://schemas.microsoft.com/office/drawing/2014/main" id="{E3633BB7-AFE7-69EB-8DC3-9102975A29EB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4" name="Google Shape;8759;p30">
                <a:extLst>
                  <a:ext uri="{FF2B5EF4-FFF2-40B4-BE49-F238E27FC236}">
                    <a16:creationId xmlns:a16="http://schemas.microsoft.com/office/drawing/2014/main" id="{AA654C4D-D000-5C25-E4FA-DC76F0305B31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5" name="Google Shape;8760;p30">
                <a:extLst>
                  <a:ext uri="{FF2B5EF4-FFF2-40B4-BE49-F238E27FC236}">
                    <a16:creationId xmlns:a16="http://schemas.microsoft.com/office/drawing/2014/main" id="{954907D2-8F00-A074-F735-D39538FDDCE6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6" name="Google Shape;8761;p30">
                <a:extLst>
                  <a:ext uri="{FF2B5EF4-FFF2-40B4-BE49-F238E27FC236}">
                    <a16:creationId xmlns:a16="http://schemas.microsoft.com/office/drawing/2014/main" id="{5D0C184C-3888-0EB2-D150-FC5ABCDCA5F2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7" name="Google Shape;8762;p30">
                <a:extLst>
                  <a:ext uri="{FF2B5EF4-FFF2-40B4-BE49-F238E27FC236}">
                    <a16:creationId xmlns:a16="http://schemas.microsoft.com/office/drawing/2014/main" id="{F6C0CE78-EAFA-C670-9138-93D6633613C0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8" name="Google Shape;8763;p30">
                <a:extLst>
                  <a:ext uri="{FF2B5EF4-FFF2-40B4-BE49-F238E27FC236}">
                    <a16:creationId xmlns:a16="http://schemas.microsoft.com/office/drawing/2014/main" id="{FE00173D-A6BF-EC7C-293A-5E1A12B0D85D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9" name="Google Shape;8764;p30">
                <a:extLst>
                  <a:ext uri="{FF2B5EF4-FFF2-40B4-BE49-F238E27FC236}">
                    <a16:creationId xmlns:a16="http://schemas.microsoft.com/office/drawing/2014/main" id="{86AE8FC9-AF14-7335-575E-9B679A371D11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0" name="Google Shape;8765;p30">
                <a:extLst>
                  <a:ext uri="{FF2B5EF4-FFF2-40B4-BE49-F238E27FC236}">
                    <a16:creationId xmlns:a16="http://schemas.microsoft.com/office/drawing/2014/main" id="{410A5001-DFF2-EE31-CE57-2EA322A93F59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1" name="Google Shape;8766;p30">
                <a:extLst>
                  <a:ext uri="{FF2B5EF4-FFF2-40B4-BE49-F238E27FC236}">
                    <a16:creationId xmlns:a16="http://schemas.microsoft.com/office/drawing/2014/main" id="{E6062BC0-A770-AE84-87E1-BD0D04697C88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2" name="Google Shape;8767;p30">
                <a:extLst>
                  <a:ext uri="{FF2B5EF4-FFF2-40B4-BE49-F238E27FC236}">
                    <a16:creationId xmlns:a16="http://schemas.microsoft.com/office/drawing/2014/main" id="{76B06420-1A79-FBF3-621A-FA3300DBDB5C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3" name="Google Shape;8768;p30">
                <a:extLst>
                  <a:ext uri="{FF2B5EF4-FFF2-40B4-BE49-F238E27FC236}">
                    <a16:creationId xmlns:a16="http://schemas.microsoft.com/office/drawing/2014/main" id="{9A2614C7-74FA-2211-15C7-C4938CAE86A5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4" name="Google Shape;8769;p30">
                <a:extLst>
                  <a:ext uri="{FF2B5EF4-FFF2-40B4-BE49-F238E27FC236}">
                    <a16:creationId xmlns:a16="http://schemas.microsoft.com/office/drawing/2014/main" id="{AA561442-E83A-6140-99E1-8D974F71415C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5" name="Google Shape;8770;p30">
                <a:extLst>
                  <a:ext uri="{FF2B5EF4-FFF2-40B4-BE49-F238E27FC236}">
                    <a16:creationId xmlns:a16="http://schemas.microsoft.com/office/drawing/2014/main" id="{9432660A-4250-85C8-7CC4-F3FD91A326B9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6" name="Google Shape;8771;p30">
                <a:extLst>
                  <a:ext uri="{FF2B5EF4-FFF2-40B4-BE49-F238E27FC236}">
                    <a16:creationId xmlns:a16="http://schemas.microsoft.com/office/drawing/2014/main" id="{D5D5A289-A17C-8FE2-B405-0E571B96B8A4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7" name="Google Shape;8772;p30">
                <a:extLst>
                  <a:ext uri="{FF2B5EF4-FFF2-40B4-BE49-F238E27FC236}">
                    <a16:creationId xmlns:a16="http://schemas.microsoft.com/office/drawing/2014/main" id="{66618750-018B-4E24-A406-FB13C52641D2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8773;p30">
                <a:extLst>
                  <a:ext uri="{FF2B5EF4-FFF2-40B4-BE49-F238E27FC236}">
                    <a16:creationId xmlns:a16="http://schemas.microsoft.com/office/drawing/2014/main" id="{6D42A3AB-FD8D-6E32-B6A2-E55DA1D45E65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8774;p30">
                <a:extLst>
                  <a:ext uri="{FF2B5EF4-FFF2-40B4-BE49-F238E27FC236}">
                    <a16:creationId xmlns:a16="http://schemas.microsoft.com/office/drawing/2014/main" id="{DAA2906D-F2DD-0C39-374B-CA4700E09001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8775;p30">
                <a:extLst>
                  <a:ext uri="{FF2B5EF4-FFF2-40B4-BE49-F238E27FC236}">
                    <a16:creationId xmlns:a16="http://schemas.microsoft.com/office/drawing/2014/main" id="{EE4D7CFE-B1BD-68DF-E738-3713982AA751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8776;p30">
                <a:extLst>
                  <a:ext uri="{FF2B5EF4-FFF2-40B4-BE49-F238E27FC236}">
                    <a16:creationId xmlns:a16="http://schemas.microsoft.com/office/drawing/2014/main" id="{6FA43DC1-0226-62B2-9ECA-549E6ABFE5D2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8777;p30">
                <a:extLst>
                  <a:ext uri="{FF2B5EF4-FFF2-40B4-BE49-F238E27FC236}">
                    <a16:creationId xmlns:a16="http://schemas.microsoft.com/office/drawing/2014/main" id="{5F3E4059-9C3B-8299-2D74-214BAEB53FB0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8778;p30">
                <a:extLst>
                  <a:ext uri="{FF2B5EF4-FFF2-40B4-BE49-F238E27FC236}">
                    <a16:creationId xmlns:a16="http://schemas.microsoft.com/office/drawing/2014/main" id="{96E7D136-622B-AF74-1255-F783910C9919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8779;p30">
                <a:extLst>
                  <a:ext uri="{FF2B5EF4-FFF2-40B4-BE49-F238E27FC236}">
                    <a16:creationId xmlns:a16="http://schemas.microsoft.com/office/drawing/2014/main" id="{FC08ADDC-EC85-1A69-CC19-6B748F069FFB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8780;p30">
                <a:extLst>
                  <a:ext uri="{FF2B5EF4-FFF2-40B4-BE49-F238E27FC236}">
                    <a16:creationId xmlns:a16="http://schemas.microsoft.com/office/drawing/2014/main" id="{819B6B02-72A7-748F-301C-10F7DB23B3C8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8781;p30">
                <a:extLst>
                  <a:ext uri="{FF2B5EF4-FFF2-40B4-BE49-F238E27FC236}">
                    <a16:creationId xmlns:a16="http://schemas.microsoft.com/office/drawing/2014/main" id="{1A7CA2CC-03FE-EE78-072E-BB391CE8428C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8782;p30">
                <a:extLst>
                  <a:ext uri="{FF2B5EF4-FFF2-40B4-BE49-F238E27FC236}">
                    <a16:creationId xmlns:a16="http://schemas.microsoft.com/office/drawing/2014/main" id="{FE444569-B0D5-DDCB-9B96-3DEF0249B248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8" name="Google Shape;8783;p30">
                <a:extLst>
                  <a:ext uri="{FF2B5EF4-FFF2-40B4-BE49-F238E27FC236}">
                    <a16:creationId xmlns:a16="http://schemas.microsoft.com/office/drawing/2014/main" id="{05D45A3F-2398-8CC1-0E15-94A84C429730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9" name="Google Shape;8784;p30">
                <a:extLst>
                  <a:ext uri="{FF2B5EF4-FFF2-40B4-BE49-F238E27FC236}">
                    <a16:creationId xmlns:a16="http://schemas.microsoft.com/office/drawing/2014/main" id="{432C7590-0C81-6367-22A7-D09D8323DDA2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8785;p30">
                <a:extLst>
                  <a:ext uri="{FF2B5EF4-FFF2-40B4-BE49-F238E27FC236}">
                    <a16:creationId xmlns:a16="http://schemas.microsoft.com/office/drawing/2014/main" id="{9E23B1F4-E487-30D6-90BC-EB2C295922A6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8786;p30">
                <a:extLst>
                  <a:ext uri="{FF2B5EF4-FFF2-40B4-BE49-F238E27FC236}">
                    <a16:creationId xmlns:a16="http://schemas.microsoft.com/office/drawing/2014/main" id="{C8D1B7AB-1177-7992-D3AC-84FE909A3CC9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8787;p30">
                <a:extLst>
                  <a:ext uri="{FF2B5EF4-FFF2-40B4-BE49-F238E27FC236}">
                    <a16:creationId xmlns:a16="http://schemas.microsoft.com/office/drawing/2014/main" id="{0B18DD0A-FDD5-C30A-6CEF-06D0B8DE9AF0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8788;p30">
                <a:extLst>
                  <a:ext uri="{FF2B5EF4-FFF2-40B4-BE49-F238E27FC236}">
                    <a16:creationId xmlns:a16="http://schemas.microsoft.com/office/drawing/2014/main" id="{1B654543-9DD1-D57A-F5C9-061F58DE1729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8789;p30">
                <a:extLst>
                  <a:ext uri="{FF2B5EF4-FFF2-40B4-BE49-F238E27FC236}">
                    <a16:creationId xmlns:a16="http://schemas.microsoft.com/office/drawing/2014/main" id="{49ACEB11-DB5F-55A0-57E5-76B5EE9C8E6C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8790;p30">
                <a:extLst>
                  <a:ext uri="{FF2B5EF4-FFF2-40B4-BE49-F238E27FC236}">
                    <a16:creationId xmlns:a16="http://schemas.microsoft.com/office/drawing/2014/main" id="{3D41883D-355B-6372-C1B6-3CD8B70A291A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6" name="Google Shape;8791;p30">
                <a:extLst>
                  <a:ext uri="{FF2B5EF4-FFF2-40B4-BE49-F238E27FC236}">
                    <a16:creationId xmlns:a16="http://schemas.microsoft.com/office/drawing/2014/main" id="{A6331AD8-95F4-96A7-E408-D6015EA29344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7" name="Google Shape;8792;p30">
                <a:extLst>
                  <a:ext uri="{FF2B5EF4-FFF2-40B4-BE49-F238E27FC236}">
                    <a16:creationId xmlns:a16="http://schemas.microsoft.com/office/drawing/2014/main" id="{89CCCB35-FB6F-91B3-C492-81F0846D624E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8793;p30">
                <a:extLst>
                  <a:ext uri="{FF2B5EF4-FFF2-40B4-BE49-F238E27FC236}">
                    <a16:creationId xmlns:a16="http://schemas.microsoft.com/office/drawing/2014/main" id="{28C943F0-E598-7AD7-B07D-EAA64789215C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8794;p30">
                <a:extLst>
                  <a:ext uri="{FF2B5EF4-FFF2-40B4-BE49-F238E27FC236}">
                    <a16:creationId xmlns:a16="http://schemas.microsoft.com/office/drawing/2014/main" id="{DB7FC1FE-77EE-03B9-C8F5-7F60AE51E789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8795;p30">
                <a:extLst>
                  <a:ext uri="{FF2B5EF4-FFF2-40B4-BE49-F238E27FC236}">
                    <a16:creationId xmlns:a16="http://schemas.microsoft.com/office/drawing/2014/main" id="{FAE02FC8-9796-ED20-62D2-681228F3F29F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8796;p30">
                <a:extLst>
                  <a:ext uri="{FF2B5EF4-FFF2-40B4-BE49-F238E27FC236}">
                    <a16:creationId xmlns:a16="http://schemas.microsoft.com/office/drawing/2014/main" id="{856CC363-1305-F875-7131-962B96FAE78F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8797;p30">
                <a:extLst>
                  <a:ext uri="{FF2B5EF4-FFF2-40B4-BE49-F238E27FC236}">
                    <a16:creationId xmlns:a16="http://schemas.microsoft.com/office/drawing/2014/main" id="{5EB95644-E728-05A9-DD84-D4A46A5696FB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8798;p30">
                <a:extLst>
                  <a:ext uri="{FF2B5EF4-FFF2-40B4-BE49-F238E27FC236}">
                    <a16:creationId xmlns:a16="http://schemas.microsoft.com/office/drawing/2014/main" id="{4DFB15C1-E06D-FFD0-4B0C-54E3D0794C4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8799;p30">
                <a:extLst>
                  <a:ext uri="{FF2B5EF4-FFF2-40B4-BE49-F238E27FC236}">
                    <a16:creationId xmlns:a16="http://schemas.microsoft.com/office/drawing/2014/main" id="{67407D91-9571-DE74-65FB-ABD938D7BF45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8800;p30">
                <a:extLst>
                  <a:ext uri="{FF2B5EF4-FFF2-40B4-BE49-F238E27FC236}">
                    <a16:creationId xmlns:a16="http://schemas.microsoft.com/office/drawing/2014/main" id="{081E4FF1-6AB0-9278-335D-40C44DD6A16B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8801;p30">
                <a:extLst>
                  <a:ext uri="{FF2B5EF4-FFF2-40B4-BE49-F238E27FC236}">
                    <a16:creationId xmlns:a16="http://schemas.microsoft.com/office/drawing/2014/main" id="{9F5ABB83-67CA-02FE-A308-C2B9D8DA0B18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8802;p30">
                <a:extLst>
                  <a:ext uri="{FF2B5EF4-FFF2-40B4-BE49-F238E27FC236}">
                    <a16:creationId xmlns:a16="http://schemas.microsoft.com/office/drawing/2014/main" id="{1C005838-5FB5-4932-7D26-5D8EF36EA844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8803;p30">
                <a:extLst>
                  <a:ext uri="{FF2B5EF4-FFF2-40B4-BE49-F238E27FC236}">
                    <a16:creationId xmlns:a16="http://schemas.microsoft.com/office/drawing/2014/main" id="{E608045F-0432-1E3C-6BAB-537430736DF2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8804;p30">
                <a:extLst>
                  <a:ext uri="{FF2B5EF4-FFF2-40B4-BE49-F238E27FC236}">
                    <a16:creationId xmlns:a16="http://schemas.microsoft.com/office/drawing/2014/main" id="{69D9AA62-447F-9B37-F509-FB2B281B959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0" name="Google Shape;8805;p30">
                <a:extLst>
                  <a:ext uri="{FF2B5EF4-FFF2-40B4-BE49-F238E27FC236}">
                    <a16:creationId xmlns:a16="http://schemas.microsoft.com/office/drawing/2014/main" id="{2FDB3EA6-D544-A4E8-38B9-B2DEB40AE538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1" name="Google Shape;8806;p30">
                <a:extLst>
                  <a:ext uri="{FF2B5EF4-FFF2-40B4-BE49-F238E27FC236}">
                    <a16:creationId xmlns:a16="http://schemas.microsoft.com/office/drawing/2014/main" id="{A97CB83E-6813-AF37-EF69-8B77A19AE51D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8807;p30">
                <a:extLst>
                  <a:ext uri="{FF2B5EF4-FFF2-40B4-BE49-F238E27FC236}">
                    <a16:creationId xmlns:a16="http://schemas.microsoft.com/office/drawing/2014/main" id="{A50A368E-8EEE-9DF2-277E-88076D297F73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8808;p30">
                <a:extLst>
                  <a:ext uri="{FF2B5EF4-FFF2-40B4-BE49-F238E27FC236}">
                    <a16:creationId xmlns:a16="http://schemas.microsoft.com/office/drawing/2014/main" id="{EA1814DF-22C6-6055-19E7-B05446BCCA71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8809;p30">
                <a:extLst>
                  <a:ext uri="{FF2B5EF4-FFF2-40B4-BE49-F238E27FC236}">
                    <a16:creationId xmlns:a16="http://schemas.microsoft.com/office/drawing/2014/main" id="{4E712339-70F7-2FE0-8957-A07AE5DAE303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8810;p30">
                <a:extLst>
                  <a:ext uri="{FF2B5EF4-FFF2-40B4-BE49-F238E27FC236}">
                    <a16:creationId xmlns:a16="http://schemas.microsoft.com/office/drawing/2014/main" id="{A0F34E04-3137-EEC1-0CB6-1E17CB6BEE9D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8811;p30">
                <a:extLst>
                  <a:ext uri="{FF2B5EF4-FFF2-40B4-BE49-F238E27FC236}">
                    <a16:creationId xmlns:a16="http://schemas.microsoft.com/office/drawing/2014/main" id="{62CF2887-51DF-0E6E-1642-7A1BB65EE611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8812;p30">
                <a:extLst>
                  <a:ext uri="{FF2B5EF4-FFF2-40B4-BE49-F238E27FC236}">
                    <a16:creationId xmlns:a16="http://schemas.microsoft.com/office/drawing/2014/main" id="{E5ED5C58-D70F-9CF5-2ED0-5E3379795AED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8813;p30">
                <a:extLst>
                  <a:ext uri="{FF2B5EF4-FFF2-40B4-BE49-F238E27FC236}">
                    <a16:creationId xmlns:a16="http://schemas.microsoft.com/office/drawing/2014/main" id="{158E92E0-5EFE-60DD-1391-5CA611D5F4E6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8814;p30">
                <a:extLst>
                  <a:ext uri="{FF2B5EF4-FFF2-40B4-BE49-F238E27FC236}">
                    <a16:creationId xmlns:a16="http://schemas.microsoft.com/office/drawing/2014/main" id="{950DC210-DE3F-493D-6056-4CB37A3C6BDB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0" name="Google Shape;8815;p30">
                <a:extLst>
                  <a:ext uri="{FF2B5EF4-FFF2-40B4-BE49-F238E27FC236}">
                    <a16:creationId xmlns:a16="http://schemas.microsoft.com/office/drawing/2014/main" id="{51B7DC9F-F7E0-3174-8910-7B62F6B175B4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1" name="Google Shape;8816;p30">
                <a:extLst>
                  <a:ext uri="{FF2B5EF4-FFF2-40B4-BE49-F238E27FC236}">
                    <a16:creationId xmlns:a16="http://schemas.microsoft.com/office/drawing/2014/main" id="{AE555250-8091-7610-6A03-85BDC4759863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2" name="Google Shape;8817;p30">
                <a:extLst>
                  <a:ext uri="{FF2B5EF4-FFF2-40B4-BE49-F238E27FC236}">
                    <a16:creationId xmlns:a16="http://schemas.microsoft.com/office/drawing/2014/main" id="{2914AEE9-3BB3-4126-2717-4805444D2047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8818;p30">
                <a:extLst>
                  <a:ext uri="{FF2B5EF4-FFF2-40B4-BE49-F238E27FC236}">
                    <a16:creationId xmlns:a16="http://schemas.microsoft.com/office/drawing/2014/main" id="{6CDCBACC-57AB-6661-F5F8-BD257CA5478C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8819;p30">
                <a:extLst>
                  <a:ext uri="{FF2B5EF4-FFF2-40B4-BE49-F238E27FC236}">
                    <a16:creationId xmlns:a16="http://schemas.microsoft.com/office/drawing/2014/main" id="{5E43D571-209C-7676-1358-E1F5206FA1F4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8820;p30">
                <a:extLst>
                  <a:ext uri="{FF2B5EF4-FFF2-40B4-BE49-F238E27FC236}">
                    <a16:creationId xmlns:a16="http://schemas.microsoft.com/office/drawing/2014/main" id="{F196CDC5-1042-229E-B545-0D275031AC79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8821;p30">
                <a:extLst>
                  <a:ext uri="{FF2B5EF4-FFF2-40B4-BE49-F238E27FC236}">
                    <a16:creationId xmlns:a16="http://schemas.microsoft.com/office/drawing/2014/main" id="{F8A37334-0B24-7C58-4FCE-D20BFA08B081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8822;p30">
                <a:extLst>
                  <a:ext uri="{FF2B5EF4-FFF2-40B4-BE49-F238E27FC236}">
                    <a16:creationId xmlns:a16="http://schemas.microsoft.com/office/drawing/2014/main" id="{01E9C58A-FFFF-63CD-D4CA-33F11A702F03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8823;p30">
              <a:extLst>
                <a:ext uri="{FF2B5EF4-FFF2-40B4-BE49-F238E27FC236}">
                  <a16:creationId xmlns:a16="http://schemas.microsoft.com/office/drawing/2014/main" id="{A7F40F2F-ECC8-A3ED-B024-C29D73551397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1779" name="Google Shape;8824;p30">
                <a:extLst>
                  <a:ext uri="{FF2B5EF4-FFF2-40B4-BE49-F238E27FC236}">
                    <a16:creationId xmlns:a16="http://schemas.microsoft.com/office/drawing/2014/main" id="{20376385-CCA5-6AD2-9A00-3D323BB4F023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0" name="Google Shape;8825;p30">
                <a:extLst>
                  <a:ext uri="{FF2B5EF4-FFF2-40B4-BE49-F238E27FC236}">
                    <a16:creationId xmlns:a16="http://schemas.microsoft.com/office/drawing/2014/main" id="{E20018C9-6AA5-5C03-B809-99F8C4C9F3CA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1" name="Google Shape;8826;p30">
                <a:extLst>
                  <a:ext uri="{FF2B5EF4-FFF2-40B4-BE49-F238E27FC236}">
                    <a16:creationId xmlns:a16="http://schemas.microsoft.com/office/drawing/2014/main" id="{BA763F10-C494-1B30-3A34-5FEDAF6E6634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2" name="Google Shape;8827;p30">
                <a:extLst>
                  <a:ext uri="{FF2B5EF4-FFF2-40B4-BE49-F238E27FC236}">
                    <a16:creationId xmlns:a16="http://schemas.microsoft.com/office/drawing/2014/main" id="{59492F7B-562C-1353-F3D0-AC5267444634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3" name="Google Shape;8828;p30">
                <a:extLst>
                  <a:ext uri="{FF2B5EF4-FFF2-40B4-BE49-F238E27FC236}">
                    <a16:creationId xmlns:a16="http://schemas.microsoft.com/office/drawing/2014/main" id="{2E34EFD8-1074-7D1F-4413-F0302B50FB31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4" name="Google Shape;8829;p30">
                <a:extLst>
                  <a:ext uri="{FF2B5EF4-FFF2-40B4-BE49-F238E27FC236}">
                    <a16:creationId xmlns:a16="http://schemas.microsoft.com/office/drawing/2014/main" id="{9A03DA8C-48BF-66DB-6061-0307CFF5B1ED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5" name="Google Shape;8830;p30">
                <a:extLst>
                  <a:ext uri="{FF2B5EF4-FFF2-40B4-BE49-F238E27FC236}">
                    <a16:creationId xmlns:a16="http://schemas.microsoft.com/office/drawing/2014/main" id="{A76254D8-27E5-F04F-B449-5D7BDEE5BE72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6" name="Google Shape;8831;p30">
                <a:extLst>
                  <a:ext uri="{FF2B5EF4-FFF2-40B4-BE49-F238E27FC236}">
                    <a16:creationId xmlns:a16="http://schemas.microsoft.com/office/drawing/2014/main" id="{6F825248-EE9F-DB41-0F87-AB86BB6D72C5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7" name="Google Shape;8832;p30">
                <a:extLst>
                  <a:ext uri="{FF2B5EF4-FFF2-40B4-BE49-F238E27FC236}">
                    <a16:creationId xmlns:a16="http://schemas.microsoft.com/office/drawing/2014/main" id="{A51D0E7D-6099-87F8-6B54-4A1ECFF34CE6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8833;p30">
                <a:extLst>
                  <a:ext uri="{FF2B5EF4-FFF2-40B4-BE49-F238E27FC236}">
                    <a16:creationId xmlns:a16="http://schemas.microsoft.com/office/drawing/2014/main" id="{A77E9E78-9890-0F63-4D9C-F7EBFFE3A11C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8834;p30">
                <a:extLst>
                  <a:ext uri="{FF2B5EF4-FFF2-40B4-BE49-F238E27FC236}">
                    <a16:creationId xmlns:a16="http://schemas.microsoft.com/office/drawing/2014/main" id="{AAD52A48-1DA6-8B57-0C77-6AC39C66A46B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0" name="Google Shape;8835;p30">
                <a:extLst>
                  <a:ext uri="{FF2B5EF4-FFF2-40B4-BE49-F238E27FC236}">
                    <a16:creationId xmlns:a16="http://schemas.microsoft.com/office/drawing/2014/main" id="{6BEAB6F9-4D0D-BB07-3813-8BFBB336AC17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1" name="Google Shape;8836;p30">
                <a:extLst>
                  <a:ext uri="{FF2B5EF4-FFF2-40B4-BE49-F238E27FC236}">
                    <a16:creationId xmlns:a16="http://schemas.microsoft.com/office/drawing/2014/main" id="{AE9C3C48-99CE-FAAB-D6F7-57388D9C276D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8837;p30">
                <a:extLst>
                  <a:ext uri="{FF2B5EF4-FFF2-40B4-BE49-F238E27FC236}">
                    <a16:creationId xmlns:a16="http://schemas.microsoft.com/office/drawing/2014/main" id="{5A175570-898C-98BC-15A5-51001F9F0E18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8838;p30">
                <a:extLst>
                  <a:ext uri="{FF2B5EF4-FFF2-40B4-BE49-F238E27FC236}">
                    <a16:creationId xmlns:a16="http://schemas.microsoft.com/office/drawing/2014/main" id="{4EC12CFC-192E-DE8A-8FEF-83464406742C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8839;p30">
                <a:extLst>
                  <a:ext uri="{FF2B5EF4-FFF2-40B4-BE49-F238E27FC236}">
                    <a16:creationId xmlns:a16="http://schemas.microsoft.com/office/drawing/2014/main" id="{D218775F-31ED-E990-F52A-2170792F3593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5" name="Google Shape;8840;p30">
                <a:extLst>
                  <a:ext uri="{FF2B5EF4-FFF2-40B4-BE49-F238E27FC236}">
                    <a16:creationId xmlns:a16="http://schemas.microsoft.com/office/drawing/2014/main" id="{865B0670-3AD7-564E-C989-CF5F2BCB23AC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6" name="Google Shape;8841;p30">
                <a:extLst>
                  <a:ext uri="{FF2B5EF4-FFF2-40B4-BE49-F238E27FC236}">
                    <a16:creationId xmlns:a16="http://schemas.microsoft.com/office/drawing/2014/main" id="{98CFBB22-ECBC-99D6-8180-3C17C4D2458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8842;p30">
                <a:extLst>
                  <a:ext uri="{FF2B5EF4-FFF2-40B4-BE49-F238E27FC236}">
                    <a16:creationId xmlns:a16="http://schemas.microsoft.com/office/drawing/2014/main" id="{E6A97559-F8FF-072C-3C04-40039E1454D2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8843;p30">
                <a:extLst>
                  <a:ext uri="{FF2B5EF4-FFF2-40B4-BE49-F238E27FC236}">
                    <a16:creationId xmlns:a16="http://schemas.microsoft.com/office/drawing/2014/main" id="{0AA94647-C917-44D3-A9B9-C8B35565FE90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8844;p30">
                <a:extLst>
                  <a:ext uri="{FF2B5EF4-FFF2-40B4-BE49-F238E27FC236}">
                    <a16:creationId xmlns:a16="http://schemas.microsoft.com/office/drawing/2014/main" id="{EEAA5561-42EE-A0D3-05B5-98F4D1272FA3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0" name="Google Shape;8845;p30">
                <a:extLst>
                  <a:ext uri="{FF2B5EF4-FFF2-40B4-BE49-F238E27FC236}">
                    <a16:creationId xmlns:a16="http://schemas.microsoft.com/office/drawing/2014/main" id="{38077B07-B85B-02C2-E615-7A9B0AA8684E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1" name="Google Shape;8846;p30">
                <a:extLst>
                  <a:ext uri="{FF2B5EF4-FFF2-40B4-BE49-F238E27FC236}">
                    <a16:creationId xmlns:a16="http://schemas.microsoft.com/office/drawing/2014/main" id="{FB330490-9529-6AD2-09A9-BC461B45EFF8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8847;p30">
                <a:extLst>
                  <a:ext uri="{FF2B5EF4-FFF2-40B4-BE49-F238E27FC236}">
                    <a16:creationId xmlns:a16="http://schemas.microsoft.com/office/drawing/2014/main" id="{37D4BF1F-CFFF-84DF-FCBE-061230916E04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8848;p30">
                <a:extLst>
                  <a:ext uri="{FF2B5EF4-FFF2-40B4-BE49-F238E27FC236}">
                    <a16:creationId xmlns:a16="http://schemas.microsoft.com/office/drawing/2014/main" id="{D91CB0E7-3275-83DF-447A-762E117FF261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8849;p30">
                <a:extLst>
                  <a:ext uri="{FF2B5EF4-FFF2-40B4-BE49-F238E27FC236}">
                    <a16:creationId xmlns:a16="http://schemas.microsoft.com/office/drawing/2014/main" id="{662BFCBA-520A-7422-7C38-FE0511733EFD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8850;p30">
                <a:extLst>
                  <a:ext uri="{FF2B5EF4-FFF2-40B4-BE49-F238E27FC236}">
                    <a16:creationId xmlns:a16="http://schemas.microsoft.com/office/drawing/2014/main" id="{4E1886BF-F5F0-EF31-30FB-522CAA5D829D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8851;p30">
                <a:extLst>
                  <a:ext uri="{FF2B5EF4-FFF2-40B4-BE49-F238E27FC236}">
                    <a16:creationId xmlns:a16="http://schemas.microsoft.com/office/drawing/2014/main" id="{89C61115-00F8-8455-E20D-1B9B09820595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8852;p30">
                <a:extLst>
                  <a:ext uri="{FF2B5EF4-FFF2-40B4-BE49-F238E27FC236}">
                    <a16:creationId xmlns:a16="http://schemas.microsoft.com/office/drawing/2014/main" id="{A8254D0D-B066-9AB1-490D-4B49FA306A5A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8853;p30">
                <a:extLst>
                  <a:ext uri="{FF2B5EF4-FFF2-40B4-BE49-F238E27FC236}">
                    <a16:creationId xmlns:a16="http://schemas.microsoft.com/office/drawing/2014/main" id="{4A92559A-DA28-2D1F-25EF-94B5AD5F75A4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8854;p30">
                <a:extLst>
                  <a:ext uri="{FF2B5EF4-FFF2-40B4-BE49-F238E27FC236}">
                    <a16:creationId xmlns:a16="http://schemas.microsoft.com/office/drawing/2014/main" id="{4FC40B43-EB3E-9C71-24AB-5ECADD0C1657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8855;p30">
                <a:extLst>
                  <a:ext uri="{FF2B5EF4-FFF2-40B4-BE49-F238E27FC236}">
                    <a16:creationId xmlns:a16="http://schemas.microsoft.com/office/drawing/2014/main" id="{B5F2599C-7AD9-495E-40A3-8DE27D74CA83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8856;p30">
                <a:extLst>
                  <a:ext uri="{FF2B5EF4-FFF2-40B4-BE49-F238E27FC236}">
                    <a16:creationId xmlns:a16="http://schemas.microsoft.com/office/drawing/2014/main" id="{6D727B7E-4701-F20D-74A5-490EA08BE6F2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8857;p30">
                <a:extLst>
                  <a:ext uri="{FF2B5EF4-FFF2-40B4-BE49-F238E27FC236}">
                    <a16:creationId xmlns:a16="http://schemas.microsoft.com/office/drawing/2014/main" id="{EE268B80-D17F-9088-9115-973F57E36831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8858;p30">
                <a:extLst>
                  <a:ext uri="{FF2B5EF4-FFF2-40B4-BE49-F238E27FC236}">
                    <a16:creationId xmlns:a16="http://schemas.microsoft.com/office/drawing/2014/main" id="{8719EF8A-9F13-824D-8451-FEEEE4DD57A6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8859;p30">
                <a:extLst>
                  <a:ext uri="{FF2B5EF4-FFF2-40B4-BE49-F238E27FC236}">
                    <a16:creationId xmlns:a16="http://schemas.microsoft.com/office/drawing/2014/main" id="{B19042E2-2836-E2A0-3FD1-646E0BC05165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8860;p30">
                <a:extLst>
                  <a:ext uri="{FF2B5EF4-FFF2-40B4-BE49-F238E27FC236}">
                    <a16:creationId xmlns:a16="http://schemas.microsoft.com/office/drawing/2014/main" id="{B21D49EF-4BD9-1875-7FD1-C2C38947BD04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8861;p30">
                <a:extLst>
                  <a:ext uri="{FF2B5EF4-FFF2-40B4-BE49-F238E27FC236}">
                    <a16:creationId xmlns:a16="http://schemas.microsoft.com/office/drawing/2014/main" id="{97B5C266-2C9A-DBD8-AF50-8D4D9609F849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8862;p30">
                <a:extLst>
                  <a:ext uri="{FF2B5EF4-FFF2-40B4-BE49-F238E27FC236}">
                    <a16:creationId xmlns:a16="http://schemas.microsoft.com/office/drawing/2014/main" id="{FDD0CD09-5592-8D90-36A7-9BA2677AD216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8863;p30">
                <a:extLst>
                  <a:ext uri="{FF2B5EF4-FFF2-40B4-BE49-F238E27FC236}">
                    <a16:creationId xmlns:a16="http://schemas.microsoft.com/office/drawing/2014/main" id="{7206B58B-2C29-7281-8003-4A586AE07BAF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8864;p30">
                <a:extLst>
                  <a:ext uri="{FF2B5EF4-FFF2-40B4-BE49-F238E27FC236}">
                    <a16:creationId xmlns:a16="http://schemas.microsoft.com/office/drawing/2014/main" id="{63720BB8-D9AD-34CA-1291-247CD6045FE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8865;p30">
                <a:extLst>
                  <a:ext uri="{FF2B5EF4-FFF2-40B4-BE49-F238E27FC236}">
                    <a16:creationId xmlns:a16="http://schemas.microsoft.com/office/drawing/2014/main" id="{9729113D-CFAF-2115-39A2-1EF30ED9EFD7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8866;p30">
                <a:extLst>
                  <a:ext uri="{FF2B5EF4-FFF2-40B4-BE49-F238E27FC236}">
                    <a16:creationId xmlns:a16="http://schemas.microsoft.com/office/drawing/2014/main" id="{6376B456-18D8-0F87-6209-14E4D79DDD98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8867;p30">
                <a:extLst>
                  <a:ext uri="{FF2B5EF4-FFF2-40B4-BE49-F238E27FC236}">
                    <a16:creationId xmlns:a16="http://schemas.microsoft.com/office/drawing/2014/main" id="{714532FC-AF8E-8113-DA19-0C3DFA5970DB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8868;p30">
                <a:extLst>
                  <a:ext uri="{FF2B5EF4-FFF2-40B4-BE49-F238E27FC236}">
                    <a16:creationId xmlns:a16="http://schemas.microsoft.com/office/drawing/2014/main" id="{EC7D4F42-4DDC-4C02-890A-D5D6953037EB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8869;p30">
                <a:extLst>
                  <a:ext uri="{FF2B5EF4-FFF2-40B4-BE49-F238E27FC236}">
                    <a16:creationId xmlns:a16="http://schemas.microsoft.com/office/drawing/2014/main" id="{3CCB4F8F-D827-4886-5FFE-6631748F93C5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8870;p30">
                <a:extLst>
                  <a:ext uri="{FF2B5EF4-FFF2-40B4-BE49-F238E27FC236}">
                    <a16:creationId xmlns:a16="http://schemas.microsoft.com/office/drawing/2014/main" id="{5B493E51-2E83-B010-641C-DD35E1C77ECE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8871;p30">
                <a:extLst>
                  <a:ext uri="{FF2B5EF4-FFF2-40B4-BE49-F238E27FC236}">
                    <a16:creationId xmlns:a16="http://schemas.microsoft.com/office/drawing/2014/main" id="{653D5A6E-0C54-C55A-11FC-E64D53324ED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8872;p30">
                <a:extLst>
                  <a:ext uri="{FF2B5EF4-FFF2-40B4-BE49-F238E27FC236}">
                    <a16:creationId xmlns:a16="http://schemas.microsoft.com/office/drawing/2014/main" id="{0053F219-54A6-03A9-1785-3DB090BEF4D8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8873;p30">
                <a:extLst>
                  <a:ext uri="{FF2B5EF4-FFF2-40B4-BE49-F238E27FC236}">
                    <a16:creationId xmlns:a16="http://schemas.microsoft.com/office/drawing/2014/main" id="{16471A2F-51E6-9AA4-14A4-AA419F5A314C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8874;p30">
                <a:extLst>
                  <a:ext uri="{FF2B5EF4-FFF2-40B4-BE49-F238E27FC236}">
                    <a16:creationId xmlns:a16="http://schemas.microsoft.com/office/drawing/2014/main" id="{4BBD8E30-8EF5-8956-B993-30C6924263FD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8875;p30">
                <a:extLst>
                  <a:ext uri="{FF2B5EF4-FFF2-40B4-BE49-F238E27FC236}">
                    <a16:creationId xmlns:a16="http://schemas.microsoft.com/office/drawing/2014/main" id="{779FB687-0990-F563-9C5B-C8E1E2C4A983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8876;p30">
                <a:extLst>
                  <a:ext uri="{FF2B5EF4-FFF2-40B4-BE49-F238E27FC236}">
                    <a16:creationId xmlns:a16="http://schemas.microsoft.com/office/drawing/2014/main" id="{058924B6-515C-11A1-70E9-EF84796649CD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8877;p30">
                <a:extLst>
                  <a:ext uri="{FF2B5EF4-FFF2-40B4-BE49-F238E27FC236}">
                    <a16:creationId xmlns:a16="http://schemas.microsoft.com/office/drawing/2014/main" id="{F22BF47A-0125-5965-B4DC-1379872B9EE7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8878;p30">
                <a:extLst>
                  <a:ext uri="{FF2B5EF4-FFF2-40B4-BE49-F238E27FC236}">
                    <a16:creationId xmlns:a16="http://schemas.microsoft.com/office/drawing/2014/main" id="{C263654A-7B48-AB8E-EDBF-1B80CB9469B7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8879;p30">
                <a:extLst>
                  <a:ext uri="{FF2B5EF4-FFF2-40B4-BE49-F238E27FC236}">
                    <a16:creationId xmlns:a16="http://schemas.microsoft.com/office/drawing/2014/main" id="{EF9EC7DD-FB6D-900C-6939-D10D83FA5E42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8880;p30">
                <a:extLst>
                  <a:ext uri="{FF2B5EF4-FFF2-40B4-BE49-F238E27FC236}">
                    <a16:creationId xmlns:a16="http://schemas.microsoft.com/office/drawing/2014/main" id="{1652F7E1-3C84-1AB3-62B8-19B19C65E5B4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8881;p30">
                <a:extLst>
                  <a:ext uri="{FF2B5EF4-FFF2-40B4-BE49-F238E27FC236}">
                    <a16:creationId xmlns:a16="http://schemas.microsoft.com/office/drawing/2014/main" id="{9D0D54FB-A154-AFD6-EEEF-BBA1E8E33C51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8882;p30">
                <a:extLst>
                  <a:ext uri="{FF2B5EF4-FFF2-40B4-BE49-F238E27FC236}">
                    <a16:creationId xmlns:a16="http://schemas.microsoft.com/office/drawing/2014/main" id="{D110B7FA-9862-42DE-DBEE-209B4A6AD9B7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8883;p30">
                <a:extLst>
                  <a:ext uri="{FF2B5EF4-FFF2-40B4-BE49-F238E27FC236}">
                    <a16:creationId xmlns:a16="http://schemas.microsoft.com/office/drawing/2014/main" id="{16BF1E06-80B3-D8B2-78CD-97FAB1686139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8884;p30">
                <a:extLst>
                  <a:ext uri="{FF2B5EF4-FFF2-40B4-BE49-F238E27FC236}">
                    <a16:creationId xmlns:a16="http://schemas.microsoft.com/office/drawing/2014/main" id="{C4A6EF55-27CC-1659-F9B3-F01EB63795C4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8885;p30">
                <a:extLst>
                  <a:ext uri="{FF2B5EF4-FFF2-40B4-BE49-F238E27FC236}">
                    <a16:creationId xmlns:a16="http://schemas.microsoft.com/office/drawing/2014/main" id="{CDED30EB-DE92-5F64-357A-ACE6F2CD4422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8886;p30">
                <a:extLst>
                  <a:ext uri="{FF2B5EF4-FFF2-40B4-BE49-F238E27FC236}">
                    <a16:creationId xmlns:a16="http://schemas.microsoft.com/office/drawing/2014/main" id="{6B85ECC9-B346-C081-9999-54AC29CF62AB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8887;p30">
                <a:extLst>
                  <a:ext uri="{FF2B5EF4-FFF2-40B4-BE49-F238E27FC236}">
                    <a16:creationId xmlns:a16="http://schemas.microsoft.com/office/drawing/2014/main" id="{6147F026-2689-800F-9AB9-81259970436D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8888;p30">
                <a:extLst>
                  <a:ext uri="{FF2B5EF4-FFF2-40B4-BE49-F238E27FC236}">
                    <a16:creationId xmlns:a16="http://schemas.microsoft.com/office/drawing/2014/main" id="{9CE7A762-A874-521F-651E-8B2C26A400A5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8889;p30">
                <a:extLst>
                  <a:ext uri="{FF2B5EF4-FFF2-40B4-BE49-F238E27FC236}">
                    <a16:creationId xmlns:a16="http://schemas.microsoft.com/office/drawing/2014/main" id="{F5BA62EF-A67A-5493-87E8-CD50BE179B6E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8890;p30">
                <a:extLst>
                  <a:ext uri="{FF2B5EF4-FFF2-40B4-BE49-F238E27FC236}">
                    <a16:creationId xmlns:a16="http://schemas.microsoft.com/office/drawing/2014/main" id="{430AA198-FCFF-C069-1A76-DD06FF6A62E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8891;p30">
                <a:extLst>
                  <a:ext uri="{FF2B5EF4-FFF2-40B4-BE49-F238E27FC236}">
                    <a16:creationId xmlns:a16="http://schemas.microsoft.com/office/drawing/2014/main" id="{567749C1-2BBC-4F23-CBBA-59A5F62E562C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8892;p30">
                <a:extLst>
                  <a:ext uri="{FF2B5EF4-FFF2-40B4-BE49-F238E27FC236}">
                    <a16:creationId xmlns:a16="http://schemas.microsoft.com/office/drawing/2014/main" id="{B4959F6F-2A11-1191-9FB3-C2503539C02F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8893;p30">
                <a:extLst>
                  <a:ext uri="{FF2B5EF4-FFF2-40B4-BE49-F238E27FC236}">
                    <a16:creationId xmlns:a16="http://schemas.microsoft.com/office/drawing/2014/main" id="{41394B18-28C6-751E-3297-48FE18843DA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8894;p30">
                <a:extLst>
                  <a:ext uri="{FF2B5EF4-FFF2-40B4-BE49-F238E27FC236}">
                    <a16:creationId xmlns:a16="http://schemas.microsoft.com/office/drawing/2014/main" id="{F9EDB2CA-C5CC-4512-FE3D-42ED0D616C4B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8895;p30">
                <a:extLst>
                  <a:ext uri="{FF2B5EF4-FFF2-40B4-BE49-F238E27FC236}">
                    <a16:creationId xmlns:a16="http://schemas.microsoft.com/office/drawing/2014/main" id="{ED5730F6-2658-FFEE-25B9-8C5690D5DAFB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8896;p30">
                <a:extLst>
                  <a:ext uri="{FF2B5EF4-FFF2-40B4-BE49-F238E27FC236}">
                    <a16:creationId xmlns:a16="http://schemas.microsoft.com/office/drawing/2014/main" id="{E5226B78-4CFA-9899-11E1-1E2B0AD5C155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8897;p30">
                <a:extLst>
                  <a:ext uri="{FF2B5EF4-FFF2-40B4-BE49-F238E27FC236}">
                    <a16:creationId xmlns:a16="http://schemas.microsoft.com/office/drawing/2014/main" id="{75F808DF-A77D-9B0B-BB6C-144CE496E4CB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8898;p30">
                <a:extLst>
                  <a:ext uri="{FF2B5EF4-FFF2-40B4-BE49-F238E27FC236}">
                    <a16:creationId xmlns:a16="http://schemas.microsoft.com/office/drawing/2014/main" id="{CB2743F0-A10B-B97E-659C-50142F2AEE9B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8899;p30">
                <a:extLst>
                  <a:ext uri="{FF2B5EF4-FFF2-40B4-BE49-F238E27FC236}">
                    <a16:creationId xmlns:a16="http://schemas.microsoft.com/office/drawing/2014/main" id="{36FB1601-E1D0-4CFD-495A-3492AEBC270F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8900;p30">
                <a:extLst>
                  <a:ext uri="{FF2B5EF4-FFF2-40B4-BE49-F238E27FC236}">
                    <a16:creationId xmlns:a16="http://schemas.microsoft.com/office/drawing/2014/main" id="{BF7667AF-3E78-3A2A-0CBB-C5521DB6257B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8901;p30">
                <a:extLst>
                  <a:ext uri="{FF2B5EF4-FFF2-40B4-BE49-F238E27FC236}">
                    <a16:creationId xmlns:a16="http://schemas.microsoft.com/office/drawing/2014/main" id="{74EE89CE-BDEC-C72D-90EA-1F61A6211F69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8902;p30">
                <a:extLst>
                  <a:ext uri="{FF2B5EF4-FFF2-40B4-BE49-F238E27FC236}">
                    <a16:creationId xmlns:a16="http://schemas.microsoft.com/office/drawing/2014/main" id="{BC731F4A-A0A8-D9BB-BB55-A6774B7193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8903;p30">
                <a:extLst>
                  <a:ext uri="{FF2B5EF4-FFF2-40B4-BE49-F238E27FC236}">
                    <a16:creationId xmlns:a16="http://schemas.microsoft.com/office/drawing/2014/main" id="{0429E697-20D3-C1E3-4470-E656CBE4CB1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8904;p30">
                <a:extLst>
                  <a:ext uri="{FF2B5EF4-FFF2-40B4-BE49-F238E27FC236}">
                    <a16:creationId xmlns:a16="http://schemas.microsoft.com/office/drawing/2014/main" id="{724EC6F0-6665-76A0-0460-1AD640CB8BCF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8905;p30">
                <a:extLst>
                  <a:ext uri="{FF2B5EF4-FFF2-40B4-BE49-F238E27FC236}">
                    <a16:creationId xmlns:a16="http://schemas.microsoft.com/office/drawing/2014/main" id="{0DDFEDD4-8F73-CBC3-8584-454AB1168C3B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8906;p30">
                <a:extLst>
                  <a:ext uri="{FF2B5EF4-FFF2-40B4-BE49-F238E27FC236}">
                    <a16:creationId xmlns:a16="http://schemas.microsoft.com/office/drawing/2014/main" id="{68CFD90A-BE32-D736-F519-FE5B67987006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8907;p30">
                <a:extLst>
                  <a:ext uri="{FF2B5EF4-FFF2-40B4-BE49-F238E27FC236}">
                    <a16:creationId xmlns:a16="http://schemas.microsoft.com/office/drawing/2014/main" id="{15884E18-BB5D-0863-0ED3-2E41CC1CEEE3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8908;p30">
                <a:extLst>
                  <a:ext uri="{FF2B5EF4-FFF2-40B4-BE49-F238E27FC236}">
                    <a16:creationId xmlns:a16="http://schemas.microsoft.com/office/drawing/2014/main" id="{AE2B3E7A-A787-5C3A-18A7-ECC17D1E1D2A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8909;p30">
                <a:extLst>
                  <a:ext uri="{FF2B5EF4-FFF2-40B4-BE49-F238E27FC236}">
                    <a16:creationId xmlns:a16="http://schemas.microsoft.com/office/drawing/2014/main" id="{AB0088F0-BDE7-907A-1459-796C5E20D3FE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8910;p30">
                <a:extLst>
                  <a:ext uri="{FF2B5EF4-FFF2-40B4-BE49-F238E27FC236}">
                    <a16:creationId xmlns:a16="http://schemas.microsoft.com/office/drawing/2014/main" id="{8CDE975A-A1B1-D18C-3B88-395E62C34C52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8911;p30">
                <a:extLst>
                  <a:ext uri="{FF2B5EF4-FFF2-40B4-BE49-F238E27FC236}">
                    <a16:creationId xmlns:a16="http://schemas.microsoft.com/office/drawing/2014/main" id="{1A19355F-62FF-1AC3-04ED-C4E637F98286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8912;p30">
                <a:extLst>
                  <a:ext uri="{FF2B5EF4-FFF2-40B4-BE49-F238E27FC236}">
                    <a16:creationId xmlns:a16="http://schemas.microsoft.com/office/drawing/2014/main" id="{2930A9B1-A51D-1663-39D4-A1E80404BAC7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8913;p30">
                <a:extLst>
                  <a:ext uri="{FF2B5EF4-FFF2-40B4-BE49-F238E27FC236}">
                    <a16:creationId xmlns:a16="http://schemas.microsoft.com/office/drawing/2014/main" id="{2E501AA7-86B7-42F3-710A-629A2EA05DC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8914;p30">
                <a:extLst>
                  <a:ext uri="{FF2B5EF4-FFF2-40B4-BE49-F238E27FC236}">
                    <a16:creationId xmlns:a16="http://schemas.microsoft.com/office/drawing/2014/main" id="{921F2DE0-223C-A647-C97C-B40FDBAB7627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8915;p30">
                <a:extLst>
                  <a:ext uri="{FF2B5EF4-FFF2-40B4-BE49-F238E27FC236}">
                    <a16:creationId xmlns:a16="http://schemas.microsoft.com/office/drawing/2014/main" id="{55F5E87D-4795-8C0B-9339-FB48460BEFF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8916;p30">
                <a:extLst>
                  <a:ext uri="{FF2B5EF4-FFF2-40B4-BE49-F238E27FC236}">
                    <a16:creationId xmlns:a16="http://schemas.microsoft.com/office/drawing/2014/main" id="{2B42D166-14F5-2983-3A49-98B24447AB6C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8917;p30">
                <a:extLst>
                  <a:ext uri="{FF2B5EF4-FFF2-40B4-BE49-F238E27FC236}">
                    <a16:creationId xmlns:a16="http://schemas.microsoft.com/office/drawing/2014/main" id="{C6C889EE-2583-D1B0-42DB-C8F737F186B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3" name="Google Shape;8918;p30">
                <a:extLst>
                  <a:ext uri="{FF2B5EF4-FFF2-40B4-BE49-F238E27FC236}">
                    <a16:creationId xmlns:a16="http://schemas.microsoft.com/office/drawing/2014/main" id="{1D89C002-4E1E-E390-526E-57F55817C89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4" name="Google Shape;8919;p30">
                <a:extLst>
                  <a:ext uri="{FF2B5EF4-FFF2-40B4-BE49-F238E27FC236}">
                    <a16:creationId xmlns:a16="http://schemas.microsoft.com/office/drawing/2014/main" id="{95B95C2B-251A-AB6B-6526-D37A5627456C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5" name="Google Shape;8920;p30">
                <a:extLst>
                  <a:ext uri="{FF2B5EF4-FFF2-40B4-BE49-F238E27FC236}">
                    <a16:creationId xmlns:a16="http://schemas.microsoft.com/office/drawing/2014/main" id="{3A31AF81-5AA9-357B-28EB-D5C87B145523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6" name="Google Shape;8921;p30">
                <a:extLst>
                  <a:ext uri="{FF2B5EF4-FFF2-40B4-BE49-F238E27FC236}">
                    <a16:creationId xmlns:a16="http://schemas.microsoft.com/office/drawing/2014/main" id="{AFD4293E-6459-4473-64F3-F33D7D70245B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7" name="Google Shape;8922;p30">
                <a:extLst>
                  <a:ext uri="{FF2B5EF4-FFF2-40B4-BE49-F238E27FC236}">
                    <a16:creationId xmlns:a16="http://schemas.microsoft.com/office/drawing/2014/main" id="{8FD05EAD-E437-64C2-F2C7-D26668EB4C2C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8" name="Google Shape;8923;p30">
                <a:extLst>
                  <a:ext uri="{FF2B5EF4-FFF2-40B4-BE49-F238E27FC236}">
                    <a16:creationId xmlns:a16="http://schemas.microsoft.com/office/drawing/2014/main" id="{CD52D8C9-1924-7860-D75D-106ECFAF275B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9" name="Google Shape;8924;p30">
                <a:extLst>
                  <a:ext uri="{FF2B5EF4-FFF2-40B4-BE49-F238E27FC236}">
                    <a16:creationId xmlns:a16="http://schemas.microsoft.com/office/drawing/2014/main" id="{23363A77-81F1-8597-21BB-7A39C92E93BE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0" name="Google Shape;8925;p30">
                <a:extLst>
                  <a:ext uri="{FF2B5EF4-FFF2-40B4-BE49-F238E27FC236}">
                    <a16:creationId xmlns:a16="http://schemas.microsoft.com/office/drawing/2014/main" id="{3E62ADDE-8882-7E7B-067F-5CA88A2F0350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1" name="Google Shape;8926;p30">
                <a:extLst>
                  <a:ext uri="{FF2B5EF4-FFF2-40B4-BE49-F238E27FC236}">
                    <a16:creationId xmlns:a16="http://schemas.microsoft.com/office/drawing/2014/main" id="{C0689625-01CD-A693-D5ED-6A341FE41A31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2" name="Google Shape;8927;p30">
                <a:extLst>
                  <a:ext uri="{FF2B5EF4-FFF2-40B4-BE49-F238E27FC236}">
                    <a16:creationId xmlns:a16="http://schemas.microsoft.com/office/drawing/2014/main" id="{6FB0803A-CDB3-8E05-9502-513B3E23375B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3" name="Google Shape;8928;p30">
                <a:extLst>
                  <a:ext uri="{FF2B5EF4-FFF2-40B4-BE49-F238E27FC236}">
                    <a16:creationId xmlns:a16="http://schemas.microsoft.com/office/drawing/2014/main" id="{AA200F73-EEC6-256A-342A-92A3CB62138A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4" name="Google Shape;8929;p30">
                <a:extLst>
                  <a:ext uri="{FF2B5EF4-FFF2-40B4-BE49-F238E27FC236}">
                    <a16:creationId xmlns:a16="http://schemas.microsoft.com/office/drawing/2014/main" id="{54A0B160-DF26-B5CF-CA4F-D4B65E6F3E12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5" name="Google Shape;8930;p30">
                <a:extLst>
                  <a:ext uri="{FF2B5EF4-FFF2-40B4-BE49-F238E27FC236}">
                    <a16:creationId xmlns:a16="http://schemas.microsoft.com/office/drawing/2014/main" id="{D73CAD64-2532-60EF-EEA8-CE228BE5A660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8931;p30">
                <a:extLst>
                  <a:ext uri="{FF2B5EF4-FFF2-40B4-BE49-F238E27FC236}">
                    <a16:creationId xmlns:a16="http://schemas.microsoft.com/office/drawing/2014/main" id="{5008D474-DBE1-DF99-D327-6F8F422EE243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8932;p30">
                <a:extLst>
                  <a:ext uri="{FF2B5EF4-FFF2-40B4-BE49-F238E27FC236}">
                    <a16:creationId xmlns:a16="http://schemas.microsoft.com/office/drawing/2014/main" id="{79645F5E-C1B5-498B-B284-0ECD178FEE50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8" name="Google Shape;8933;p30">
                <a:extLst>
                  <a:ext uri="{FF2B5EF4-FFF2-40B4-BE49-F238E27FC236}">
                    <a16:creationId xmlns:a16="http://schemas.microsoft.com/office/drawing/2014/main" id="{F433E70C-5091-E4A4-CB29-AE597B0B7833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9" name="Google Shape;8934;p30">
                <a:extLst>
                  <a:ext uri="{FF2B5EF4-FFF2-40B4-BE49-F238E27FC236}">
                    <a16:creationId xmlns:a16="http://schemas.microsoft.com/office/drawing/2014/main" id="{0A6ECB7C-591B-30E9-8490-1881433C2DD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8935;p30">
              <a:extLst>
                <a:ext uri="{FF2B5EF4-FFF2-40B4-BE49-F238E27FC236}">
                  <a16:creationId xmlns:a16="http://schemas.microsoft.com/office/drawing/2014/main" id="{D7C9D606-E312-1002-175E-B68247152599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1616" name="Google Shape;8936;p30">
                <a:extLst>
                  <a:ext uri="{FF2B5EF4-FFF2-40B4-BE49-F238E27FC236}">
                    <a16:creationId xmlns:a16="http://schemas.microsoft.com/office/drawing/2014/main" id="{FA919B50-0239-1244-7EA5-F53AE07CE00A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7" name="Google Shape;8937;p30">
                <a:extLst>
                  <a:ext uri="{FF2B5EF4-FFF2-40B4-BE49-F238E27FC236}">
                    <a16:creationId xmlns:a16="http://schemas.microsoft.com/office/drawing/2014/main" id="{76203DE9-9EE7-8809-C54E-F166BB977C47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8" name="Google Shape;8938;p30">
                <a:extLst>
                  <a:ext uri="{FF2B5EF4-FFF2-40B4-BE49-F238E27FC236}">
                    <a16:creationId xmlns:a16="http://schemas.microsoft.com/office/drawing/2014/main" id="{CF11218A-962B-1E7C-4467-15232B50038C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9" name="Google Shape;8939;p30">
                <a:extLst>
                  <a:ext uri="{FF2B5EF4-FFF2-40B4-BE49-F238E27FC236}">
                    <a16:creationId xmlns:a16="http://schemas.microsoft.com/office/drawing/2014/main" id="{E9A21D99-7B87-0BFA-23CA-8A85AE3D93CB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0" name="Google Shape;8940;p30">
                <a:extLst>
                  <a:ext uri="{FF2B5EF4-FFF2-40B4-BE49-F238E27FC236}">
                    <a16:creationId xmlns:a16="http://schemas.microsoft.com/office/drawing/2014/main" id="{58041C15-CDB9-E101-A6AA-562CE9A6BF4E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1" name="Google Shape;8941;p30">
                <a:extLst>
                  <a:ext uri="{FF2B5EF4-FFF2-40B4-BE49-F238E27FC236}">
                    <a16:creationId xmlns:a16="http://schemas.microsoft.com/office/drawing/2014/main" id="{E2F0B17D-3B66-6894-3A86-A183A23893C2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2" name="Google Shape;8942;p30">
                <a:extLst>
                  <a:ext uri="{FF2B5EF4-FFF2-40B4-BE49-F238E27FC236}">
                    <a16:creationId xmlns:a16="http://schemas.microsoft.com/office/drawing/2014/main" id="{E34BE98D-0DD5-6094-C900-06B6797D8635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3" name="Google Shape;8943;p30">
                <a:extLst>
                  <a:ext uri="{FF2B5EF4-FFF2-40B4-BE49-F238E27FC236}">
                    <a16:creationId xmlns:a16="http://schemas.microsoft.com/office/drawing/2014/main" id="{1452F8C9-FE0D-028B-16AE-2A7813D5405D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4" name="Google Shape;8944;p30">
                <a:extLst>
                  <a:ext uri="{FF2B5EF4-FFF2-40B4-BE49-F238E27FC236}">
                    <a16:creationId xmlns:a16="http://schemas.microsoft.com/office/drawing/2014/main" id="{62760403-A897-9ABA-EE29-66E1C7509FB8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5" name="Google Shape;8945;p30">
                <a:extLst>
                  <a:ext uri="{FF2B5EF4-FFF2-40B4-BE49-F238E27FC236}">
                    <a16:creationId xmlns:a16="http://schemas.microsoft.com/office/drawing/2014/main" id="{9686210C-D418-F6F0-26D3-FA339C9F4374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6" name="Google Shape;8946;p30">
                <a:extLst>
                  <a:ext uri="{FF2B5EF4-FFF2-40B4-BE49-F238E27FC236}">
                    <a16:creationId xmlns:a16="http://schemas.microsoft.com/office/drawing/2014/main" id="{BEF56030-C78E-12B7-CC60-AEEE85D77AD5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8947;p30">
                <a:extLst>
                  <a:ext uri="{FF2B5EF4-FFF2-40B4-BE49-F238E27FC236}">
                    <a16:creationId xmlns:a16="http://schemas.microsoft.com/office/drawing/2014/main" id="{01CE0D3E-BB46-64D2-C883-11563253FEBD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8948;p30">
                <a:extLst>
                  <a:ext uri="{FF2B5EF4-FFF2-40B4-BE49-F238E27FC236}">
                    <a16:creationId xmlns:a16="http://schemas.microsoft.com/office/drawing/2014/main" id="{E56DB3FC-569B-463A-0EB9-61CAD38AB0F0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8949;p30">
                <a:extLst>
                  <a:ext uri="{FF2B5EF4-FFF2-40B4-BE49-F238E27FC236}">
                    <a16:creationId xmlns:a16="http://schemas.microsoft.com/office/drawing/2014/main" id="{DBCCC0A0-8784-675C-CEB4-1C4D98B32C3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8950;p30">
                <a:extLst>
                  <a:ext uri="{FF2B5EF4-FFF2-40B4-BE49-F238E27FC236}">
                    <a16:creationId xmlns:a16="http://schemas.microsoft.com/office/drawing/2014/main" id="{F35F570F-49E0-A255-0C3B-9ACFF3A8ED61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8951;p30">
                <a:extLst>
                  <a:ext uri="{FF2B5EF4-FFF2-40B4-BE49-F238E27FC236}">
                    <a16:creationId xmlns:a16="http://schemas.microsoft.com/office/drawing/2014/main" id="{3E9D80C4-CFE7-6C7E-4FC6-4CA9B8351FAD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8952;p30">
                <a:extLst>
                  <a:ext uri="{FF2B5EF4-FFF2-40B4-BE49-F238E27FC236}">
                    <a16:creationId xmlns:a16="http://schemas.microsoft.com/office/drawing/2014/main" id="{073392BA-2CA7-D3B1-8DE0-123428C479AC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8953;p30">
                <a:extLst>
                  <a:ext uri="{FF2B5EF4-FFF2-40B4-BE49-F238E27FC236}">
                    <a16:creationId xmlns:a16="http://schemas.microsoft.com/office/drawing/2014/main" id="{5B81E01C-581A-3F85-51F0-39DA887CB4A6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8954;p30">
                <a:extLst>
                  <a:ext uri="{FF2B5EF4-FFF2-40B4-BE49-F238E27FC236}">
                    <a16:creationId xmlns:a16="http://schemas.microsoft.com/office/drawing/2014/main" id="{43BC2EBC-35CD-9F2D-1D1C-60188FD10F4F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8955;p30">
                <a:extLst>
                  <a:ext uri="{FF2B5EF4-FFF2-40B4-BE49-F238E27FC236}">
                    <a16:creationId xmlns:a16="http://schemas.microsoft.com/office/drawing/2014/main" id="{6918F227-1B7A-87EF-C6BE-B3304545848D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8956;p30">
                <a:extLst>
                  <a:ext uri="{FF2B5EF4-FFF2-40B4-BE49-F238E27FC236}">
                    <a16:creationId xmlns:a16="http://schemas.microsoft.com/office/drawing/2014/main" id="{7908A92E-AC30-3811-9D92-F20EC7818777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8957;p30">
                <a:extLst>
                  <a:ext uri="{FF2B5EF4-FFF2-40B4-BE49-F238E27FC236}">
                    <a16:creationId xmlns:a16="http://schemas.microsoft.com/office/drawing/2014/main" id="{33D77BA0-C103-A490-C795-2BFD4F134C2E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8958;p30">
                <a:extLst>
                  <a:ext uri="{FF2B5EF4-FFF2-40B4-BE49-F238E27FC236}">
                    <a16:creationId xmlns:a16="http://schemas.microsoft.com/office/drawing/2014/main" id="{B1E1B1A0-B6E2-DCC2-AD30-8CF8C78A1821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8959;p30">
                <a:extLst>
                  <a:ext uri="{FF2B5EF4-FFF2-40B4-BE49-F238E27FC236}">
                    <a16:creationId xmlns:a16="http://schemas.microsoft.com/office/drawing/2014/main" id="{31AB4104-568A-FC0A-6983-172D4521673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8960;p30">
                <a:extLst>
                  <a:ext uri="{FF2B5EF4-FFF2-40B4-BE49-F238E27FC236}">
                    <a16:creationId xmlns:a16="http://schemas.microsoft.com/office/drawing/2014/main" id="{2CCB808C-9130-93DE-FC3B-A8BB96E5150A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8961;p30">
                <a:extLst>
                  <a:ext uri="{FF2B5EF4-FFF2-40B4-BE49-F238E27FC236}">
                    <a16:creationId xmlns:a16="http://schemas.microsoft.com/office/drawing/2014/main" id="{32B74149-021A-2CF3-D4B1-C914D917E405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8962;p30">
                <a:extLst>
                  <a:ext uri="{FF2B5EF4-FFF2-40B4-BE49-F238E27FC236}">
                    <a16:creationId xmlns:a16="http://schemas.microsoft.com/office/drawing/2014/main" id="{5454D564-0A95-71FF-0483-2537BB53EACE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8963;p30">
                <a:extLst>
                  <a:ext uri="{FF2B5EF4-FFF2-40B4-BE49-F238E27FC236}">
                    <a16:creationId xmlns:a16="http://schemas.microsoft.com/office/drawing/2014/main" id="{372D570B-3963-F15A-9BB6-525D589127A5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8964;p30">
                <a:extLst>
                  <a:ext uri="{FF2B5EF4-FFF2-40B4-BE49-F238E27FC236}">
                    <a16:creationId xmlns:a16="http://schemas.microsoft.com/office/drawing/2014/main" id="{28E93641-4B61-ED33-1C1F-91F49A52ED1B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8965;p30">
                <a:extLst>
                  <a:ext uri="{FF2B5EF4-FFF2-40B4-BE49-F238E27FC236}">
                    <a16:creationId xmlns:a16="http://schemas.microsoft.com/office/drawing/2014/main" id="{324A5148-BE0B-4F75-F1A6-B4C4C97EDA70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8966;p30">
                <a:extLst>
                  <a:ext uri="{FF2B5EF4-FFF2-40B4-BE49-F238E27FC236}">
                    <a16:creationId xmlns:a16="http://schemas.microsoft.com/office/drawing/2014/main" id="{E89AFC3D-BED2-3C23-DE4C-B7836626CD5F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8967;p30">
                <a:extLst>
                  <a:ext uri="{FF2B5EF4-FFF2-40B4-BE49-F238E27FC236}">
                    <a16:creationId xmlns:a16="http://schemas.microsoft.com/office/drawing/2014/main" id="{ADD1156B-0F53-CAF8-F8A9-34FEADCB9100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8968;p30">
                <a:extLst>
                  <a:ext uri="{FF2B5EF4-FFF2-40B4-BE49-F238E27FC236}">
                    <a16:creationId xmlns:a16="http://schemas.microsoft.com/office/drawing/2014/main" id="{AD78CA0D-5708-5C66-EB89-62B06524D483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8969;p30">
                <a:extLst>
                  <a:ext uri="{FF2B5EF4-FFF2-40B4-BE49-F238E27FC236}">
                    <a16:creationId xmlns:a16="http://schemas.microsoft.com/office/drawing/2014/main" id="{3745929E-93FB-EFC4-8BB8-980AFFB14A2A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8970;p30">
                <a:extLst>
                  <a:ext uri="{FF2B5EF4-FFF2-40B4-BE49-F238E27FC236}">
                    <a16:creationId xmlns:a16="http://schemas.microsoft.com/office/drawing/2014/main" id="{475AE9F9-60A1-A2F3-ACF6-40AE4620BA8B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1" name="Google Shape;8971;p30">
                <a:extLst>
                  <a:ext uri="{FF2B5EF4-FFF2-40B4-BE49-F238E27FC236}">
                    <a16:creationId xmlns:a16="http://schemas.microsoft.com/office/drawing/2014/main" id="{A40EACBD-2006-7590-61B3-C5D923452404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8972;p30">
                <a:extLst>
                  <a:ext uri="{FF2B5EF4-FFF2-40B4-BE49-F238E27FC236}">
                    <a16:creationId xmlns:a16="http://schemas.microsoft.com/office/drawing/2014/main" id="{AD1CB231-B513-13BE-422F-409C066C40B7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8973;p30">
                <a:extLst>
                  <a:ext uri="{FF2B5EF4-FFF2-40B4-BE49-F238E27FC236}">
                    <a16:creationId xmlns:a16="http://schemas.microsoft.com/office/drawing/2014/main" id="{061A1969-D26F-5B0C-AA56-84CE8A2B754F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8974;p30">
                <a:extLst>
                  <a:ext uri="{FF2B5EF4-FFF2-40B4-BE49-F238E27FC236}">
                    <a16:creationId xmlns:a16="http://schemas.microsoft.com/office/drawing/2014/main" id="{BDAA2FD7-A60A-B2B8-7248-53E56591B211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8975;p30">
                <a:extLst>
                  <a:ext uri="{FF2B5EF4-FFF2-40B4-BE49-F238E27FC236}">
                    <a16:creationId xmlns:a16="http://schemas.microsoft.com/office/drawing/2014/main" id="{2C90EC57-D6B9-FCA5-02F1-CDDED0769092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8976;p30">
                <a:extLst>
                  <a:ext uri="{FF2B5EF4-FFF2-40B4-BE49-F238E27FC236}">
                    <a16:creationId xmlns:a16="http://schemas.microsoft.com/office/drawing/2014/main" id="{2019238A-4781-6878-BEF7-B07E35222FD6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8977;p30">
                <a:extLst>
                  <a:ext uri="{FF2B5EF4-FFF2-40B4-BE49-F238E27FC236}">
                    <a16:creationId xmlns:a16="http://schemas.microsoft.com/office/drawing/2014/main" id="{FD336017-EFA3-B76A-EBAD-C5556400394A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8978;p30">
                <a:extLst>
                  <a:ext uri="{FF2B5EF4-FFF2-40B4-BE49-F238E27FC236}">
                    <a16:creationId xmlns:a16="http://schemas.microsoft.com/office/drawing/2014/main" id="{D8161917-D65A-BA04-481B-01A26173A715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8979;p30">
                <a:extLst>
                  <a:ext uri="{FF2B5EF4-FFF2-40B4-BE49-F238E27FC236}">
                    <a16:creationId xmlns:a16="http://schemas.microsoft.com/office/drawing/2014/main" id="{5DEB9413-4B51-9E79-BCF2-799BECAEA739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8980;p30">
                <a:extLst>
                  <a:ext uri="{FF2B5EF4-FFF2-40B4-BE49-F238E27FC236}">
                    <a16:creationId xmlns:a16="http://schemas.microsoft.com/office/drawing/2014/main" id="{B757A626-A38C-B231-1F02-E88F77B0375B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8981;p30">
                <a:extLst>
                  <a:ext uri="{FF2B5EF4-FFF2-40B4-BE49-F238E27FC236}">
                    <a16:creationId xmlns:a16="http://schemas.microsoft.com/office/drawing/2014/main" id="{43368C7A-6CBB-DCB0-C4D9-DE649F6892A1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8982;p30">
                <a:extLst>
                  <a:ext uri="{FF2B5EF4-FFF2-40B4-BE49-F238E27FC236}">
                    <a16:creationId xmlns:a16="http://schemas.microsoft.com/office/drawing/2014/main" id="{7CD106DB-679A-D518-D24B-D8B0FCB5D957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8983;p30">
                <a:extLst>
                  <a:ext uri="{FF2B5EF4-FFF2-40B4-BE49-F238E27FC236}">
                    <a16:creationId xmlns:a16="http://schemas.microsoft.com/office/drawing/2014/main" id="{CE202A97-6F2A-3B87-ADD7-DBF98067C455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8984;p30">
                <a:extLst>
                  <a:ext uri="{FF2B5EF4-FFF2-40B4-BE49-F238E27FC236}">
                    <a16:creationId xmlns:a16="http://schemas.microsoft.com/office/drawing/2014/main" id="{F764DD7A-008B-9216-233F-EB3F75D449CF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8985;p30">
                <a:extLst>
                  <a:ext uri="{FF2B5EF4-FFF2-40B4-BE49-F238E27FC236}">
                    <a16:creationId xmlns:a16="http://schemas.microsoft.com/office/drawing/2014/main" id="{693ADEFE-467E-3E53-2186-A9BCED1A26BD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8986;p30">
                <a:extLst>
                  <a:ext uri="{FF2B5EF4-FFF2-40B4-BE49-F238E27FC236}">
                    <a16:creationId xmlns:a16="http://schemas.microsoft.com/office/drawing/2014/main" id="{9DFE7E73-CF84-D3BE-C644-590C32F48ABF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8987;p30">
                <a:extLst>
                  <a:ext uri="{FF2B5EF4-FFF2-40B4-BE49-F238E27FC236}">
                    <a16:creationId xmlns:a16="http://schemas.microsoft.com/office/drawing/2014/main" id="{85C608E5-6884-A6E5-3D95-72259AB57299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8988;p30">
                <a:extLst>
                  <a:ext uri="{FF2B5EF4-FFF2-40B4-BE49-F238E27FC236}">
                    <a16:creationId xmlns:a16="http://schemas.microsoft.com/office/drawing/2014/main" id="{A1848CD5-E261-7104-360A-FB9862D2D4EB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8989;p30">
                <a:extLst>
                  <a:ext uri="{FF2B5EF4-FFF2-40B4-BE49-F238E27FC236}">
                    <a16:creationId xmlns:a16="http://schemas.microsoft.com/office/drawing/2014/main" id="{F8A3947E-3682-2381-B135-A678FCE14398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8990;p30">
                <a:extLst>
                  <a:ext uri="{FF2B5EF4-FFF2-40B4-BE49-F238E27FC236}">
                    <a16:creationId xmlns:a16="http://schemas.microsoft.com/office/drawing/2014/main" id="{20047B03-F3A3-5981-3613-50BFC15940D9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8991;p30">
                <a:extLst>
                  <a:ext uri="{FF2B5EF4-FFF2-40B4-BE49-F238E27FC236}">
                    <a16:creationId xmlns:a16="http://schemas.microsoft.com/office/drawing/2014/main" id="{F95C9489-B774-9476-4F07-D8109861F16A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8992;p30">
                <a:extLst>
                  <a:ext uri="{FF2B5EF4-FFF2-40B4-BE49-F238E27FC236}">
                    <a16:creationId xmlns:a16="http://schemas.microsoft.com/office/drawing/2014/main" id="{CE2FFFBA-2715-75B3-1F6D-7B5630082341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8993;p30">
                <a:extLst>
                  <a:ext uri="{FF2B5EF4-FFF2-40B4-BE49-F238E27FC236}">
                    <a16:creationId xmlns:a16="http://schemas.microsoft.com/office/drawing/2014/main" id="{41EEB30B-4A82-E498-8B07-D48B2B5D89C7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8994;p30">
                <a:extLst>
                  <a:ext uri="{FF2B5EF4-FFF2-40B4-BE49-F238E27FC236}">
                    <a16:creationId xmlns:a16="http://schemas.microsoft.com/office/drawing/2014/main" id="{9E3B32B8-5B28-4F42-C4AA-CD6B16CF03B1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8995;p30">
                <a:extLst>
                  <a:ext uri="{FF2B5EF4-FFF2-40B4-BE49-F238E27FC236}">
                    <a16:creationId xmlns:a16="http://schemas.microsoft.com/office/drawing/2014/main" id="{90650C9A-B31C-D47F-DEF7-48EF83C3CA15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6" name="Google Shape;8996;p30">
                <a:extLst>
                  <a:ext uri="{FF2B5EF4-FFF2-40B4-BE49-F238E27FC236}">
                    <a16:creationId xmlns:a16="http://schemas.microsoft.com/office/drawing/2014/main" id="{23BE9AA1-9FA3-DB5C-8FD9-B379B365884E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7" name="Google Shape;8997;p30">
                <a:extLst>
                  <a:ext uri="{FF2B5EF4-FFF2-40B4-BE49-F238E27FC236}">
                    <a16:creationId xmlns:a16="http://schemas.microsoft.com/office/drawing/2014/main" id="{E958D49A-CAE9-FF07-25CF-E9E37E1F9873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8" name="Google Shape;8998;p30">
                <a:extLst>
                  <a:ext uri="{FF2B5EF4-FFF2-40B4-BE49-F238E27FC236}">
                    <a16:creationId xmlns:a16="http://schemas.microsoft.com/office/drawing/2014/main" id="{06C5CC45-9A27-C769-3F74-7C307AEECE7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9" name="Google Shape;8999;p30">
                <a:extLst>
                  <a:ext uri="{FF2B5EF4-FFF2-40B4-BE49-F238E27FC236}">
                    <a16:creationId xmlns:a16="http://schemas.microsoft.com/office/drawing/2014/main" id="{64579436-BB19-F71F-B81D-AF807AD3232D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0" name="Google Shape;9000;p30">
                <a:extLst>
                  <a:ext uri="{FF2B5EF4-FFF2-40B4-BE49-F238E27FC236}">
                    <a16:creationId xmlns:a16="http://schemas.microsoft.com/office/drawing/2014/main" id="{B212A218-C108-FF11-B62B-790AA3E0F782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1" name="Google Shape;9001;p30">
                <a:extLst>
                  <a:ext uri="{FF2B5EF4-FFF2-40B4-BE49-F238E27FC236}">
                    <a16:creationId xmlns:a16="http://schemas.microsoft.com/office/drawing/2014/main" id="{F04062C0-D45A-7027-3004-6F4B5867E773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2" name="Google Shape;9002;p30">
                <a:extLst>
                  <a:ext uri="{FF2B5EF4-FFF2-40B4-BE49-F238E27FC236}">
                    <a16:creationId xmlns:a16="http://schemas.microsoft.com/office/drawing/2014/main" id="{0C5EE8E4-7316-B8B8-114A-375A73591034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3" name="Google Shape;9003;p30">
                <a:extLst>
                  <a:ext uri="{FF2B5EF4-FFF2-40B4-BE49-F238E27FC236}">
                    <a16:creationId xmlns:a16="http://schemas.microsoft.com/office/drawing/2014/main" id="{DEBBCE88-54A3-EC39-CA2D-BCB2C1347038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9004;p30">
                <a:extLst>
                  <a:ext uri="{FF2B5EF4-FFF2-40B4-BE49-F238E27FC236}">
                    <a16:creationId xmlns:a16="http://schemas.microsoft.com/office/drawing/2014/main" id="{F714E962-1095-473C-7079-3F1104538D93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9005;p30">
                <a:extLst>
                  <a:ext uri="{FF2B5EF4-FFF2-40B4-BE49-F238E27FC236}">
                    <a16:creationId xmlns:a16="http://schemas.microsoft.com/office/drawing/2014/main" id="{17EB6CF8-6D00-BC3B-89D9-1DA73E6278BD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9006;p30">
                <a:extLst>
                  <a:ext uri="{FF2B5EF4-FFF2-40B4-BE49-F238E27FC236}">
                    <a16:creationId xmlns:a16="http://schemas.microsoft.com/office/drawing/2014/main" id="{40F1B83A-A052-8289-683F-628F4CCC4EFD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7" name="Google Shape;9007;p30">
                <a:extLst>
                  <a:ext uri="{FF2B5EF4-FFF2-40B4-BE49-F238E27FC236}">
                    <a16:creationId xmlns:a16="http://schemas.microsoft.com/office/drawing/2014/main" id="{250A986A-E514-2F3F-6BB7-646B62ED3133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8" name="Google Shape;9008;p30">
                <a:extLst>
                  <a:ext uri="{FF2B5EF4-FFF2-40B4-BE49-F238E27FC236}">
                    <a16:creationId xmlns:a16="http://schemas.microsoft.com/office/drawing/2014/main" id="{9AB9C6BA-93B2-43C3-21C4-1CB4F1B7D117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9009;p30">
                <a:extLst>
                  <a:ext uri="{FF2B5EF4-FFF2-40B4-BE49-F238E27FC236}">
                    <a16:creationId xmlns:a16="http://schemas.microsoft.com/office/drawing/2014/main" id="{DE25C5DD-8994-CA14-7985-5DAFDB613E16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9010;p30">
                <a:extLst>
                  <a:ext uri="{FF2B5EF4-FFF2-40B4-BE49-F238E27FC236}">
                    <a16:creationId xmlns:a16="http://schemas.microsoft.com/office/drawing/2014/main" id="{5493FD06-8518-A9D4-A88D-19445F520DC0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9011;p30">
                <a:extLst>
                  <a:ext uri="{FF2B5EF4-FFF2-40B4-BE49-F238E27FC236}">
                    <a16:creationId xmlns:a16="http://schemas.microsoft.com/office/drawing/2014/main" id="{5EDBB2BD-CD5E-B830-2257-936FA3BDE0C0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2" name="Google Shape;9012;p30">
                <a:extLst>
                  <a:ext uri="{FF2B5EF4-FFF2-40B4-BE49-F238E27FC236}">
                    <a16:creationId xmlns:a16="http://schemas.microsoft.com/office/drawing/2014/main" id="{F1BFB938-7A6E-B4E0-F3F1-B4B34AD9C10A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3" name="Google Shape;9013;p30">
                <a:extLst>
                  <a:ext uri="{FF2B5EF4-FFF2-40B4-BE49-F238E27FC236}">
                    <a16:creationId xmlns:a16="http://schemas.microsoft.com/office/drawing/2014/main" id="{4408F65C-CA1E-7DFF-65F5-CB3DAEF8E6C3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4" name="Google Shape;9014;p30">
                <a:extLst>
                  <a:ext uri="{FF2B5EF4-FFF2-40B4-BE49-F238E27FC236}">
                    <a16:creationId xmlns:a16="http://schemas.microsoft.com/office/drawing/2014/main" id="{4221DB62-C379-9CA4-6B29-64EEEFD3A4AD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5" name="Google Shape;9015;p30">
                <a:extLst>
                  <a:ext uri="{FF2B5EF4-FFF2-40B4-BE49-F238E27FC236}">
                    <a16:creationId xmlns:a16="http://schemas.microsoft.com/office/drawing/2014/main" id="{BA5BAE20-7F06-7F98-334B-E093A812287D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6" name="Google Shape;9016;p30">
                <a:extLst>
                  <a:ext uri="{FF2B5EF4-FFF2-40B4-BE49-F238E27FC236}">
                    <a16:creationId xmlns:a16="http://schemas.microsoft.com/office/drawing/2014/main" id="{B960DC64-3A96-6042-3F53-E3B3CBB42A58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7" name="Google Shape;9017;p30">
                <a:extLst>
                  <a:ext uri="{FF2B5EF4-FFF2-40B4-BE49-F238E27FC236}">
                    <a16:creationId xmlns:a16="http://schemas.microsoft.com/office/drawing/2014/main" id="{5517B4A4-C67C-9C88-367E-D55DE336CFD0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8" name="Google Shape;9018;p30">
                <a:extLst>
                  <a:ext uri="{FF2B5EF4-FFF2-40B4-BE49-F238E27FC236}">
                    <a16:creationId xmlns:a16="http://schemas.microsoft.com/office/drawing/2014/main" id="{88355457-7421-2ECE-2046-8E333528A960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9" name="Google Shape;9019;p30">
                <a:extLst>
                  <a:ext uri="{FF2B5EF4-FFF2-40B4-BE49-F238E27FC236}">
                    <a16:creationId xmlns:a16="http://schemas.microsoft.com/office/drawing/2014/main" id="{33354EDC-4338-4A84-C5A0-ED28AA8C9A8A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0" name="Google Shape;9020;p30">
                <a:extLst>
                  <a:ext uri="{FF2B5EF4-FFF2-40B4-BE49-F238E27FC236}">
                    <a16:creationId xmlns:a16="http://schemas.microsoft.com/office/drawing/2014/main" id="{C83CF5F5-25E0-C4D5-B1B6-7B949CA50983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1" name="Google Shape;9021;p30">
                <a:extLst>
                  <a:ext uri="{FF2B5EF4-FFF2-40B4-BE49-F238E27FC236}">
                    <a16:creationId xmlns:a16="http://schemas.microsoft.com/office/drawing/2014/main" id="{F0905E4F-F791-696A-C663-3DAB29D0F104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2" name="Google Shape;9022;p30">
                <a:extLst>
                  <a:ext uri="{FF2B5EF4-FFF2-40B4-BE49-F238E27FC236}">
                    <a16:creationId xmlns:a16="http://schemas.microsoft.com/office/drawing/2014/main" id="{E7725304-A263-401B-7A60-DCE7D5897F0C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3" name="Google Shape;9023;p30">
                <a:extLst>
                  <a:ext uri="{FF2B5EF4-FFF2-40B4-BE49-F238E27FC236}">
                    <a16:creationId xmlns:a16="http://schemas.microsoft.com/office/drawing/2014/main" id="{DD4FA0C5-DB60-4BB0-0785-9D38AC9747B9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4" name="Google Shape;9024;p30">
                <a:extLst>
                  <a:ext uri="{FF2B5EF4-FFF2-40B4-BE49-F238E27FC236}">
                    <a16:creationId xmlns:a16="http://schemas.microsoft.com/office/drawing/2014/main" id="{60DBBEF6-5522-BE8D-8EC6-F4CBC53B7F22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5" name="Google Shape;9025;p30">
                <a:extLst>
                  <a:ext uri="{FF2B5EF4-FFF2-40B4-BE49-F238E27FC236}">
                    <a16:creationId xmlns:a16="http://schemas.microsoft.com/office/drawing/2014/main" id="{C8F11AE4-968F-03D4-8045-67F372AB18AC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9026;p30">
                <a:extLst>
                  <a:ext uri="{FF2B5EF4-FFF2-40B4-BE49-F238E27FC236}">
                    <a16:creationId xmlns:a16="http://schemas.microsoft.com/office/drawing/2014/main" id="{D227B9AA-F589-069C-CA28-F71CE79ED0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9027;p30">
                <a:extLst>
                  <a:ext uri="{FF2B5EF4-FFF2-40B4-BE49-F238E27FC236}">
                    <a16:creationId xmlns:a16="http://schemas.microsoft.com/office/drawing/2014/main" id="{25D46F57-B526-C9B5-71C3-631A41C2580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8" name="Google Shape;9028;p30">
                <a:extLst>
                  <a:ext uri="{FF2B5EF4-FFF2-40B4-BE49-F238E27FC236}">
                    <a16:creationId xmlns:a16="http://schemas.microsoft.com/office/drawing/2014/main" id="{D4F0DB27-CEEB-EECC-73C6-3F6CE51D4311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9" name="Google Shape;9029;p30">
                <a:extLst>
                  <a:ext uri="{FF2B5EF4-FFF2-40B4-BE49-F238E27FC236}">
                    <a16:creationId xmlns:a16="http://schemas.microsoft.com/office/drawing/2014/main" id="{9E5971B4-768E-E520-78C1-F58E1CD4361F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0" name="Google Shape;9030;p30">
                <a:extLst>
                  <a:ext uri="{FF2B5EF4-FFF2-40B4-BE49-F238E27FC236}">
                    <a16:creationId xmlns:a16="http://schemas.microsoft.com/office/drawing/2014/main" id="{5FE0EBAA-84BD-1F40-20D7-EE23DA4F0092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1" name="Google Shape;9031;p30">
                <a:extLst>
                  <a:ext uri="{FF2B5EF4-FFF2-40B4-BE49-F238E27FC236}">
                    <a16:creationId xmlns:a16="http://schemas.microsoft.com/office/drawing/2014/main" id="{5E695B47-CD85-319F-D9A2-332DA4479333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2" name="Google Shape;9032;p30">
                <a:extLst>
                  <a:ext uri="{FF2B5EF4-FFF2-40B4-BE49-F238E27FC236}">
                    <a16:creationId xmlns:a16="http://schemas.microsoft.com/office/drawing/2014/main" id="{B659EC92-EABC-B38E-F524-410BFB8E9042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3" name="Google Shape;9033;p30">
                <a:extLst>
                  <a:ext uri="{FF2B5EF4-FFF2-40B4-BE49-F238E27FC236}">
                    <a16:creationId xmlns:a16="http://schemas.microsoft.com/office/drawing/2014/main" id="{377D7BCF-9E69-E4E6-A0D5-BF0E42F0F434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4" name="Google Shape;9034;p30">
                <a:extLst>
                  <a:ext uri="{FF2B5EF4-FFF2-40B4-BE49-F238E27FC236}">
                    <a16:creationId xmlns:a16="http://schemas.microsoft.com/office/drawing/2014/main" id="{842553D2-B9A3-5AEC-088A-D06428C40706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5" name="Google Shape;9035;p30">
                <a:extLst>
                  <a:ext uri="{FF2B5EF4-FFF2-40B4-BE49-F238E27FC236}">
                    <a16:creationId xmlns:a16="http://schemas.microsoft.com/office/drawing/2014/main" id="{3EC726A7-55B4-E4C7-CD2D-E3D1CE39ABE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6" name="Google Shape;9036;p30">
                <a:extLst>
                  <a:ext uri="{FF2B5EF4-FFF2-40B4-BE49-F238E27FC236}">
                    <a16:creationId xmlns:a16="http://schemas.microsoft.com/office/drawing/2014/main" id="{84FBF02F-135F-5EF6-BC6A-C4C4042750F7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7" name="Google Shape;9037;p30">
                <a:extLst>
                  <a:ext uri="{FF2B5EF4-FFF2-40B4-BE49-F238E27FC236}">
                    <a16:creationId xmlns:a16="http://schemas.microsoft.com/office/drawing/2014/main" id="{C336043E-D148-C9A5-50FB-57C7E4EB2C57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8" name="Google Shape;9038;p30">
                <a:extLst>
                  <a:ext uri="{FF2B5EF4-FFF2-40B4-BE49-F238E27FC236}">
                    <a16:creationId xmlns:a16="http://schemas.microsoft.com/office/drawing/2014/main" id="{981767ED-995A-58D3-39C3-88FDFD4213E0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9" name="Google Shape;9039;p30">
                <a:extLst>
                  <a:ext uri="{FF2B5EF4-FFF2-40B4-BE49-F238E27FC236}">
                    <a16:creationId xmlns:a16="http://schemas.microsoft.com/office/drawing/2014/main" id="{84DA4980-A01F-0E42-BC8F-9DB165C72623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9040;p30">
                <a:extLst>
                  <a:ext uri="{FF2B5EF4-FFF2-40B4-BE49-F238E27FC236}">
                    <a16:creationId xmlns:a16="http://schemas.microsoft.com/office/drawing/2014/main" id="{90F147E6-7957-F25D-5795-B065FEB1453B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9041;p30">
                <a:extLst>
                  <a:ext uri="{FF2B5EF4-FFF2-40B4-BE49-F238E27FC236}">
                    <a16:creationId xmlns:a16="http://schemas.microsoft.com/office/drawing/2014/main" id="{15130454-B173-3DDF-E813-8198CDC8EA37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9042;p30">
                <a:extLst>
                  <a:ext uri="{FF2B5EF4-FFF2-40B4-BE49-F238E27FC236}">
                    <a16:creationId xmlns:a16="http://schemas.microsoft.com/office/drawing/2014/main" id="{0A2AF6CF-D9FE-1044-D930-CF3C6383E6A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3" name="Google Shape;9043;p30">
                <a:extLst>
                  <a:ext uri="{FF2B5EF4-FFF2-40B4-BE49-F238E27FC236}">
                    <a16:creationId xmlns:a16="http://schemas.microsoft.com/office/drawing/2014/main" id="{C27516D1-8930-4EBC-5736-BB39DF31257E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4" name="Google Shape;9044;p30">
                <a:extLst>
                  <a:ext uri="{FF2B5EF4-FFF2-40B4-BE49-F238E27FC236}">
                    <a16:creationId xmlns:a16="http://schemas.microsoft.com/office/drawing/2014/main" id="{712ED5E8-8930-B376-92EF-4F698DB61440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5" name="Google Shape;9045;p30">
                <a:extLst>
                  <a:ext uri="{FF2B5EF4-FFF2-40B4-BE49-F238E27FC236}">
                    <a16:creationId xmlns:a16="http://schemas.microsoft.com/office/drawing/2014/main" id="{28300943-F779-3369-456E-5F8B0F8EFA81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6" name="Google Shape;9046;p30">
                <a:extLst>
                  <a:ext uri="{FF2B5EF4-FFF2-40B4-BE49-F238E27FC236}">
                    <a16:creationId xmlns:a16="http://schemas.microsoft.com/office/drawing/2014/main" id="{AB07E6A2-F153-314C-7514-427B7A0069D8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7" name="Google Shape;9047;p30">
                <a:extLst>
                  <a:ext uri="{FF2B5EF4-FFF2-40B4-BE49-F238E27FC236}">
                    <a16:creationId xmlns:a16="http://schemas.microsoft.com/office/drawing/2014/main" id="{5F5A417D-0D38-78A6-78F9-E974A4E925D9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8" name="Google Shape;9048;p30">
                <a:extLst>
                  <a:ext uri="{FF2B5EF4-FFF2-40B4-BE49-F238E27FC236}">
                    <a16:creationId xmlns:a16="http://schemas.microsoft.com/office/drawing/2014/main" id="{1A238B74-590C-D816-8CC3-6DE04F3EAA00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9" name="Google Shape;9049;p30">
                <a:extLst>
                  <a:ext uri="{FF2B5EF4-FFF2-40B4-BE49-F238E27FC236}">
                    <a16:creationId xmlns:a16="http://schemas.microsoft.com/office/drawing/2014/main" id="{C2FC48FD-C92F-C596-9B4C-540F7B4F8497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0" name="Google Shape;9050;p30">
                <a:extLst>
                  <a:ext uri="{FF2B5EF4-FFF2-40B4-BE49-F238E27FC236}">
                    <a16:creationId xmlns:a16="http://schemas.microsoft.com/office/drawing/2014/main" id="{8CD34DD1-5D01-6C3D-65A0-23D669716D1D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1" name="Google Shape;9051;p30">
                <a:extLst>
                  <a:ext uri="{FF2B5EF4-FFF2-40B4-BE49-F238E27FC236}">
                    <a16:creationId xmlns:a16="http://schemas.microsoft.com/office/drawing/2014/main" id="{AD047A23-CE47-AAA6-4CEC-F72F7BC05B54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2" name="Google Shape;9052;p30">
                <a:extLst>
                  <a:ext uri="{FF2B5EF4-FFF2-40B4-BE49-F238E27FC236}">
                    <a16:creationId xmlns:a16="http://schemas.microsoft.com/office/drawing/2014/main" id="{129C7B82-B508-235A-AB18-64A18C466ECD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3" name="Google Shape;9053;p30">
                <a:extLst>
                  <a:ext uri="{FF2B5EF4-FFF2-40B4-BE49-F238E27FC236}">
                    <a16:creationId xmlns:a16="http://schemas.microsoft.com/office/drawing/2014/main" id="{6AD97507-324E-28D1-C656-5BA4F3F5AD46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4" name="Google Shape;9054;p30">
                <a:extLst>
                  <a:ext uri="{FF2B5EF4-FFF2-40B4-BE49-F238E27FC236}">
                    <a16:creationId xmlns:a16="http://schemas.microsoft.com/office/drawing/2014/main" id="{4637AA5B-6109-F2E3-C35C-001B880B61B6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5" name="Google Shape;9055;p30">
                <a:extLst>
                  <a:ext uri="{FF2B5EF4-FFF2-40B4-BE49-F238E27FC236}">
                    <a16:creationId xmlns:a16="http://schemas.microsoft.com/office/drawing/2014/main" id="{42970B58-1C63-BA15-41B9-4A333E22A13C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6" name="Google Shape;9056;p30">
                <a:extLst>
                  <a:ext uri="{FF2B5EF4-FFF2-40B4-BE49-F238E27FC236}">
                    <a16:creationId xmlns:a16="http://schemas.microsoft.com/office/drawing/2014/main" id="{7DD04BD2-2E19-875B-D9FE-36120F5FE322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7" name="Google Shape;9057;p30">
                <a:extLst>
                  <a:ext uri="{FF2B5EF4-FFF2-40B4-BE49-F238E27FC236}">
                    <a16:creationId xmlns:a16="http://schemas.microsoft.com/office/drawing/2014/main" id="{6962EBA2-F3C3-5664-05D3-8A2EC12BB42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8" name="Google Shape;9058;p30">
                <a:extLst>
                  <a:ext uri="{FF2B5EF4-FFF2-40B4-BE49-F238E27FC236}">
                    <a16:creationId xmlns:a16="http://schemas.microsoft.com/office/drawing/2014/main" id="{BC5B2175-344B-CFA7-D855-8C6BDC88341B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9" name="Google Shape;9059;p30">
                <a:extLst>
                  <a:ext uri="{FF2B5EF4-FFF2-40B4-BE49-F238E27FC236}">
                    <a16:creationId xmlns:a16="http://schemas.microsoft.com/office/drawing/2014/main" id="{913B0DBC-F71E-1F03-2FC3-FBD4DAC65D6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0" name="Google Shape;9060;p30">
                <a:extLst>
                  <a:ext uri="{FF2B5EF4-FFF2-40B4-BE49-F238E27FC236}">
                    <a16:creationId xmlns:a16="http://schemas.microsoft.com/office/drawing/2014/main" id="{DAD96FCB-2F29-769C-23B6-B5256F6FCBF8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1" name="Google Shape;9061;p30">
                <a:extLst>
                  <a:ext uri="{FF2B5EF4-FFF2-40B4-BE49-F238E27FC236}">
                    <a16:creationId xmlns:a16="http://schemas.microsoft.com/office/drawing/2014/main" id="{919C7342-3F20-D8AD-2A10-3ADCD12847B6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2" name="Google Shape;9062;p30">
                <a:extLst>
                  <a:ext uri="{FF2B5EF4-FFF2-40B4-BE49-F238E27FC236}">
                    <a16:creationId xmlns:a16="http://schemas.microsoft.com/office/drawing/2014/main" id="{CA239B53-CF3F-B92E-B762-EECBEC54D762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3" name="Google Shape;9063;p30">
                <a:extLst>
                  <a:ext uri="{FF2B5EF4-FFF2-40B4-BE49-F238E27FC236}">
                    <a16:creationId xmlns:a16="http://schemas.microsoft.com/office/drawing/2014/main" id="{BDEC4481-12CA-7F7E-ED81-39068B1B3205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4" name="Google Shape;9064;p30">
                <a:extLst>
                  <a:ext uri="{FF2B5EF4-FFF2-40B4-BE49-F238E27FC236}">
                    <a16:creationId xmlns:a16="http://schemas.microsoft.com/office/drawing/2014/main" id="{A2569612-AFF9-61B3-E46D-294E4A06632B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5" name="Google Shape;9065;p30">
                <a:extLst>
                  <a:ext uri="{FF2B5EF4-FFF2-40B4-BE49-F238E27FC236}">
                    <a16:creationId xmlns:a16="http://schemas.microsoft.com/office/drawing/2014/main" id="{D81DAC71-628D-F3D4-A08C-82451ED877B0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6" name="Google Shape;9066;p30">
                <a:extLst>
                  <a:ext uri="{FF2B5EF4-FFF2-40B4-BE49-F238E27FC236}">
                    <a16:creationId xmlns:a16="http://schemas.microsoft.com/office/drawing/2014/main" id="{C065D121-FC43-3D1A-98EF-343D5915DA0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7" name="Google Shape;9067;p30">
                <a:extLst>
                  <a:ext uri="{FF2B5EF4-FFF2-40B4-BE49-F238E27FC236}">
                    <a16:creationId xmlns:a16="http://schemas.microsoft.com/office/drawing/2014/main" id="{AF63C7CD-9CC2-724A-6F0D-24BDC57BE294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8" name="Google Shape;9068;p30">
                <a:extLst>
                  <a:ext uri="{FF2B5EF4-FFF2-40B4-BE49-F238E27FC236}">
                    <a16:creationId xmlns:a16="http://schemas.microsoft.com/office/drawing/2014/main" id="{82DAD5AB-7F6D-6BE8-2C8E-3605923E2CE4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9" name="Google Shape;9069;p30">
                <a:extLst>
                  <a:ext uri="{FF2B5EF4-FFF2-40B4-BE49-F238E27FC236}">
                    <a16:creationId xmlns:a16="http://schemas.microsoft.com/office/drawing/2014/main" id="{54711D73-3342-1CDB-589C-BCFF6F685FBE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9070;p30">
                <a:extLst>
                  <a:ext uri="{FF2B5EF4-FFF2-40B4-BE49-F238E27FC236}">
                    <a16:creationId xmlns:a16="http://schemas.microsoft.com/office/drawing/2014/main" id="{CDE511CF-0C5F-B997-4C36-953FF8AC52F2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9071;p30">
                <a:extLst>
                  <a:ext uri="{FF2B5EF4-FFF2-40B4-BE49-F238E27FC236}">
                    <a16:creationId xmlns:a16="http://schemas.microsoft.com/office/drawing/2014/main" id="{8D3430A0-041F-43BB-85A3-B61F9F581A61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9072;p30">
                <a:extLst>
                  <a:ext uri="{FF2B5EF4-FFF2-40B4-BE49-F238E27FC236}">
                    <a16:creationId xmlns:a16="http://schemas.microsoft.com/office/drawing/2014/main" id="{FFC89954-FB93-44AE-8FA8-DB87607FD541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3" name="Google Shape;9073;p30">
                <a:extLst>
                  <a:ext uri="{FF2B5EF4-FFF2-40B4-BE49-F238E27FC236}">
                    <a16:creationId xmlns:a16="http://schemas.microsoft.com/office/drawing/2014/main" id="{7F725419-9557-BEB9-F043-CA3A0A36F9C9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4" name="Google Shape;9074;p30">
                <a:extLst>
                  <a:ext uri="{FF2B5EF4-FFF2-40B4-BE49-F238E27FC236}">
                    <a16:creationId xmlns:a16="http://schemas.microsoft.com/office/drawing/2014/main" id="{BB115288-363D-79ED-26AD-C111A15FDB31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9075;p30">
                <a:extLst>
                  <a:ext uri="{FF2B5EF4-FFF2-40B4-BE49-F238E27FC236}">
                    <a16:creationId xmlns:a16="http://schemas.microsoft.com/office/drawing/2014/main" id="{C856623A-F347-5E63-E5D8-BF03E885AF5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9076;p30">
                <a:extLst>
                  <a:ext uri="{FF2B5EF4-FFF2-40B4-BE49-F238E27FC236}">
                    <a16:creationId xmlns:a16="http://schemas.microsoft.com/office/drawing/2014/main" id="{AF347ED5-A965-2716-56C6-61546E85A3C6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9077;p30">
                <a:extLst>
                  <a:ext uri="{FF2B5EF4-FFF2-40B4-BE49-F238E27FC236}">
                    <a16:creationId xmlns:a16="http://schemas.microsoft.com/office/drawing/2014/main" id="{A28F7682-A857-8019-149B-2C25685E1DDB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8" name="Google Shape;9078;p30">
                <a:extLst>
                  <a:ext uri="{FF2B5EF4-FFF2-40B4-BE49-F238E27FC236}">
                    <a16:creationId xmlns:a16="http://schemas.microsoft.com/office/drawing/2014/main" id="{C9BF253A-9127-9173-A551-3896C3083C74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9" name="Google Shape;9079;p30">
                <a:extLst>
                  <a:ext uri="{FF2B5EF4-FFF2-40B4-BE49-F238E27FC236}">
                    <a16:creationId xmlns:a16="http://schemas.microsoft.com/office/drawing/2014/main" id="{5A924644-1294-FA78-4FC4-93D1D53DF720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9080;p30">
                <a:extLst>
                  <a:ext uri="{FF2B5EF4-FFF2-40B4-BE49-F238E27FC236}">
                    <a16:creationId xmlns:a16="http://schemas.microsoft.com/office/drawing/2014/main" id="{EDC20155-8967-6E3C-4182-815987EB4A25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9081;p30">
                <a:extLst>
                  <a:ext uri="{FF2B5EF4-FFF2-40B4-BE49-F238E27FC236}">
                    <a16:creationId xmlns:a16="http://schemas.microsoft.com/office/drawing/2014/main" id="{B5F4DBD6-DB3F-D547-205A-A5FB61B44CBB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9082;p30">
                <a:extLst>
                  <a:ext uri="{FF2B5EF4-FFF2-40B4-BE49-F238E27FC236}">
                    <a16:creationId xmlns:a16="http://schemas.microsoft.com/office/drawing/2014/main" id="{039073CE-A7D7-4C80-9A53-2BF47F5A834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3" name="Google Shape;9083;p30">
                <a:extLst>
                  <a:ext uri="{FF2B5EF4-FFF2-40B4-BE49-F238E27FC236}">
                    <a16:creationId xmlns:a16="http://schemas.microsoft.com/office/drawing/2014/main" id="{4C98A257-9BEE-7DAB-A67D-D9CB1DFD5A4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4" name="Google Shape;9084;p30">
                <a:extLst>
                  <a:ext uri="{FF2B5EF4-FFF2-40B4-BE49-F238E27FC236}">
                    <a16:creationId xmlns:a16="http://schemas.microsoft.com/office/drawing/2014/main" id="{9AB2F179-17B1-ED87-A97D-63363728FAAA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9085;p30">
                <a:extLst>
                  <a:ext uri="{FF2B5EF4-FFF2-40B4-BE49-F238E27FC236}">
                    <a16:creationId xmlns:a16="http://schemas.microsoft.com/office/drawing/2014/main" id="{3D7EC881-C316-31C1-B096-6FB87FFDA7F5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6" name="Google Shape;9086;p30">
                <a:extLst>
                  <a:ext uri="{FF2B5EF4-FFF2-40B4-BE49-F238E27FC236}">
                    <a16:creationId xmlns:a16="http://schemas.microsoft.com/office/drawing/2014/main" id="{D61370D4-E137-56AA-8952-62FA34DF99C9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7" name="Google Shape;9087;p30">
                <a:extLst>
                  <a:ext uri="{FF2B5EF4-FFF2-40B4-BE49-F238E27FC236}">
                    <a16:creationId xmlns:a16="http://schemas.microsoft.com/office/drawing/2014/main" id="{F4D97438-1DEB-300F-3D8A-154E1F055CED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9088;p30">
                <a:extLst>
                  <a:ext uri="{FF2B5EF4-FFF2-40B4-BE49-F238E27FC236}">
                    <a16:creationId xmlns:a16="http://schemas.microsoft.com/office/drawing/2014/main" id="{167EB175-DEB5-79F3-3A6C-3A6D309D2D5C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9089;p30">
                <a:extLst>
                  <a:ext uri="{FF2B5EF4-FFF2-40B4-BE49-F238E27FC236}">
                    <a16:creationId xmlns:a16="http://schemas.microsoft.com/office/drawing/2014/main" id="{C427CB42-98F8-A73A-8FEA-0BCFDCA2D9C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9090;p30">
                <a:extLst>
                  <a:ext uri="{FF2B5EF4-FFF2-40B4-BE49-F238E27FC236}">
                    <a16:creationId xmlns:a16="http://schemas.microsoft.com/office/drawing/2014/main" id="{DC3DF998-CAA7-7698-B949-8BB52F87BB7B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1" name="Google Shape;9091;p30">
                <a:extLst>
                  <a:ext uri="{FF2B5EF4-FFF2-40B4-BE49-F238E27FC236}">
                    <a16:creationId xmlns:a16="http://schemas.microsoft.com/office/drawing/2014/main" id="{2037FA92-DF6F-61DD-D32E-A990FB015909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2" name="Google Shape;9092;p30">
                <a:extLst>
                  <a:ext uri="{FF2B5EF4-FFF2-40B4-BE49-F238E27FC236}">
                    <a16:creationId xmlns:a16="http://schemas.microsoft.com/office/drawing/2014/main" id="{4885C45A-37E0-F538-E4F6-1A612482C7EE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3" name="Google Shape;9093;p30">
                <a:extLst>
                  <a:ext uri="{FF2B5EF4-FFF2-40B4-BE49-F238E27FC236}">
                    <a16:creationId xmlns:a16="http://schemas.microsoft.com/office/drawing/2014/main" id="{203E2549-9A7F-EB18-082D-6D62BDF06BB6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4" name="Google Shape;9094;p30">
                <a:extLst>
                  <a:ext uri="{FF2B5EF4-FFF2-40B4-BE49-F238E27FC236}">
                    <a16:creationId xmlns:a16="http://schemas.microsoft.com/office/drawing/2014/main" id="{88B6122E-58D5-C374-BBE2-A6A6B206F5C0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5" name="Google Shape;9095;p30">
                <a:extLst>
                  <a:ext uri="{FF2B5EF4-FFF2-40B4-BE49-F238E27FC236}">
                    <a16:creationId xmlns:a16="http://schemas.microsoft.com/office/drawing/2014/main" id="{F6E59C4C-9A1B-CA41-7A51-6B8FA3EB9E56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6" name="Google Shape;9096;p30">
                <a:extLst>
                  <a:ext uri="{FF2B5EF4-FFF2-40B4-BE49-F238E27FC236}">
                    <a16:creationId xmlns:a16="http://schemas.microsoft.com/office/drawing/2014/main" id="{C2F4468C-165E-933A-6B80-01DCAED05840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7" name="Google Shape;9097;p30">
                <a:extLst>
                  <a:ext uri="{FF2B5EF4-FFF2-40B4-BE49-F238E27FC236}">
                    <a16:creationId xmlns:a16="http://schemas.microsoft.com/office/drawing/2014/main" id="{3A769A6F-E324-260D-33A2-7A1ED48C3578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8" name="Google Shape;9098;p30">
                <a:extLst>
                  <a:ext uri="{FF2B5EF4-FFF2-40B4-BE49-F238E27FC236}">
                    <a16:creationId xmlns:a16="http://schemas.microsoft.com/office/drawing/2014/main" id="{F7494E7B-F9DA-4B75-44EC-EC193A13B7F3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9099;p30">
              <a:extLst>
                <a:ext uri="{FF2B5EF4-FFF2-40B4-BE49-F238E27FC236}">
                  <a16:creationId xmlns:a16="http://schemas.microsoft.com/office/drawing/2014/main" id="{9DBA8041-2AB9-9DB9-FFBF-4E5DAACE6EC0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1491" name="Google Shape;9100;p30">
                <a:extLst>
                  <a:ext uri="{FF2B5EF4-FFF2-40B4-BE49-F238E27FC236}">
                    <a16:creationId xmlns:a16="http://schemas.microsoft.com/office/drawing/2014/main" id="{E65E7831-AC71-F9F0-D795-9C0C31C4272C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2" name="Google Shape;9101;p30">
                <a:extLst>
                  <a:ext uri="{FF2B5EF4-FFF2-40B4-BE49-F238E27FC236}">
                    <a16:creationId xmlns:a16="http://schemas.microsoft.com/office/drawing/2014/main" id="{646998FC-A803-E0D0-BE44-F44837903770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3" name="Google Shape;9102;p30">
                <a:extLst>
                  <a:ext uri="{FF2B5EF4-FFF2-40B4-BE49-F238E27FC236}">
                    <a16:creationId xmlns:a16="http://schemas.microsoft.com/office/drawing/2014/main" id="{B4301D9A-825D-9419-0D3C-E90F5A53AD0B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4" name="Google Shape;9103;p30">
                <a:extLst>
                  <a:ext uri="{FF2B5EF4-FFF2-40B4-BE49-F238E27FC236}">
                    <a16:creationId xmlns:a16="http://schemas.microsoft.com/office/drawing/2014/main" id="{99C7A663-C2FF-DE78-B90C-447ACECF3B0F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5" name="Google Shape;9104;p30">
                <a:extLst>
                  <a:ext uri="{FF2B5EF4-FFF2-40B4-BE49-F238E27FC236}">
                    <a16:creationId xmlns:a16="http://schemas.microsoft.com/office/drawing/2014/main" id="{9BF47DF9-11C5-1ED1-16CC-0802FE1E8351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6" name="Google Shape;9105;p30">
                <a:extLst>
                  <a:ext uri="{FF2B5EF4-FFF2-40B4-BE49-F238E27FC236}">
                    <a16:creationId xmlns:a16="http://schemas.microsoft.com/office/drawing/2014/main" id="{97DFD558-508E-2E3D-0A50-3DCABB246D09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7" name="Google Shape;9106;p30">
                <a:extLst>
                  <a:ext uri="{FF2B5EF4-FFF2-40B4-BE49-F238E27FC236}">
                    <a16:creationId xmlns:a16="http://schemas.microsoft.com/office/drawing/2014/main" id="{1FEA34A8-2D18-F83A-7366-EE9D268D1A6C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8" name="Google Shape;9107;p30">
                <a:extLst>
                  <a:ext uri="{FF2B5EF4-FFF2-40B4-BE49-F238E27FC236}">
                    <a16:creationId xmlns:a16="http://schemas.microsoft.com/office/drawing/2014/main" id="{F10F0EE0-FB3E-B808-FA5B-63B4F86C53AE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9" name="Google Shape;9108;p30">
                <a:extLst>
                  <a:ext uri="{FF2B5EF4-FFF2-40B4-BE49-F238E27FC236}">
                    <a16:creationId xmlns:a16="http://schemas.microsoft.com/office/drawing/2014/main" id="{1D7574F4-0B97-041B-2B44-81827E108488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0" name="Google Shape;9109;p30">
                <a:extLst>
                  <a:ext uri="{FF2B5EF4-FFF2-40B4-BE49-F238E27FC236}">
                    <a16:creationId xmlns:a16="http://schemas.microsoft.com/office/drawing/2014/main" id="{CA40071B-E98E-65EC-403C-B4BAC0682727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1" name="Google Shape;9110;p30">
                <a:extLst>
                  <a:ext uri="{FF2B5EF4-FFF2-40B4-BE49-F238E27FC236}">
                    <a16:creationId xmlns:a16="http://schemas.microsoft.com/office/drawing/2014/main" id="{6151F4D7-099E-5138-1762-974BA35F87B1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2" name="Google Shape;9111;p30">
                <a:extLst>
                  <a:ext uri="{FF2B5EF4-FFF2-40B4-BE49-F238E27FC236}">
                    <a16:creationId xmlns:a16="http://schemas.microsoft.com/office/drawing/2014/main" id="{5E2D6600-E4BB-BBB5-3941-1FCFFF1A6A4D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3" name="Google Shape;9112;p30">
                <a:extLst>
                  <a:ext uri="{FF2B5EF4-FFF2-40B4-BE49-F238E27FC236}">
                    <a16:creationId xmlns:a16="http://schemas.microsoft.com/office/drawing/2014/main" id="{249AC4B5-1685-F32A-4344-02983D0EA7AA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4" name="Google Shape;9113;p30">
                <a:extLst>
                  <a:ext uri="{FF2B5EF4-FFF2-40B4-BE49-F238E27FC236}">
                    <a16:creationId xmlns:a16="http://schemas.microsoft.com/office/drawing/2014/main" id="{39A4BB1E-86CD-F156-F368-D1CC0B70335C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5" name="Google Shape;9114;p30">
                <a:extLst>
                  <a:ext uri="{FF2B5EF4-FFF2-40B4-BE49-F238E27FC236}">
                    <a16:creationId xmlns:a16="http://schemas.microsoft.com/office/drawing/2014/main" id="{2B8A9DB9-72A3-FFD9-6A3B-AFBA0392114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6" name="Google Shape;9115;p30">
                <a:extLst>
                  <a:ext uri="{FF2B5EF4-FFF2-40B4-BE49-F238E27FC236}">
                    <a16:creationId xmlns:a16="http://schemas.microsoft.com/office/drawing/2014/main" id="{1EDD34E0-3C90-EACA-D9CE-DCF810A0A4EA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7" name="Google Shape;9116;p30">
                <a:extLst>
                  <a:ext uri="{FF2B5EF4-FFF2-40B4-BE49-F238E27FC236}">
                    <a16:creationId xmlns:a16="http://schemas.microsoft.com/office/drawing/2014/main" id="{5F80CFFC-8411-1BB9-E502-A236B32757B0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8" name="Google Shape;9117;p30">
                <a:extLst>
                  <a:ext uri="{FF2B5EF4-FFF2-40B4-BE49-F238E27FC236}">
                    <a16:creationId xmlns:a16="http://schemas.microsoft.com/office/drawing/2014/main" id="{21DE2949-1467-69CE-0A78-B7EF9DCEEDCA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9" name="Google Shape;9118;p30">
                <a:extLst>
                  <a:ext uri="{FF2B5EF4-FFF2-40B4-BE49-F238E27FC236}">
                    <a16:creationId xmlns:a16="http://schemas.microsoft.com/office/drawing/2014/main" id="{1BB3CB48-F82E-4712-810D-56991C9C2523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0" name="Google Shape;9119;p30">
                <a:extLst>
                  <a:ext uri="{FF2B5EF4-FFF2-40B4-BE49-F238E27FC236}">
                    <a16:creationId xmlns:a16="http://schemas.microsoft.com/office/drawing/2014/main" id="{224D4A52-8A7D-3F0B-2674-8F0B83743B04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1" name="Google Shape;9120;p30">
                <a:extLst>
                  <a:ext uri="{FF2B5EF4-FFF2-40B4-BE49-F238E27FC236}">
                    <a16:creationId xmlns:a16="http://schemas.microsoft.com/office/drawing/2014/main" id="{87B8C264-442E-DBD8-B2F0-27D6621D131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2" name="Google Shape;9121;p30">
                <a:extLst>
                  <a:ext uri="{FF2B5EF4-FFF2-40B4-BE49-F238E27FC236}">
                    <a16:creationId xmlns:a16="http://schemas.microsoft.com/office/drawing/2014/main" id="{E1D6DC9F-3313-DF41-2F2F-03D0B800563B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3" name="Google Shape;9122;p30">
                <a:extLst>
                  <a:ext uri="{FF2B5EF4-FFF2-40B4-BE49-F238E27FC236}">
                    <a16:creationId xmlns:a16="http://schemas.microsoft.com/office/drawing/2014/main" id="{C834DC91-4FB9-4800-71CA-C834BCBFAD2B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4" name="Google Shape;9123;p30">
                <a:extLst>
                  <a:ext uri="{FF2B5EF4-FFF2-40B4-BE49-F238E27FC236}">
                    <a16:creationId xmlns:a16="http://schemas.microsoft.com/office/drawing/2014/main" id="{9E28138E-3AD7-0DFE-481E-5C97B6251062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5" name="Google Shape;9124;p30">
                <a:extLst>
                  <a:ext uri="{FF2B5EF4-FFF2-40B4-BE49-F238E27FC236}">
                    <a16:creationId xmlns:a16="http://schemas.microsoft.com/office/drawing/2014/main" id="{35AD50CF-C768-ADB4-EAFA-922A23BD142E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9125;p30">
                <a:extLst>
                  <a:ext uri="{FF2B5EF4-FFF2-40B4-BE49-F238E27FC236}">
                    <a16:creationId xmlns:a16="http://schemas.microsoft.com/office/drawing/2014/main" id="{C54FC6DE-A745-BA5A-B3F1-A66B6AC27897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7" name="Google Shape;9126;p30">
                <a:extLst>
                  <a:ext uri="{FF2B5EF4-FFF2-40B4-BE49-F238E27FC236}">
                    <a16:creationId xmlns:a16="http://schemas.microsoft.com/office/drawing/2014/main" id="{B726D89E-F6CC-E32E-9109-B8D8B4B56BA3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8" name="Google Shape;9127;p30">
                <a:extLst>
                  <a:ext uri="{FF2B5EF4-FFF2-40B4-BE49-F238E27FC236}">
                    <a16:creationId xmlns:a16="http://schemas.microsoft.com/office/drawing/2014/main" id="{630CF631-DB81-9994-34C0-FEB20E412E99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9128;p30">
                <a:extLst>
                  <a:ext uri="{FF2B5EF4-FFF2-40B4-BE49-F238E27FC236}">
                    <a16:creationId xmlns:a16="http://schemas.microsoft.com/office/drawing/2014/main" id="{AA892DCA-C604-B20D-6B92-A884DD877C02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9129;p30">
                <a:extLst>
                  <a:ext uri="{FF2B5EF4-FFF2-40B4-BE49-F238E27FC236}">
                    <a16:creationId xmlns:a16="http://schemas.microsoft.com/office/drawing/2014/main" id="{A8BA3EEE-84CD-FC3F-A217-F7C2810C512B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9130;p30">
                <a:extLst>
                  <a:ext uri="{FF2B5EF4-FFF2-40B4-BE49-F238E27FC236}">
                    <a16:creationId xmlns:a16="http://schemas.microsoft.com/office/drawing/2014/main" id="{05205BF7-0D62-FD18-42CA-2BE6B9B2A8F5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9131;p30">
                <a:extLst>
                  <a:ext uri="{FF2B5EF4-FFF2-40B4-BE49-F238E27FC236}">
                    <a16:creationId xmlns:a16="http://schemas.microsoft.com/office/drawing/2014/main" id="{A5EC055A-3DB9-3F9D-FF2B-3B8B4BE36D04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3" name="Google Shape;9132;p30">
                <a:extLst>
                  <a:ext uri="{FF2B5EF4-FFF2-40B4-BE49-F238E27FC236}">
                    <a16:creationId xmlns:a16="http://schemas.microsoft.com/office/drawing/2014/main" id="{B96D3BC7-622B-2865-7275-3CA13DBF8AD3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4" name="Google Shape;9133;p30">
                <a:extLst>
                  <a:ext uri="{FF2B5EF4-FFF2-40B4-BE49-F238E27FC236}">
                    <a16:creationId xmlns:a16="http://schemas.microsoft.com/office/drawing/2014/main" id="{FFAEDF8C-9BB0-4501-E14E-118EB99A3FD2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9134;p30">
                <a:extLst>
                  <a:ext uri="{FF2B5EF4-FFF2-40B4-BE49-F238E27FC236}">
                    <a16:creationId xmlns:a16="http://schemas.microsoft.com/office/drawing/2014/main" id="{4EFA85EF-60F5-B060-41AD-E1CFC29C17AC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9135;p30">
                <a:extLst>
                  <a:ext uri="{FF2B5EF4-FFF2-40B4-BE49-F238E27FC236}">
                    <a16:creationId xmlns:a16="http://schemas.microsoft.com/office/drawing/2014/main" id="{8E9B9ED5-1423-41C2-B821-B8A17DDDC967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9136;p30">
                <a:extLst>
                  <a:ext uri="{FF2B5EF4-FFF2-40B4-BE49-F238E27FC236}">
                    <a16:creationId xmlns:a16="http://schemas.microsoft.com/office/drawing/2014/main" id="{4B0BBCFA-3959-07EA-ADD6-A324C9BE612B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9137;p30">
                <a:extLst>
                  <a:ext uri="{FF2B5EF4-FFF2-40B4-BE49-F238E27FC236}">
                    <a16:creationId xmlns:a16="http://schemas.microsoft.com/office/drawing/2014/main" id="{D5839F24-F1E0-44C6-F550-DCB2F90BBAEB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9138;p30">
                <a:extLst>
                  <a:ext uri="{FF2B5EF4-FFF2-40B4-BE49-F238E27FC236}">
                    <a16:creationId xmlns:a16="http://schemas.microsoft.com/office/drawing/2014/main" id="{0DE5C805-C774-7D04-70C5-A4414D0044D7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9139;p30">
                <a:extLst>
                  <a:ext uri="{FF2B5EF4-FFF2-40B4-BE49-F238E27FC236}">
                    <a16:creationId xmlns:a16="http://schemas.microsoft.com/office/drawing/2014/main" id="{9340E8F8-8441-9144-EB8C-EDA8E1C2DC62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9140;p30">
                <a:extLst>
                  <a:ext uri="{FF2B5EF4-FFF2-40B4-BE49-F238E27FC236}">
                    <a16:creationId xmlns:a16="http://schemas.microsoft.com/office/drawing/2014/main" id="{2A9F44C8-1CD3-AD20-5DDA-BB4C1646BBB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2" name="Google Shape;9141;p30">
                <a:extLst>
                  <a:ext uri="{FF2B5EF4-FFF2-40B4-BE49-F238E27FC236}">
                    <a16:creationId xmlns:a16="http://schemas.microsoft.com/office/drawing/2014/main" id="{F156B7AA-61A3-ECEB-10B0-18D3E18FC064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3" name="Google Shape;9142;p30">
                <a:extLst>
                  <a:ext uri="{FF2B5EF4-FFF2-40B4-BE49-F238E27FC236}">
                    <a16:creationId xmlns:a16="http://schemas.microsoft.com/office/drawing/2014/main" id="{C7FC372A-C787-04CD-2B46-3E1AE87F5CDA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9143;p30">
                <a:extLst>
                  <a:ext uri="{FF2B5EF4-FFF2-40B4-BE49-F238E27FC236}">
                    <a16:creationId xmlns:a16="http://schemas.microsoft.com/office/drawing/2014/main" id="{5A82F943-6FE1-D5FC-18FF-7789D1F50F75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9144;p30">
                <a:extLst>
                  <a:ext uri="{FF2B5EF4-FFF2-40B4-BE49-F238E27FC236}">
                    <a16:creationId xmlns:a16="http://schemas.microsoft.com/office/drawing/2014/main" id="{7CD449BB-5ED3-DE3E-DA76-20D765466137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6" name="Google Shape;9145;p30">
                <a:extLst>
                  <a:ext uri="{FF2B5EF4-FFF2-40B4-BE49-F238E27FC236}">
                    <a16:creationId xmlns:a16="http://schemas.microsoft.com/office/drawing/2014/main" id="{19E40DF6-AD5A-B9B0-8C1C-F448CA21F08E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7" name="Google Shape;9146;p30">
                <a:extLst>
                  <a:ext uri="{FF2B5EF4-FFF2-40B4-BE49-F238E27FC236}">
                    <a16:creationId xmlns:a16="http://schemas.microsoft.com/office/drawing/2014/main" id="{0F2F6DCF-B8B6-9ACE-A2F3-D8E32771D1EA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9147;p30">
                <a:extLst>
                  <a:ext uri="{FF2B5EF4-FFF2-40B4-BE49-F238E27FC236}">
                    <a16:creationId xmlns:a16="http://schemas.microsoft.com/office/drawing/2014/main" id="{120FA4F5-CCCE-D61B-229C-5D77EE53E97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9148;p30">
                <a:extLst>
                  <a:ext uri="{FF2B5EF4-FFF2-40B4-BE49-F238E27FC236}">
                    <a16:creationId xmlns:a16="http://schemas.microsoft.com/office/drawing/2014/main" id="{ADFFB932-CA01-FF98-64B6-1656B4E75F08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0" name="Google Shape;9149;p30">
                <a:extLst>
                  <a:ext uri="{FF2B5EF4-FFF2-40B4-BE49-F238E27FC236}">
                    <a16:creationId xmlns:a16="http://schemas.microsoft.com/office/drawing/2014/main" id="{9C732A7E-5D58-EAF8-67AE-8AEE88D07105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1" name="Google Shape;9150;p30">
                <a:extLst>
                  <a:ext uri="{FF2B5EF4-FFF2-40B4-BE49-F238E27FC236}">
                    <a16:creationId xmlns:a16="http://schemas.microsoft.com/office/drawing/2014/main" id="{E4789AEE-A917-1471-59BE-3F2472E5DE70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9151;p30">
                <a:extLst>
                  <a:ext uri="{FF2B5EF4-FFF2-40B4-BE49-F238E27FC236}">
                    <a16:creationId xmlns:a16="http://schemas.microsoft.com/office/drawing/2014/main" id="{8774AD92-6B32-4FC0-FFB2-827C461C3946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9152;p30">
                <a:extLst>
                  <a:ext uri="{FF2B5EF4-FFF2-40B4-BE49-F238E27FC236}">
                    <a16:creationId xmlns:a16="http://schemas.microsoft.com/office/drawing/2014/main" id="{8570936A-A98C-E524-1BEF-B5692A87B8BC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9153;p30">
                <a:extLst>
                  <a:ext uri="{FF2B5EF4-FFF2-40B4-BE49-F238E27FC236}">
                    <a16:creationId xmlns:a16="http://schemas.microsoft.com/office/drawing/2014/main" id="{38AC3C8E-EE09-E796-2CF8-BA6B62BAAE2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5" name="Google Shape;9154;p30">
                <a:extLst>
                  <a:ext uri="{FF2B5EF4-FFF2-40B4-BE49-F238E27FC236}">
                    <a16:creationId xmlns:a16="http://schemas.microsoft.com/office/drawing/2014/main" id="{10C2A02F-1607-BEAF-3231-050D9C81F190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6" name="Google Shape;9155;p30">
                <a:extLst>
                  <a:ext uri="{FF2B5EF4-FFF2-40B4-BE49-F238E27FC236}">
                    <a16:creationId xmlns:a16="http://schemas.microsoft.com/office/drawing/2014/main" id="{12C40596-CBDE-18DF-5317-FDC21B5D09DB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7" name="Google Shape;9156;p30">
                <a:extLst>
                  <a:ext uri="{FF2B5EF4-FFF2-40B4-BE49-F238E27FC236}">
                    <a16:creationId xmlns:a16="http://schemas.microsoft.com/office/drawing/2014/main" id="{62522D32-B7C6-75EA-F5BF-44251FE30C24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8" name="Google Shape;9157;p30">
                <a:extLst>
                  <a:ext uri="{FF2B5EF4-FFF2-40B4-BE49-F238E27FC236}">
                    <a16:creationId xmlns:a16="http://schemas.microsoft.com/office/drawing/2014/main" id="{23242EB2-0334-F6C2-1624-91498E441072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9" name="Google Shape;9158;p30">
                <a:extLst>
                  <a:ext uri="{FF2B5EF4-FFF2-40B4-BE49-F238E27FC236}">
                    <a16:creationId xmlns:a16="http://schemas.microsoft.com/office/drawing/2014/main" id="{1251B7AB-E36B-E481-1334-8C31626B9C88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0" name="Google Shape;9159;p30">
                <a:extLst>
                  <a:ext uri="{FF2B5EF4-FFF2-40B4-BE49-F238E27FC236}">
                    <a16:creationId xmlns:a16="http://schemas.microsoft.com/office/drawing/2014/main" id="{2F9324CD-8DAA-A64D-0E8A-6631DE92EC80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1" name="Google Shape;9160;p30">
                <a:extLst>
                  <a:ext uri="{FF2B5EF4-FFF2-40B4-BE49-F238E27FC236}">
                    <a16:creationId xmlns:a16="http://schemas.microsoft.com/office/drawing/2014/main" id="{26E19A1F-4C7A-E81C-DD6E-70BA1576476F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2" name="Google Shape;9161;p30">
                <a:extLst>
                  <a:ext uri="{FF2B5EF4-FFF2-40B4-BE49-F238E27FC236}">
                    <a16:creationId xmlns:a16="http://schemas.microsoft.com/office/drawing/2014/main" id="{3367DE3B-616D-7762-3396-D11E2766E03A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3" name="Google Shape;9162;p30">
                <a:extLst>
                  <a:ext uri="{FF2B5EF4-FFF2-40B4-BE49-F238E27FC236}">
                    <a16:creationId xmlns:a16="http://schemas.microsoft.com/office/drawing/2014/main" id="{C9A66669-3F9C-BB61-44C3-4EE072D7F87D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9163;p30">
                <a:extLst>
                  <a:ext uri="{FF2B5EF4-FFF2-40B4-BE49-F238E27FC236}">
                    <a16:creationId xmlns:a16="http://schemas.microsoft.com/office/drawing/2014/main" id="{A3576470-2692-BFE8-686B-39C7EE0563BD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9164;p30">
                <a:extLst>
                  <a:ext uri="{FF2B5EF4-FFF2-40B4-BE49-F238E27FC236}">
                    <a16:creationId xmlns:a16="http://schemas.microsoft.com/office/drawing/2014/main" id="{4C2E41B5-100C-C101-0D9B-48F95FDA439E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6" name="Google Shape;9165;p30">
                <a:extLst>
                  <a:ext uri="{FF2B5EF4-FFF2-40B4-BE49-F238E27FC236}">
                    <a16:creationId xmlns:a16="http://schemas.microsoft.com/office/drawing/2014/main" id="{0B3FBEC9-3EC3-E768-89C9-B117E5C5E088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7" name="Google Shape;9166;p30">
                <a:extLst>
                  <a:ext uri="{FF2B5EF4-FFF2-40B4-BE49-F238E27FC236}">
                    <a16:creationId xmlns:a16="http://schemas.microsoft.com/office/drawing/2014/main" id="{AA4AB955-7188-1757-8D60-841EC887934B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9167;p30">
                <a:extLst>
                  <a:ext uri="{FF2B5EF4-FFF2-40B4-BE49-F238E27FC236}">
                    <a16:creationId xmlns:a16="http://schemas.microsoft.com/office/drawing/2014/main" id="{305FA9C3-45F8-D838-CA0F-B0D7C35D9A8D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9168;p30">
                <a:extLst>
                  <a:ext uri="{FF2B5EF4-FFF2-40B4-BE49-F238E27FC236}">
                    <a16:creationId xmlns:a16="http://schemas.microsoft.com/office/drawing/2014/main" id="{DC4CE1FB-B29B-5D9F-C0BD-70D4A55FE4A5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9169;p30">
                <a:extLst>
                  <a:ext uri="{FF2B5EF4-FFF2-40B4-BE49-F238E27FC236}">
                    <a16:creationId xmlns:a16="http://schemas.microsoft.com/office/drawing/2014/main" id="{8364E7CE-ADBF-8D1B-60E0-85F48231A0C7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1" name="Google Shape;9170;p30">
                <a:extLst>
                  <a:ext uri="{FF2B5EF4-FFF2-40B4-BE49-F238E27FC236}">
                    <a16:creationId xmlns:a16="http://schemas.microsoft.com/office/drawing/2014/main" id="{79990B09-46DB-C82B-2692-BEECC8F32B57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2" name="Google Shape;9171;p30">
                <a:extLst>
                  <a:ext uri="{FF2B5EF4-FFF2-40B4-BE49-F238E27FC236}">
                    <a16:creationId xmlns:a16="http://schemas.microsoft.com/office/drawing/2014/main" id="{F040A0D3-BD46-1575-B018-3C43075A0271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3" name="Google Shape;9172;p30">
                <a:extLst>
                  <a:ext uri="{FF2B5EF4-FFF2-40B4-BE49-F238E27FC236}">
                    <a16:creationId xmlns:a16="http://schemas.microsoft.com/office/drawing/2014/main" id="{30F804EC-0409-2B6E-49B5-9912C92800B1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4" name="Google Shape;9173;p30">
                <a:extLst>
                  <a:ext uri="{FF2B5EF4-FFF2-40B4-BE49-F238E27FC236}">
                    <a16:creationId xmlns:a16="http://schemas.microsoft.com/office/drawing/2014/main" id="{0C862864-A395-AA56-CD73-B667F6547680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5" name="Google Shape;9174;p30">
                <a:extLst>
                  <a:ext uri="{FF2B5EF4-FFF2-40B4-BE49-F238E27FC236}">
                    <a16:creationId xmlns:a16="http://schemas.microsoft.com/office/drawing/2014/main" id="{B3565AD7-E738-A614-533F-5404E698A3AB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6" name="Google Shape;9175;p30">
                <a:extLst>
                  <a:ext uri="{FF2B5EF4-FFF2-40B4-BE49-F238E27FC236}">
                    <a16:creationId xmlns:a16="http://schemas.microsoft.com/office/drawing/2014/main" id="{25DAF67C-6977-953E-D644-86DC6E0E17D6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7" name="Google Shape;9176;p30">
                <a:extLst>
                  <a:ext uri="{FF2B5EF4-FFF2-40B4-BE49-F238E27FC236}">
                    <a16:creationId xmlns:a16="http://schemas.microsoft.com/office/drawing/2014/main" id="{1325C2F0-5366-B3E8-573F-2CB4021935B9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8" name="Google Shape;9177;p30">
                <a:extLst>
                  <a:ext uri="{FF2B5EF4-FFF2-40B4-BE49-F238E27FC236}">
                    <a16:creationId xmlns:a16="http://schemas.microsoft.com/office/drawing/2014/main" id="{54A3B1AE-5E7F-3A3B-2589-421BFBCB6487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9" name="Google Shape;9178;p30">
                <a:extLst>
                  <a:ext uri="{FF2B5EF4-FFF2-40B4-BE49-F238E27FC236}">
                    <a16:creationId xmlns:a16="http://schemas.microsoft.com/office/drawing/2014/main" id="{F30996AE-DD15-F667-560D-520B86C93737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0" name="Google Shape;9179;p30">
                <a:extLst>
                  <a:ext uri="{FF2B5EF4-FFF2-40B4-BE49-F238E27FC236}">
                    <a16:creationId xmlns:a16="http://schemas.microsoft.com/office/drawing/2014/main" id="{0787C229-12A4-57BA-26B1-2F978429B1B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1" name="Google Shape;9180;p30">
                <a:extLst>
                  <a:ext uri="{FF2B5EF4-FFF2-40B4-BE49-F238E27FC236}">
                    <a16:creationId xmlns:a16="http://schemas.microsoft.com/office/drawing/2014/main" id="{6B100DBD-986D-FF1D-529F-8A9F8F8260E6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9181;p30">
                <a:extLst>
                  <a:ext uri="{FF2B5EF4-FFF2-40B4-BE49-F238E27FC236}">
                    <a16:creationId xmlns:a16="http://schemas.microsoft.com/office/drawing/2014/main" id="{82885703-FD0C-D728-A5FA-D9E4334F6B88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9182;p30">
                <a:extLst>
                  <a:ext uri="{FF2B5EF4-FFF2-40B4-BE49-F238E27FC236}">
                    <a16:creationId xmlns:a16="http://schemas.microsoft.com/office/drawing/2014/main" id="{A5BB7B4B-375A-1D6E-6610-557ECB2DE357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9183;p30">
                <a:extLst>
                  <a:ext uri="{FF2B5EF4-FFF2-40B4-BE49-F238E27FC236}">
                    <a16:creationId xmlns:a16="http://schemas.microsoft.com/office/drawing/2014/main" id="{335EEC46-EC10-F6A5-40E0-C513F92A1195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5" name="Google Shape;9184;p30">
                <a:extLst>
                  <a:ext uri="{FF2B5EF4-FFF2-40B4-BE49-F238E27FC236}">
                    <a16:creationId xmlns:a16="http://schemas.microsoft.com/office/drawing/2014/main" id="{595FA0F7-47ED-10DA-7907-05437A80A48B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6" name="Google Shape;9185;p30">
                <a:extLst>
                  <a:ext uri="{FF2B5EF4-FFF2-40B4-BE49-F238E27FC236}">
                    <a16:creationId xmlns:a16="http://schemas.microsoft.com/office/drawing/2014/main" id="{9A7641F6-CC88-1EE1-6938-7039965F73C2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9186;p30">
                <a:extLst>
                  <a:ext uri="{FF2B5EF4-FFF2-40B4-BE49-F238E27FC236}">
                    <a16:creationId xmlns:a16="http://schemas.microsoft.com/office/drawing/2014/main" id="{504962A6-6804-CE2F-4A65-EE940F536C09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9187;p30">
                <a:extLst>
                  <a:ext uri="{FF2B5EF4-FFF2-40B4-BE49-F238E27FC236}">
                    <a16:creationId xmlns:a16="http://schemas.microsoft.com/office/drawing/2014/main" id="{89F27194-9B54-AC91-2A98-873F36EF07A1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9188;p30">
                <a:extLst>
                  <a:ext uri="{FF2B5EF4-FFF2-40B4-BE49-F238E27FC236}">
                    <a16:creationId xmlns:a16="http://schemas.microsoft.com/office/drawing/2014/main" id="{71EAA42A-984F-C805-E839-1560888E1752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0" name="Google Shape;9189;p30">
                <a:extLst>
                  <a:ext uri="{FF2B5EF4-FFF2-40B4-BE49-F238E27FC236}">
                    <a16:creationId xmlns:a16="http://schemas.microsoft.com/office/drawing/2014/main" id="{DCD7A6E8-8B28-C15D-C17E-261AE2C178C4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1" name="Google Shape;9190;p30">
                <a:extLst>
                  <a:ext uri="{FF2B5EF4-FFF2-40B4-BE49-F238E27FC236}">
                    <a16:creationId xmlns:a16="http://schemas.microsoft.com/office/drawing/2014/main" id="{6088BF62-B1C4-D5CE-54DE-696813D9C5C9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9191;p30">
                <a:extLst>
                  <a:ext uri="{FF2B5EF4-FFF2-40B4-BE49-F238E27FC236}">
                    <a16:creationId xmlns:a16="http://schemas.microsoft.com/office/drawing/2014/main" id="{E6E11034-A21F-A368-28DF-B19FB8390617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9192;p30">
                <a:extLst>
                  <a:ext uri="{FF2B5EF4-FFF2-40B4-BE49-F238E27FC236}">
                    <a16:creationId xmlns:a16="http://schemas.microsoft.com/office/drawing/2014/main" id="{B9A14B07-75CF-5D3F-F3F2-64BCCC2AC5FC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9193;p30">
                <a:extLst>
                  <a:ext uri="{FF2B5EF4-FFF2-40B4-BE49-F238E27FC236}">
                    <a16:creationId xmlns:a16="http://schemas.microsoft.com/office/drawing/2014/main" id="{5812DE9D-6FC5-8519-9114-ED9CD180C01A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5" name="Google Shape;9194;p30">
                <a:extLst>
                  <a:ext uri="{FF2B5EF4-FFF2-40B4-BE49-F238E27FC236}">
                    <a16:creationId xmlns:a16="http://schemas.microsoft.com/office/drawing/2014/main" id="{46F19AF5-9E8D-CBAB-201C-100979C17A04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6" name="Google Shape;9195;p30">
                <a:extLst>
                  <a:ext uri="{FF2B5EF4-FFF2-40B4-BE49-F238E27FC236}">
                    <a16:creationId xmlns:a16="http://schemas.microsoft.com/office/drawing/2014/main" id="{89D2652D-5AC2-669B-E372-FC0BAE08AA7D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9196;p30">
                <a:extLst>
                  <a:ext uri="{FF2B5EF4-FFF2-40B4-BE49-F238E27FC236}">
                    <a16:creationId xmlns:a16="http://schemas.microsoft.com/office/drawing/2014/main" id="{7AA242A8-15B1-426B-526B-1E43644994F4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8" name="Google Shape;9197;p30">
                <a:extLst>
                  <a:ext uri="{FF2B5EF4-FFF2-40B4-BE49-F238E27FC236}">
                    <a16:creationId xmlns:a16="http://schemas.microsoft.com/office/drawing/2014/main" id="{325C34BF-08CD-9AB9-1110-A12D02F33E4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9" name="Google Shape;9198;p30">
                <a:extLst>
                  <a:ext uri="{FF2B5EF4-FFF2-40B4-BE49-F238E27FC236}">
                    <a16:creationId xmlns:a16="http://schemas.microsoft.com/office/drawing/2014/main" id="{921E4870-E59F-5B8A-D131-839FD26A7A9F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0" name="Google Shape;9199;p30">
                <a:extLst>
                  <a:ext uri="{FF2B5EF4-FFF2-40B4-BE49-F238E27FC236}">
                    <a16:creationId xmlns:a16="http://schemas.microsoft.com/office/drawing/2014/main" id="{2749611A-D716-4B6C-B83D-8F7D7518AAC7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1" name="Google Shape;9200;p30">
                <a:extLst>
                  <a:ext uri="{FF2B5EF4-FFF2-40B4-BE49-F238E27FC236}">
                    <a16:creationId xmlns:a16="http://schemas.microsoft.com/office/drawing/2014/main" id="{B74CE050-9E0A-DA60-6538-B4CEFA8883EB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2" name="Google Shape;9201;p30">
                <a:extLst>
                  <a:ext uri="{FF2B5EF4-FFF2-40B4-BE49-F238E27FC236}">
                    <a16:creationId xmlns:a16="http://schemas.microsoft.com/office/drawing/2014/main" id="{A094A681-A209-9C6E-31C2-2C9D55E40AEF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3" name="Google Shape;9202;p30">
                <a:extLst>
                  <a:ext uri="{FF2B5EF4-FFF2-40B4-BE49-F238E27FC236}">
                    <a16:creationId xmlns:a16="http://schemas.microsoft.com/office/drawing/2014/main" id="{4BCAF546-B8D8-C02D-7E6B-80FB9FA9F832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4" name="Google Shape;9203;p30">
                <a:extLst>
                  <a:ext uri="{FF2B5EF4-FFF2-40B4-BE49-F238E27FC236}">
                    <a16:creationId xmlns:a16="http://schemas.microsoft.com/office/drawing/2014/main" id="{AEE8825F-40AE-F74C-830B-88E693864551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5" name="Google Shape;9204;p30">
                <a:extLst>
                  <a:ext uri="{FF2B5EF4-FFF2-40B4-BE49-F238E27FC236}">
                    <a16:creationId xmlns:a16="http://schemas.microsoft.com/office/drawing/2014/main" id="{6ACA6651-EC22-3627-616A-6EB393B42C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6" name="Google Shape;9205;p30">
                <a:extLst>
                  <a:ext uri="{FF2B5EF4-FFF2-40B4-BE49-F238E27FC236}">
                    <a16:creationId xmlns:a16="http://schemas.microsoft.com/office/drawing/2014/main" id="{64C69725-0DF4-D3BB-AFA3-54EE4AD663C6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7" name="Google Shape;9206;p30">
                <a:extLst>
                  <a:ext uri="{FF2B5EF4-FFF2-40B4-BE49-F238E27FC236}">
                    <a16:creationId xmlns:a16="http://schemas.microsoft.com/office/drawing/2014/main" id="{A06D03F3-4805-A378-6BC4-BAF3382EED57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8" name="Google Shape;9207;p30">
                <a:extLst>
                  <a:ext uri="{FF2B5EF4-FFF2-40B4-BE49-F238E27FC236}">
                    <a16:creationId xmlns:a16="http://schemas.microsoft.com/office/drawing/2014/main" id="{7BF21CD4-0167-4F3F-3443-C20342F48949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9" name="Google Shape;9208;p30">
                <a:extLst>
                  <a:ext uri="{FF2B5EF4-FFF2-40B4-BE49-F238E27FC236}">
                    <a16:creationId xmlns:a16="http://schemas.microsoft.com/office/drawing/2014/main" id="{91D49D3F-FC8F-4D58-22F2-5DC1B9400A5F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0" name="Google Shape;9209;p30">
                <a:extLst>
                  <a:ext uri="{FF2B5EF4-FFF2-40B4-BE49-F238E27FC236}">
                    <a16:creationId xmlns:a16="http://schemas.microsoft.com/office/drawing/2014/main" id="{0E6971A8-9697-C309-7D0A-7837ACB7FE50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1" name="Google Shape;9210;p30">
                <a:extLst>
                  <a:ext uri="{FF2B5EF4-FFF2-40B4-BE49-F238E27FC236}">
                    <a16:creationId xmlns:a16="http://schemas.microsoft.com/office/drawing/2014/main" id="{9C542705-0C49-478F-F602-08187249F2DA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2" name="Google Shape;9211;p30">
                <a:extLst>
                  <a:ext uri="{FF2B5EF4-FFF2-40B4-BE49-F238E27FC236}">
                    <a16:creationId xmlns:a16="http://schemas.microsoft.com/office/drawing/2014/main" id="{33BFD1BF-F0BA-7089-221C-BC664B043E1A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3" name="Google Shape;9212;p30">
                <a:extLst>
                  <a:ext uri="{FF2B5EF4-FFF2-40B4-BE49-F238E27FC236}">
                    <a16:creationId xmlns:a16="http://schemas.microsoft.com/office/drawing/2014/main" id="{B8D79B28-A228-63EE-D8FD-6D41A57654AA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4" name="Google Shape;9213;p30">
                <a:extLst>
                  <a:ext uri="{FF2B5EF4-FFF2-40B4-BE49-F238E27FC236}">
                    <a16:creationId xmlns:a16="http://schemas.microsoft.com/office/drawing/2014/main" id="{3E6B1D42-B8D4-F5C7-16BB-055927882E18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5" name="Google Shape;9214;p30">
                <a:extLst>
                  <a:ext uri="{FF2B5EF4-FFF2-40B4-BE49-F238E27FC236}">
                    <a16:creationId xmlns:a16="http://schemas.microsoft.com/office/drawing/2014/main" id="{B7CDC455-F04B-0EF9-C13B-E71CDFD9C4B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6" name="Google Shape;9215;p30">
                <a:extLst>
                  <a:ext uri="{FF2B5EF4-FFF2-40B4-BE49-F238E27FC236}">
                    <a16:creationId xmlns:a16="http://schemas.microsoft.com/office/drawing/2014/main" id="{9B46E0D2-F4A2-CE8E-ED26-16A27B852577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7" name="Google Shape;9216;p30">
                <a:extLst>
                  <a:ext uri="{FF2B5EF4-FFF2-40B4-BE49-F238E27FC236}">
                    <a16:creationId xmlns:a16="http://schemas.microsoft.com/office/drawing/2014/main" id="{ED320546-DA65-F768-8138-C6DAE60BD7F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8" name="Google Shape;9217;p30">
                <a:extLst>
                  <a:ext uri="{FF2B5EF4-FFF2-40B4-BE49-F238E27FC236}">
                    <a16:creationId xmlns:a16="http://schemas.microsoft.com/office/drawing/2014/main" id="{009D8B5B-04A5-40D0-6664-F0541817AA6C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9" name="Google Shape;9218;p30">
                <a:extLst>
                  <a:ext uri="{FF2B5EF4-FFF2-40B4-BE49-F238E27FC236}">
                    <a16:creationId xmlns:a16="http://schemas.microsoft.com/office/drawing/2014/main" id="{FB9DA44E-32BF-C7AE-ECFB-519AAF034E4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0" name="Google Shape;9219;p30">
                <a:extLst>
                  <a:ext uri="{FF2B5EF4-FFF2-40B4-BE49-F238E27FC236}">
                    <a16:creationId xmlns:a16="http://schemas.microsoft.com/office/drawing/2014/main" id="{05C4347D-EF3E-EAA1-0A51-D225BAC06394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1" name="Google Shape;9220;p30">
                <a:extLst>
                  <a:ext uri="{FF2B5EF4-FFF2-40B4-BE49-F238E27FC236}">
                    <a16:creationId xmlns:a16="http://schemas.microsoft.com/office/drawing/2014/main" id="{4E2667EE-7CFD-D821-D6F9-526387E60973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2" name="Google Shape;9221;p30">
                <a:extLst>
                  <a:ext uri="{FF2B5EF4-FFF2-40B4-BE49-F238E27FC236}">
                    <a16:creationId xmlns:a16="http://schemas.microsoft.com/office/drawing/2014/main" id="{65B1FB08-6F27-C7E1-8AC0-0A21D19EAEA6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3" name="Google Shape;9222;p30">
                <a:extLst>
                  <a:ext uri="{FF2B5EF4-FFF2-40B4-BE49-F238E27FC236}">
                    <a16:creationId xmlns:a16="http://schemas.microsoft.com/office/drawing/2014/main" id="{62AC9384-78F5-86AD-249F-EB33DFAAD6FC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4" name="Google Shape;9223;p30">
                <a:extLst>
                  <a:ext uri="{FF2B5EF4-FFF2-40B4-BE49-F238E27FC236}">
                    <a16:creationId xmlns:a16="http://schemas.microsoft.com/office/drawing/2014/main" id="{15DAA718-EE2F-63AF-0CC8-848764AAC0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5" name="Google Shape;9224;p30">
                <a:extLst>
                  <a:ext uri="{FF2B5EF4-FFF2-40B4-BE49-F238E27FC236}">
                    <a16:creationId xmlns:a16="http://schemas.microsoft.com/office/drawing/2014/main" id="{99176B84-400C-6F8D-7B12-5201772C8EC2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9225;p30">
              <a:extLst>
                <a:ext uri="{FF2B5EF4-FFF2-40B4-BE49-F238E27FC236}">
                  <a16:creationId xmlns:a16="http://schemas.microsoft.com/office/drawing/2014/main" id="{9FE7A49B-2495-DDD3-5373-5A02B684D8BD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1322" name="Google Shape;9226;p30">
                <a:extLst>
                  <a:ext uri="{FF2B5EF4-FFF2-40B4-BE49-F238E27FC236}">
                    <a16:creationId xmlns:a16="http://schemas.microsoft.com/office/drawing/2014/main" id="{F8C8D957-DF40-4AEB-9227-C8F51F3A4B3E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9227;p30">
                <a:extLst>
                  <a:ext uri="{FF2B5EF4-FFF2-40B4-BE49-F238E27FC236}">
                    <a16:creationId xmlns:a16="http://schemas.microsoft.com/office/drawing/2014/main" id="{33E9C568-1F78-E7D6-A1D3-AE4F481FD039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9228;p30">
                <a:extLst>
                  <a:ext uri="{FF2B5EF4-FFF2-40B4-BE49-F238E27FC236}">
                    <a16:creationId xmlns:a16="http://schemas.microsoft.com/office/drawing/2014/main" id="{09CAD3E9-539E-7174-6930-B8699F65194D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9229;p30">
                <a:extLst>
                  <a:ext uri="{FF2B5EF4-FFF2-40B4-BE49-F238E27FC236}">
                    <a16:creationId xmlns:a16="http://schemas.microsoft.com/office/drawing/2014/main" id="{EC9F1FC2-5995-66B5-7E93-C3AA47922A0E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9230;p30">
                <a:extLst>
                  <a:ext uri="{FF2B5EF4-FFF2-40B4-BE49-F238E27FC236}">
                    <a16:creationId xmlns:a16="http://schemas.microsoft.com/office/drawing/2014/main" id="{1373B6B1-6779-67BC-A63C-4BCB602A85F8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9231;p30">
                <a:extLst>
                  <a:ext uri="{FF2B5EF4-FFF2-40B4-BE49-F238E27FC236}">
                    <a16:creationId xmlns:a16="http://schemas.microsoft.com/office/drawing/2014/main" id="{5A6DD28F-524B-0011-D22B-487DA978FA4A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9232;p30">
                <a:extLst>
                  <a:ext uri="{FF2B5EF4-FFF2-40B4-BE49-F238E27FC236}">
                    <a16:creationId xmlns:a16="http://schemas.microsoft.com/office/drawing/2014/main" id="{7A72B001-6B65-CC1F-32CF-E3C3BC4457C5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9233;p30">
                <a:extLst>
                  <a:ext uri="{FF2B5EF4-FFF2-40B4-BE49-F238E27FC236}">
                    <a16:creationId xmlns:a16="http://schemas.microsoft.com/office/drawing/2014/main" id="{79DD9145-8FFB-F11A-1CE6-1022AAFC019F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9234;p30">
                <a:extLst>
                  <a:ext uri="{FF2B5EF4-FFF2-40B4-BE49-F238E27FC236}">
                    <a16:creationId xmlns:a16="http://schemas.microsoft.com/office/drawing/2014/main" id="{2FBC140A-8F30-1F54-A5EB-23504E17293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9235;p30">
                <a:extLst>
                  <a:ext uri="{FF2B5EF4-FFF2-40B4-BE49-F238E27FC236}">
                    <a16:creationId xmlns:a16="http://schemas.microsoft.com/office/drawing/2014/main" id="{64B0A60A-C5CA-2411-D89C-85DFC6CB3D4A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9236;p30">
                <a:extLst>
                  <a:ext uri="{FF2B5EF4-FFF2-40B4-BE49-F238E27FC236}">
                    <a16:creationId xmlns:a16="http://schemas.microsoft.com/office/drawing/2014/main" id="{6BC7CFAC-D6BF-14AB-8409-1D22803093E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9237;p30">
                <a:extLst>
                  <a:ext uri="{FF2B5EF4-FFF2-40B4-BE49-F238E27FC236}">
                    <a16:creationId xmlns:a16="http://schemas.microsoft.com/office/drawing/2014/main" id="{AE3D3B81-3086-E4E7-598B-EC9B9FF00033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9238;p30">
                <a:extLst>
                  <a:ext uri="{FF2B5EF4-FFF2-40B4-BE49-F238E27FC236}">
                    <a16:creationId xmlns:a16="http://schemas.microsoft.com/office/drawing/2014/main" id="{88006338-FA15-BE16-F7B5-5967B7A01A73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9239;p30">
                <a:extLst>
                  <a:ext uri="{FF2B5EF4-FFF2-40B4-BE49-F238E27FC236}">
                    <a16:creationId xmlns:a16="http://schemas.microsoft.com/office/drawing/2014/main" id="{71FC0405-873C-97AC-36A1-18E62A170518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9240;p30">
                <a:extLst>
                  <a:ext uri="{FF2B5EF4-FFF2-40B4-BE49-F238E27FC236}">
                    <a16:creationId xmlns:a16="http://schemas.microsoft.com/office/drawing/2014/main" id="{370D19C9-5655-BA0D-4241-87AF98CFD332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9241;p30">
                <a:extLst>
                  <a:ext uri="{FF2B5EF4-FFF2-40B4-BE49-F238E27FC236}">
                    <a16:creationId xmlns:a16="http://schemas.microsoft.com/office/drawing/2014/main" id="{D0620764-CD2B-1062-FF52-05CC0D44A68B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9242;p30">
                <a:extLst>
                  <a:ext uri="{FF2B5EF4-FFF2-40B4-BE49-F238E27FC236}">
                    <a16:creationId xmlns:a16="http://schemas.microsoft.com/office/drawing/2014/main" id="{891C9A4B-4830-93E5-CA98-C56EC1330F5B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9243;p30">
                <a:extLst>
                  <a:ext uri="{FF2B5EF4-FFF2-40B4-BE49-F238E27FC236}">
                    <a16:creationId xmlns:a16="http://schemas.microsoft.com/office/drawing/2014/main" id="{F801299B-600A-BA7E-7023-B1AF3BAFB04A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9244;p30">
                <a:extLst>
                  <a:ext uri="{FF2B5EF4-FFF2-40B4-BE49-F238E27FC236}">
                    <a16:creationId xmlns:a16="http://schemas.microsoft.com/office/drawing/2014/main" id="{F10C758C-15E8-065A-FFE1-A86C93A9B02C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9245;p30">
                <a:extLst>
                  <a:ext uri="{FF2B5EF4-FFF2-40B4-BE49-F238E27FC236}">
                    <a16:creationId xmlns:a16="http://schemas.microsoft.com/office/drawing/2014/main" id="{246DB516-1D37-B375-1ABB-86A9E31CAB24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9246;p30">
                <a:extLst>
                  <a:ext uri="{FF2B5EF4-FFF2-40B4-BE49-F238E27FC236}">
                    <a16:creationId xmlns:a16="http://schemas.microsoft.com/office/drawing/2014/main" id="{53EBA27C-54B3-59F0-C7C9-B76D8C34DA8E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9247;p30">
                <a:extLst>
                  <a:ext uri="{FF2B5EF4-FFF2-40B4-BE49-F238E27FC236}">
                    <a16:creationId xmlns:a16="http://schemas.microsoft.com/office/drawing/2014/main" id="{3F0A1C00-BC2D-7ECC-03ED-79B4806AFEE6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9248;p30">
                <a:extLst>
                  <a:ext uri="{FF2B5EF4-FFF2-40B4-BE49-F238E27FC236}">
                    <a16:creationId xmlns:a16="http://schemas.microsoft.com/office/drawing/2014/main" id="{26C864B7-A65F-165E-E1D3-9AF7E6441CF8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9249;p30">
                <a:extLst>
                  <a:ext uri="{FF2B5EF4-FFF2-40B4-BE49-F238E27FC236}">
                    <a16:creationId xmlns:a16="http://schemas.microsoft.com/office/drawing/2014/main" id="{12B5EB8E-D681-A9C6-EA51-8EE502C5FF8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9250;p30">
                <a:extLst>
                  <a:ext uri="{FF2B5EF4-FFF2-40B4-BE49-F238E27FC236}">
                    <a16:creationId xmlns:a16="http://schemas.microsoft.com/office/drawing/2014/main" id="{EE0620F1-588F-FD3A-2D8A-E9E977A528F1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9251;p30">
                <a:extLst>
                  <a:ext uri="{FF2B5EF4-FFF2-40B4-BE49-F238E27FC236}">
                    <a16:creationId xmlns:a16="http://schemas.microsoft.com/office/drawing/2014/main" id="{3953CA2E-726E-0586-0FC5-233FF5501404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9252;p30">
                <a:extLst>
                  <a:ext uri="{FF2B5EF4-FFF2-40B4-BE49-F238E27FC236}">
                    <a16:creationId xmlns:a16="http://schemas.microsoft.com/office/drawing/2014/main" id="{AB7C2C80-C497-9B30-DAA7-185FF8F7ACC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9253;p30">
                <a:extLst>
                  <a:ext uri="{FF2B5EF4-FFF2-40B4-BE49-F238E27FC236}">
                    <a16:creationId xmlns:a16="http://schemas.microsoft.com/office/drawing/2014/main" id="{FAA93209-A386-31D9-B9E0-BFCEB2AF4DFA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9254;p30">
                <a:extLst>
                  <a:ext uri="{FF2B5EF4-FFF2-40B4-BE49-F238E27FC236}">
                    <a16:creationId xmlns:a16="http://schemas.microsoft.com/office/drawing/2014/main" id="{71047557-012A-40C5-42A9-F4BBEF3CAF55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9255;p30">
                <a:extLst>
                  <a:ext uri="{FF2B5EF4-FFF2-40B4-BE49-F238E27FC236}">
                    <a16:creationId xmlns:a16="http://schemas.microsoft.com/office/drawing/2014/main" id="{7FFACB51-3921-5EF3-AF33-F2511A32765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9256;p30">
                <a:extLst>
                  <a:ext uri="{FF2B5EF4-FFF2-40B4-BE49-F238E27FC236}">
                    <a16:creationId xmlns:a16="http://schemas.microsoft.com/office/drawing/2014/main" id="{7F9EB1EE-2B93-77C2-2B73-DD8C0671613E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9257;p30">
                <a:extLst>
                  <a:ext uri="{FF2B5EF4-FFF2-40B4-BE49-F238E27FC236}">
                    <a16:creationId xmlns:a16="http://schemas.microsoft.com/office/drawing/2014/main" id="{2F79232F-100D-B6B1-8346-FCD5775312E6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9258;p30">
                <a:extLst>
                  <a:ext uri="{FF2B5EF4-FFF2-40B4-BE49-F238E27FC236}">
                    <a16:creationId xmlns:a16="http://schemas.microsoft.com/office/drawing/2014/main" id="{9E2490BD-2777-C613-E915-9FF8E8788116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9259;p30">
                <a:extLst>
                  <a:ext uri="{FF2B5EF4-FFF2-40B4-BE49-F238E27FC236}">
                    <a16:creationId xmlns:a16="http://schemas.microsoft.com/office/drawing/2014/main" id="{D20CFA20-1DE2-79BA-C684-7B6B41CDC14A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9260;p30">
                <a:extLst>
                  <a:ext uri="{FF2B5EF4-FFF2-40B4-BE49-F238E27FC236}">
                    <a16:creationId xmlns:a16="http://schemas.microsoft.com/office/drawing/2014/main" id="{2C834C90-F0E1-7380-279F-E41D1A45C5AE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9261;p30">
                <a:extLst>
                  <a:ext uri="{FF2B5EF4-FFF2-40B4-BE49-F238E27FC236}">
                    <a16:creationId xmlns:a16="http://schemas.microsoft.com/office/drawing/2014/main" id="{C305C413-E4D9-4283-B5B7-08DBD245E6F5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9262;p30">
                <a:extLst>
                  <a:ext uri="{FF2B5EF4-FFF2-40B4-BE49-F238E27FC236}">
                    <a16:creationId xmlns:a16="http://schemas.microsoft.com/office/drawing/2014/main" id="{C8FC9B10-6C56-BEFC-950C-FCC6F7827809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9263;p30">
                <a:extLst>
                  <a:ext uri="{FF2B5EF4-FFF2-40B4-BE49-F238E27FC236}">
                    <a16:creationId xmlns:a16="http://schemas.microsoft.com/office/drawing/2014/main" id="{3719D8BC-9EB4-85A7-0ACB-FF240074CD34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9264;p30">
                <a:extLst>
                  <a:ext uri="{FF2B5EF4-FFF2-40B4-BE49-F238E27FC236}">
                    <a16:creationId xmlns:a16="http://schemas.microsoft.com/office/drawing/2014/main" id="{17216F1E-BE07-3556-F4BE-3523CC4242F6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9265;p30">
                <a:extLst>
                  <a:ext uri="{FF2B5EF4-FFF2-40B4-BE49-F238E27FC236}">
                    <a16:creationId xmlns:a16="http://schemas.microsoft.com/office/drawing/2014/main" id="{0A902DF7-145F-0D06-514B-2D88E14B82C8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9266;p30">
                <a:extLst>
                  <a:ext uri="{FF2B5EF4-FFF2-40B4-BE49-F238E27FC236}">
                    <a16:creationId xmlns:a16="http://schemas.microsoft.com/office/drawing/2014/main" id="{50774477-3727-F391-3102-630B303404B3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9267;p30">
                <a:extLst>
                  <a:ext uri="{FF2B5EF4-FFF2-40B4-BE49-F238E27FC236}">
                    <a16:creationId xmlns:a16="http://schemas.microsoft.com/office/drawing/2014/main" id="{F3930EC4-8500-873D-6F56-283C13661C2E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9268;p30">
                <a:extLst>
                  <a:ext uri="{FF2B5EF4-FFF2-40B4-BE49-F238E27FC236}">
                    <a16:creationId xmlns:a16="http://schemas.microsoft.com/office/drawing/2014/main" id="{81EC7358-43DF-6D70-DB18-46E951714B73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9269;p30">
                <a:extLst>
                  <a:ext uri="{FF2B5EF4-FFF2-40B4-BE49-F238E27FC236}">
                    <a16:creationId xmlns:a16="http://schemas.microsoft.com/office/drawing/2014/main" id="{B7383B44-A129-7AC1-C77E-8411ECE485C0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9270;p30">
                <a:extLst>
                  <a:ext uri="{FF2B5EF4-FFF2-40B4-BE49-F238E27FC236}">
                    <a16:creationId xmlns:a16="http://schemas.microsoft.com/office/drawing/2014/main" id="{C50C2EFC-1E90-CF95-CF18-4A71898A52F5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9271;p30">
                <a:extLst>
                  <a:ext uri="{FF2B5EF4-FFF2-40B4-BE49-F238E27FC236}">
                    <a16:creationId xmlns:a16="http://schemas.microsoft.com/office/drawing/2014/main" id="{3EF18B9C-758B-A8DA-4EBF-8DB069B32A37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9272;p30">
                <a:extLst>
                  <a:ext uri="{FF2B5EF4-FFF2-40B4-BE49-F238E27FC236}">
                    <a16:creationId xmlns:a16="http://schemas.microsoft.com/office/drawing/2014/main" id="{B01AE407-C172-4C32-8D9D-3CA5AE21A67F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9273;p30">
                <a:extLst>
                  <a:ext uri="{FF2B5EF4-FFF2-40B4-BE49-F238E27FC236}">
                    <a16:creationId xmlns:a16="http://schemas.microsoft.com/office/drawing/2014/main" id="{262644AD-6BEE-919D-D4B1-13ED286CECB7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9274;p30">
                <a:extLst>
                  <a:ext uri="{FF2B5EF4-FFF2-40B4-BE49-F238E27FC236}">
                    <a16:creationId xmlns:a16="http://schemas.microsoft.com/office/drawing/2014/main" id="{A313863C-4C17-22A7-5142-821F25753531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9275;p30">
                <a:extLst>
                  <a:ext uri="{FF2B5EF4-FFF2-40B4-BE49-F238E27FC236}">
                    <a16:creationId xmlns:a16="http://schemas.microsoft.com/office/drawing/2014/main" id="{A1853466-9804-4847-9ED0-906DF9FA9422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9276;p30">
                <a:extLst>
                  <a:ext uri="{FF2B5EF4-FFF2-40B4-BE49-F238E27FC236}">
                    <a16:creationId xmlns:a16="http://schemas.microsoft.com/office/drawing/2014/main" id="{24B4564D-A02F-6ABB-EC46-E1B135BEB461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9277;p30">
                <a:extLst>
                  <a:ext uri="{FF2B5EF4-FFF2-40B4-BE49-F238E27FC236}">
                    <a16:creationId xmlns:a16="http://schemas.microsoft.com/office/drawing/2014/main" id="{3F0B8830-92BD-B5B0-AC21-EFF19828B275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9278;p30">
                <a:extLst>
                  <a:ext uri="{FF2B5EF4-FFF2-40B4-BE49-F238E27FC236}">
                    <a16:creationId xmlns:a16="http://schemas.microsoft.com/office/drawing/2014/main" id="{217C1A19-8888-E075-D56D-1E6264A12939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9279;p30">
                <a:extLst>
                  <a:ext uri="{FF2B5EF4-FFF2-40B4-BE49-F238E27FC236}">
                    <a16:creationId xmlns:a16="http://schemas.microsoft.com/office/drawing/2014/main" id="{7613ABD0-C8D2-1315-7D3C-B2C83DFCFD2F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9280;p30">
                <a:extLst>
                  <a:ext uri="{FF2B5EF4-FFF2-40B4-BE49-F238E27FC236}">
                    <a16:creationId xmlns:a16="http://schemas.microsoft.com/office/drawing/2014/main" id="{3A3E7CBF-44FF-D1D7-513B-64A5EB1586C7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9281;p30">
                <a:extLst>
                  <a:ext uri="{FF2B5EF4-FFF2-40B4-BE49-F238E27FC236}">
                    <a16:creationId xmlns:a16="http://schemas.microsoft.com/office/drawing/2014/main" id="{5BE42186-D730-25C4-DA61-0C0A439DA824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9282;p30">
                <a:extLst>
                  <a:ext uri="{FF2B5EF4-FFF2-40B4-BE49-F238E27FC236}">
                    <a16:creationId xmlns:a16="http://schemas.microsoft.com/office/drawing/2014/main" id="{EA8721F2-9BBF-6FC2-AB8A-F4CE12D56F50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9283;p30">
                <a:extLst>
                  <a:ext uri="{FF2B5EF4-FFF2-40B4-BE49-F238E27FC236}">
                    <a16:creationId xmlns:a16="http://schemas.microsoft.com/office/drawing/2014/main" id="{B0FA280B-FE0C-7C93-0030-A6480EEE704E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9284;p30">
                <a:extLst>
                  <a:ext uri="{FF2B5EF4-FFF2-40B4-BE49-F238E27FC236}">
                    <a16:creationId xmlns:a16="http://schemas.microsoft.com/office/drawing/2014/main" id="{AB2B8467-55EB-ACD9-770F-4CAFDB52C8DB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9285;p30">
                <a:extLst>
                  <a:ext uri="{FF2B5EF4-FFF2-40B4-BE49-F238E27FC236}">
                    <a16:creationId xmlns:a16="http://schemas.microsoft.com/office/drawing/2014/main" id="{773E322B-27EC-9465-30BB-F9BC41B40A47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9286;p30">
                <a:extLst>
                  <a:ext uri="{FF2B5EF4-FFF2-40B4-BE49-F238E27FC236}">
                    <a16:creationId xmlns:a16="http://schemas.microsoft.com/office/drawing/2014/main" id="{D1B8A042-8DA8-0241-3C46-F447045F40F3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9287;p30">
                <a:extLst>
                  <a:ext uri="{FF2B5EF4-FFF2-40B4-BE49-F238E27FC236}">
                    <a16:creationId xmlns:a16="http://schemas.microsoft.com/office/drawing/2014/main" id="{F18CD303-8991-5317-D503-BCCEBDFBB7D1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9288;p30">
                <a:extLst>
                  <a:ext uri="{FF2B5EF4-FFF2-40B4-BE49-F238E27FC236}">
                    <a16:creationId xmlns:a16="http://schemas.microsoft.com/office/drawing/2014/main" id="{6F50B03E-B720-5FE1-0DFB-6E26FFD81138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9289;p30">
                <a:extLst>
                  <a:ext uri="{FF2B5EF4-FFF2-40B4-BE49-F238E27FC236}">
                    <a16:creationId xmlns:a16="http://schemas.microsoft.com/office/drawing/2014/main" id="{E0F26DFF-0333-78B2-BA46-7853C8F666D0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9290;p30">
                <a:extLst>
                  <a:ext uri="{FF2B5EF4-FFF2-40B4-BE49-F238E27FC236}">
                    <a16:creationId xmlns:a16="http://schemas.microsoft.com/office/drawing/2014/main" id="{826AED8F-FC31-EC6E-FE80-C6F9B8622B60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9291;p30">
                <a:extLst>
                  <a:ext uri="{FF2B5EF4-FFF2-40B4-BE49-F238E27FC236}">
                    <a16:creationId xmlns:a16="http://schemas.microsoft.com/office/drawing/2014/main" id="{7EDE3687-F5D1-F978-C003-8419572AA1CF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9292;p30">
                <a:extLst>
                  <a:ext uri="{FF2B5EF4-FFF2-40B4-BE49-F238E27FC236}">
                    <a16:creationId xmlns:a16="http://schemas.microsoft.com/office/drawing/2014/main" id="{5F673831-C03A-22EC-47AF-41EB5BFE2206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9293;p30">
                <a:extLst>
                  <a:ext uri="{FF2B5EF4-FFF2-40B4-BE49-F238E27FC236}">
                    <a16:creationId xmlns:a16="http://schemas.microsoft.com/office/drawing/2014/main" id="{F0A3EE60-C13C-C765-EB37-654A462D2754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9294;p30">
                <a:extLst>
                  <a:ext uri="{FF2B5EF4-FFF2-40B4-BE49-F238E27FC236}">
                    <a16:creationId xmlns:a16="http://schemas.microsoft.com/office/drawing/2014/main" id="{09C7C991-0891-F0BF-E9D1-EE30724D096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9295;p30">
                <a:extLst>
                  <a:ext uri="{FF2B5EF4-FFF2-40B4-BE49-F238E27FC236}">
                    <a16:creationId xmlns:a16="http://schemas.microsoft.com/office/drawing/2014/main" id="{3B27DF86-FE71-AF5A-FB72-FDE8121BC933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9296;p30">
                <a:extLst>
                  <a:ext uri="{FF2B5EF4-FFF2-40B4-BE49-F238E27FC236}">
                    <a16:creationId xmlns:a16="http://schemas.microsoft.com/office/drawing/2014/main" id="{489B930D-5E18-4139-D37C-F86FDFF0A737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9297;p30">
                <a:extLst>
                  <a:ext uri="{FF2B5EF4-FFF2-40B4-BE49-F238E27FC236}">
                    <a16:creationId xmlns:a16="http://schemas.microsoft.com/office/drawing/2014/main" id="{C0364BBA-8E9C-DDD5-A856-3D8C4E7B2EE5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4" name="Google Shape;9298;p30">
                <a:extLst>
                  <a:ext uri="{FF2B5EF4-FFF2-40B4-BE49-F238E27FC236}">
                    <a16:creationId xmlns:a16="http://schemas.microsoft.com/office/drawing/2014/main" id="{FBF17173-A55F-E0FF-8911-9DDD0AF1F6F5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5" name="Google Shape;9299;p30">
                <a:extLst>
                  <a:ext uri="{FF2B5EF4-FFF2-40B4-BE49-F238E27FC236}">
                    <a16:creationId xmlns:a16="http://schemas.microsoft.com/office/drawing/2014/main" id="{AD831052-8F76-2725-DA78-0B966701EDFA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6" name="Google Shape;9300;p30">
                <a:extLst>
                  <a:ext uri="{FF2B5EF4-FFF2-40B4-BE49-F238E27FC236}">
                    <a16:creationId xmlns:a16="http://schemas.microsoft.com/office/drawing/2014/main" id="{C2D6DEF7-DFCC-653E-F0BD-19806B1D3850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7" name="Google Shape;9301;p30">
                <a:extLst>
                  <a:ext uri="{FF2B5EF4-FFF2-40B4-BE49-F238E27FC236}">
                    <a16:creationId xmlns:a16="http://schemas.microsoft.com/office/drawing/2014/main" id="{55FA3F20-A85C-4E6E-A865-837A3380138C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8" name="Google Shape;9302;p30">
                <a:extLst>
                  <a:ext uri="{FF2B5EF4-FFF2-40B4-BE49-F238E27FC236}">
                    <a16:creationId xmlns:a16="http://schemas.microsoft.com/office/drawing/2014/main" id="{D9A57EC0-3ECE-904D-DF40-D8739E0709CF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9" name="Google Shape;9303;p30">
                <a:extLst>
                  <a:ext uri="{FF2B5EF4-FFF2-40B4-BE49-F238E27FC236}">
                    <a16:creationId xmlns:a16="http://schemas.microsoft.com/office/drawing/2014/main" id="{8270E81E-9540-FF4E-5587-22742241571A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0" name="Google Shape;9304;p30">
                <a:extLst>
                  <a:ext uri="{FF2B5EF4-FFF2-40B4-BE49-F238E27FC236}">
                    <a16:creationId xmlns:a16="http://schemas.microsoft.com/office/drawing/2014/main" id="{3CC62492-5A91-870F-9032-C1A83B9AF056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1" name="Google Shape;9305;p30">
                <a:extLst>
                  <a:ext uri="{FF2B5EF4-FFF2-40B4-BE49-F238E27FC236}">
                    <a16:creationId xmlns:a16="http://schemas.microsoft.com/office/drawing/2014/main" id="{6A7C3190-FC9D-8250-22E4-B08E2A2258FE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9306;p30">
                <a:extLst>
                  <a:ext uri="{FF2B5EF4-FFF2-40B4-BE49-F238E27FC236}">
                    <a16:creationId xmlns:a16="http://schemas.microsoft.com/office/drawing/2014/main" id="{493F4D40-FC42-84AF-CE06-B6581E57A9AC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9307;p30">
                <a:extLst>
                  <a:ext uri="{FF2B5EF4-FFF2-40B4-BE49-F238E27FC236}">
                    <a16:creationId xmlns:a16="http://schemas.microsoft.com/office/drawing/2014/main" id="{17EA2FA9-F584-104E-10C7-54221163FF07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4" name="Google Shape;9308;p30">
                <a:extLst>
                  <a:ext uri="{FF2B5EF4-FFF2-40B4-BE49-F238E27FC236}">
                    <a16:creationId xmlns:a16="http://schemas.microsoft.com/office/drawing/2014/main" id="{F3F464AC-D6A1-1F9D-6F40-18C8CF245752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5" name="Google Shape;9309;p30">
                <a:extLst>
                  <a:ext uri="{FF2B5EF4-FFF2-40B4-BE49-F238E27FC236}">
                    <a16:creationId xmlns:a16="http://schemas.microsoft.com/office/drawing/2014/main" id="{69F55709-6957-66BF-AD1D-D78C67F01F3A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9310;p30">
                <a:extLst>
                  <a:ext uri="{FF2B5EF4-FFF2-40B4-BE49-F238E27FC236}">
                    <a16:creationId xmlns:a16="http://schemas.microsoft.com/office/drawing/2014/main" id="{F63A98A8-FF60-19E5-7D6F-DA8AA5F47C1A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9311;p30">
                <a:extLst>
                  <a:ext uri="{FF2B5EF4-FFF2-40B4-BE49-F238E27FC236}">
                    <a16:creationId xmlns:a16="http://schemas.microsoft.com/office/drawing/2014/main" id="{7D781B85-1A86-4B47-27CD-7296BA217850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8" name="Google Shape;9312;p30">
                <a:extLst>
                  <a:ext uri="{FF2B5EF4-FFF2-40B4-BE49-F238E27FC236}">
                    <a16:creationId xmlns:a16="http://schemas.microsoft.com/office/drawing/2014/main" id="{3EE72BF7-CFEB-D607-65B6-9485F1814A3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9" name="Google Shape;9313;p30">
                <a:extLst>
                  <a:ext uri="{FF2B5EF4-FFF2-40B4-BE49-F238E27FC236}">
                    <a16:creationId xmlns:a16="http://schemas.microsoft.com/office/drawing/2014/main" id="{DA62F649-673A-A09A-913C-6C291ADFCC13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0" name="Google Shape;9314;p30">
                <a:extLst>
                  <a:ext uri="{FF2B5EF4-FFF2-40B4-BE49-F238E27FC236}">
                    <a16:creationId xmlns:a16="http://schemas.microsoft.com/office/drawing/2014/main" id="{88472A2F-1DED-7E02-8A77-6DA9B6408AD2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1" name="Google Shape;9315;p30">
                <a:extLst>
                  <a:ext uri="{FF2B5EF4-FFF2-40B4-BE49-F238E27FC236}">
                    <a16:creationId xmlns:a16="http://schemas.microsoft.com/office/drawing/2014/main" id="{B6A99612-048D-F14E-3326-4F13E89997E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2" name="Google Shape;9316;p30">
                <a:extLst>
                  <a:ext uri="{FF2B5EF4-FFF2-40B4-BE49-F238E27FC236}">
                    <a16:creationId xmlns:a16="http://schemas.microsoft.com/office/drawing/2014/main" id="{A2554F6B-A290-D066-3F35-2436E2C3974C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3" name="Google Shape;9317;p30">
                <a:extLst>
                  <a:ext uri="{FF2B5EF4-FFF2-40B4-BE49-F238E27FC236}">
                    <a16:creationId xmlns:a16="http://schemas.microsoft.com/office/drawing/2014/main" id="{8185D58D-D08A-A8E3-CA29-2ED2D2B0C83B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4" name="Google Shape;9318;p30">
                <a:extLst>
                  <a:ext uri="{FF2B5EF4-FFF2-40B4-BE49-F238E27FC236}">
                    <a16:creationId xmlns:a16="http://schemas.microsoft.com/office/drawing/2014/main" id="{E619A1E8-8991-3F99-24E1-A6E7BA1935AE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5" name="Google Shape;9319;p30">
                <a:extLst>
                  <a:ext uri="{FF2B5EF4-FFF2-40B4-BE49-F238E27FC236}">
                    <a16:creationId xmlns:a16="http://schemas.microsoft.com/office/drawing/2014/main" id="{22C4A36F-6D09-B440-8AC3-EDC86D032C2E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6" name="Google Shape;9320;p30">
                <a:extLst>
                  <a:ext uri="{FF2B5EF4-FFF2-40B4-BE49-F238E27FC236}">
                    <a16:creationId xmlns:a16="http://schemas.microsoft.com/office/drawing/2014/main" id="{F9A04FDC-2349-0309-E2C2-805DABA42313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7" name="Google Shape;9321;p30">
                <a:extLst>
                  <a:ext uri="{FF2B5EF4-FFF2-40B4-BE49-F238E27FC236}">
                    <a16:creationId xmlns:a16="http://schemas.microsoft.com/office/drawing/2014/main" id="{9DAFEFA7-8904-BB28-35DB-AD19221CF1D1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8" name="Google Shape;9322;p30">
                <a:extLst>
                  <a:ext uri="{FF2B5EF4-FFF2-40B4-BE49-F238E27FC236}">
                    <a16:creationId xmlns:a16="http://schemas.microsoft.com/office/drawing/2014/main" id="{5FC8AEE0-ABC6-03FF-7075-3E8D88A69088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9" name="Google Shape;9323;p30">
                <a:extLst>
                  <a:ext uri="{FF2B5EF4-FFF2-40B4-BE49-F238E27FC236}">
                    <a16:creationId xmlns:a16="http://schemas.microsoft.com/office/drawing/2014/main" id="{BA644303-7D36-613E-DCC0-2E0170592B95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0" name="Google Shape;9324;p30">
                <a:extLst>
                  <a:ext uri="{FF2B5EF4-FFF2-40B4-BE49-F238E27FC236}">
                    <a16:creationId xmlns:a16="http://schemas.microsoft.com/office/drawing/2014/main" id="{1F4A6E99-AC34-7078-5E73-4C718E68E8D7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1" name="Google Shape;9325;p30">
                <a:extLst>
                  <a:ext uri="{FF2B5EF4-FFF2-40B4-BE49-F238E27FC236}">
                    <a16:creationId xmlns:a16="http://schemas.microsoft.com/office/drawing/2014/main" id="{D7BBD263-8EBD-E78F-AEC0-6A1B01529E01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2" name="Google Shape;9326;p30">
                <a:extLst>
                  <a:ext uri="{FF2B5EF4-FFF2-40B4-BE49-F238E27FC236}">
                    <a16:creationId xmlns:a16="http://schemas.microsoft.com/office/drawing/2014/main" id="{4C50D1AA-99C0-32C2-FC86-1D3E0F9E6713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3" name="Google Shape;9327;p30">
                <a:extLst>
                  <a:ext uri="{FF2B5EF4-FFF2-40B4-BE49-F238E27FC236}">
                    <a16:creationId xmlns:a16="http://schemas.microsoft.com/office/drawing/2014/main" id="{751E6FD4-80DB-77F2-61F4-DAD812BA523E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9328;p30">
                <a:extLst>
                  <a:ext uri="{FF2B5EF4-FFF2-40B4-BE49-F238E27FC236}">
                    <a16:creationId xmlns:a16="http://schemas.microsoft.com/office/drawing/2014/main" id="{815B31C2-5177-C71B-2842-B6123EA3DB3A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9329;p30">
                <a:extLst>
                  <a:ext uri="{FF2B5EF4-FFF2-40B4-BE49-F238E27FC236}">
                    <a16:creationId xmlns:a16="http://schemas.microsoft.com/office/drawing/2014/main" id="{6FDF00A1-E465-9800-04A9-09AA391E9B96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9330;p30">
                <a:extLst>
                  <a:ext uri="{FF2B5EF4-FFF2-40B4-BE49-F238E27FC236}">
                    <a16:creationId xmlns:a16="http://schemas.microsoft.com/office/drawing/2014/main" id="{763241DA-7CBB-7DBA-C03C-424F0504158E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9331;p30">
                <a:extLst>
                  <a:ext uri="{FF2B5EF4-FFF2-40B4-BE49-F238E27FC236}">
                    <a16:creationId xmlns:a16="http://schemas.microsoft.com/office/drawing/2014/main" id="{D4B4E414-29C6-92F5-4756-275248C921B4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9332;p30">
                <a:extLst>
                  <a:ext uri="{FF2B5EF4-FFF2-40B4-BE49-F238E27FC236}">
                    <a16:creationId xmlns:a16="http://schemas.microsoft.com/office/drawing/2014/main" id="{DC9D3FC8-3A65-192F-E1B3-196574DF8226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9333;p30">
                <a:extLst>
                  <a:ext uri="{FF2B5EF4-FFF2-40B4-BE49-F238E27FC236}">
                    <a16:creationId xmlns:a16="http://schemas.microsoft.com/office/drawing/2014/main" id="{80AB2D0B-4389-04C0-54F6-839EFE231956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9334;p30">
                <a:extLst>
                  <a:ext uri="{FF2B5EF4-FFF2-40B4-BE49-F238E27FC236}">
                    <a16:creationId xmlns:a16="http://schemas.microsoft.com/office/drawing/2014/main" id="{515C278F-ADDF-D25A-4AF4-B418EF625F2D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9335;p30">
                <a:extLst>
                  <a:ext uri="{FF2B5EF4-FFF2-40B4-BE49-F238E27FC236}">
                    <a16:creationId xmlns:a16="http://schemas.microsoft.com/office/drawing/2014/main" id="{7F8D449E-B4E5-21DE-FB49-D0B1E69BA913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9336;p30">
                <a:extLst>
                  <a:ext uri="{FF2B5EF4-FFF2-40B4-BE49-F238E27FC236}">
                    <a16:creationId xmlns:a16="http://schemas.microsoft.com/office/drawing/2014/main" id="{F77E332B-FBE5-EB44-CBAC-C58627B33D06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9337;p30">
                <a:extLst>
                  <a:ext uri="{FF2B5EF4-FFF2-40B4-BE49-F238E27FC236}">
                    <a16:creationId xmlns:a16="http://schemas.microsoft.com/office/drawing/2014/main" id="{0694817B-AAC1-B15D-113E-B8737895E4E5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9338;p30">
                <a:extLst>
                  <a:ext uri="{FF2B5EF4-FFF2-40B4-BE49-F238E27FC236}">
                    <a16:creationId xmlns:a16="http://schemas.microsoft.com/office/drawing/2014/main" id="{09CA5907-F863-1839-F608-7C65427A035A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9339;p30">
                <a:extLst>
                  <a:ext uri="{FF2B5EF4-FFF2-40B4-BE49-F238E27FC236}">
                    <a16:creationId xmlns:a16="http://schemas.microsoft.com/office/drawing/2014/main" id="{63860D7D-6727-E8B5-C283-84B63D59FD73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9340;p30">
                <a:extLst>
                  <a:ext uri="{FF2B5EF4-FFF2-40B4-BE49-F238E27FC236}">
                    <a16:creationId xmlns:a16="http://schemas.microsoft.com/office/drawing/2014/main" id="{B23EC20D-8AF6-76FC-4340-246A70895DCC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9341;p30">
                <a:extLst>
                  <a:ext uri="{FF2B5EF4-FFF2-40B4-BE49-F238E27FC236}">
                    <a16:creationId xmlns:a16="http://schemas.microsoft.com/office/drawing/2014/main" id="{C69A7CC9-BFCF-3DEC-3E6B-837E3634F4E3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9342;p30">
                <a:extLst>
                  <a:ext uri="{FF2B5EF4-FFF2-40B4-BE49-F238E27FC236}">
                    <a16:creationId xmlns:a16="http://schemas.microsoft.com/office/drawing/2014/main" id="{B225FEAB-7F35-F8CF-F748-280381374A3B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9343;p30">
                <a:extLst>
                  <a:ext uri="{FF2B5EF4-FFF2-40B4-BE49-F238E27FC236}">
                    <a16:creationId xmlns:a16="http://schemas.microsoft.com/office/drawing/2014/main" id="{978A6AE0-1C08-A597-A1F2-726D7EE8DB37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9344;p30">
                <a:extLst>
                  <a:ext uri="{FF2B5EF4-FFF2-40B4-BE49-F238E27FC236}">
                    <a16:creationId xmlns:a16="http://schemas.microsoft.com/office/drawing/2014/main" id="{0E70354E-04F1-8E46-171A-DA3970FF8BC0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9345;p30">
                <a:extLst>
                  <a:ext uri="{FF2B5EF4-FFF2-40B4-BE49-F238E27FC236}">
                    <a16:creationId xmlns:a16="http://schemas.microsoft.com/office/drawing/2014/main" id="{2ABE79DB-812A-8AFA-E1E3-880A064967D4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9346;p30">
                <a:extLst>
                  <a:ext uri="{FF2B5EF4-FFF2-40B4-BE49-F238E27FC236}">
                    <a16:creationId xmlns:a16="http://schemas.microsoft.com/office/drawing/2014/main" id="{E50AFB3C-08B9-7672-0748-1DF72369308C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9347;p30">
                <a:extLst>
                  <a:ext uri="{FF2B5EF4-FFF2-40B4-BE49-F238E27FC236}">
                    <a16:creationId xmlns:a16="http://schemas.microsoft.com/office/drawing/2014/main" id="{BC7C5290-9863-6D37-C6ED-F5D5EB5ECEE4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9348;p30">
                <a:extLst>
                  <a:ext uri="{FF2B5EF4-FFF2-40B4-BE49-F238E27FC236}">
                    <a16:creationId xmlns:a16="http://schemas.microsoft.com/office/drawing/2014/main" id="{9D241234-ED1A-4646-3EF1-1C58008B5A39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9349;p30">
                <a:extLst>
                  <a:ext uri="{FF2B5EF4-FFF2-40B4-BE49-F238E27FC236}">
                    <a16:creationId xmlns:a16="http://schemas.microsoft.com/office/drawing/2014/main" id="{C4449D08-76E2-20A3-B96C-2965676565AD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9350;p30">
                <a:extLst>
                  <a:ext uri="{FF2B5EF4-FFF2-40B4-BE49-F238E27FC236}">
                    <a16:creationId xmlns:a16="http://schemas.microsoft.com/office/drawing/2014/main" id="{68E76BE7-E8CB-8EC0-FECE-75DE94D8CCF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9351;p30">
                <a:extLst>
                  <a:ext uri="{FF2B5EF4-FFF2-40B4-BE49-F238E27FC236}">
                    <a16:creationId xmlns:a16="http://schemas.microsoft.com/office/drawing/2014/main" id="{1E5B6C07-E94C-73F5-E0FA-0071DC5B291C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9352;p30">
                <a:extLst>
                  <a:ext uri="{FF2B5EF4-FFF2-40B4-BE49-F238E27FC236}">
                    <a16:creationId xmlns:a16="http://schemas.microsoft.com/office/drawing/2014/main" id="{94D3B14C-B21D-4203-D769-D7B4607ACB71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9353;p30">
                <a:extLst>
                  <a:ext uri="{FF2B5EF4-FFF2-40B4-BE49-F238E27FC236}">
                    <a16:creationId xmlns:a16="http://schemas.microsoft.com/office/drawing/2014/main" id="{3D303676-E622-2FA8-142F-AE921BA053EB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9354;p30">
                <a:extLst>
                  <a:ext uri="{FF2B5EF4-FFF2-40B4-BE49-F238E27FC236}">
                    <a16:creationId xmlns:a16="http://schemas.microsoft.com/office/drawing/2014/main" id="{F8DD9755-983D-E6B3-A92A-2546C7E0C7A4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9355;p30">
                <a:extLst>
                  <a:ext uri="{FF2B5EF4-FFF2-40B4-BE49-F238E27FC236}">
                    <a16:creationId xmlns:a16="http://schemas.microsoft.com/office/drawing/2014/main" id="{EE32FB8E-638E-63A5-B297-5C33D4B1A4E4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9356;p30">
                <a:extLst>
                  <a:ext uri="{FF2B5EF4-FFF2-40B4-BE49-F238E27FC236}">
                    <a16:creationId xmlns:a16="http://schemas.microsoft.com/office/drawing/2014/main" id="{652DA88B-99C9-EEB0-9F95-B4BBF8DE2CAD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9357;p30">
                <a:extLst>
                  <a:ext uri="{FF2B5EF4-FFF2-40B4-BE49-F238E27FC236}">
                    <a16:creationId xmlns:a16="http://schemas.microsoft.com/office/drawing/2014/main" id="{215D7633-87C3-E909-B222-B4A782D62A62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9358;p30">
                <a:extLst>
                  <a:ext uri="{FF2B5EF4-FFF2-40B4-BE49-F238E27FC236}">
                    <a16:creationId xmlns:a16="http://schemas.microsoft.com/office/drawing/2014/main" id="{33CF227E-8484-6D2C-BE05-6E314F4CC025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9359;p30">
                <a:extLst>
                  <a:ext uri="{FF2B5EF4-FFF2-40B4-BE49-F238E27FC236}">
                    <a16:creationId xmlns:a16="http://schemas.microsoft.com/office/drawing/2014/main" id="{B0760BCA-6D78-192F-B46D-42C0FF1761BB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6" name="Google Shape;9360;p30">
                <a:extLst>
                  <a:ext uri="{FF2B5EF4-FFF2-40B4-BE49-F238E27FC236}">
                    <a16:creationId xmlns:a16="http://schemas.microsoft.com/office/drawing/2014/main" id="{E33ED7D6-1D0E-AEE7-A74F-E4777074D6AE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7" name="Google Shape;9361;p30">
                <a:extLst>
                  <a:ext uri="{FF2B5EF4-FFF2-40B4-BE49-F238E27FC236}">
                    <a16:creationId xmlns:a16="http://schemas.microsoft.com/office/drawing/2014/main" id="{921A04C8-B592-5AB7-14FE-7A12618D2CB4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9362;p30">
                <a:extLst>
                  <a:ext uri="{FF2B5EF4-FFF2-40B4-BE49-F238E27FC236}">
                    <a16:creationId xmlns:a16="http://schemas.microsoft.com/office/drawing/2014/main" id="{9BE7B5EA-14ED-32A4-E942-1C8C94AE7483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9363;p30">
                <a:extLst>
                  <a:ext uri="{FF2B5EF4-FFF2-40B4-BE49-F238E27FC236}">
                    <a16:creationId xmlns:a16="http://schemas.microsoft.com/office/drawing/2014/main" id="{D7565D54-5192-78ED-55CB-1D27195937DC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9364;p30">
                <a:extLst>
                  <a:ext uri="{FF2B5EF4-FFF2-40B4-BE49-F238E27FC236}">
                    <a16:creationId xmlns:a16="http://schemas.microsoft.com/office/drawing/2014/main" id="{3063E86C-7F80-03E7-A474-0C834B8CB0D8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9365;p30">
                <a:extLst>
                  <a:ext uri="{FF2B5EF4-FFF2-40B4-BE49-F238E27FC236}">
                    <a16:creationId xmlns:a16="http://schemas.microsoft.com/office/drawing/2014/main" id="{8AF44AB8-3772-61E5-9F90-229C45EBC375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9366;p30">
                <a:extLst>
                  <a:ext uri="{FF2B5EF4-FFF2-40B4-BE49-F238E27FC236}">
                    <a16:creationId xmlns:a16="http://schemas.microsoft.com/office/drawing/2014/main" id="{B1BA7A29-DE58-B465-7C00-11946A2699F0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9367;p30">
                <a:extLst>
                  <a:ext uri="{FF2B5EF4-FFF2-40B4-BE49-F238E27FC236}">
                    <a16:creationId xmlns:a16="http://schemas.microsoft.com/office/drawing/2014/main" id="{3CDCBD35-0540-D46B-FE33-D98A224E49FE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9368;p30">
                <a:extLst>
                  <a:ext uri="{FF2B5EF4-FFF2-40B4-BE49-F238E27FC236}">
                    <a16:creationId xmlns:a16="http://schemas.microsoft.com/office/drawing/2014/main" id="{9543B763-1D41-28CB-3533-CAFDBEC3D0E1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9369;p30">
                <a:extLst>
                  <a:ext uri="{FF2B5EF4-FFF2-40B4-BE49-F238E27FC236}">
                    <a16:creationId xmlns:a16="http://schemas.microsoft.com/office/drawing/2014/main" id="{82466089-8C33-BB56-864C-789EA0DC981F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6" name="Google Shape;9370;p30">
                <a:extLst>
                  <a:ext uri="{FF2B5EF4-FFF2-40B4-BE49-F238E27FC236}">
                    <a16:creationId xmlns:a16="http://schemas.microsoft.com/office/drawing/2014/main" id="{E9D8F73D-6DF7-663B-0B2D-DA00257396E8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7" name="Google Shape;9371;p30">
                <a:extLst>
                  <a:ext uri="{FF2B5EF4-FFF2-40B4-BE49-F238E27FC236}">
                    <a16:creationId xmlns:a16="http://schemas.microsoft.com/office/drawing/2014/main" id="{FD65B04C-A021-FE4D-0C41-09D9A34706C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8" name="Google Shape;9372;p30">
                <a:extLst>
                  <a:ext uri="{FF2B5EF4-FFF2-40B4-BE49-F238E27FC236}">
                    <a16:creationId xmlns:a16="http://schemas.microsoft.com/office/drawing/2014/main" id="{DCA8D593-0673-12DC-EE21-02B57BC7CD3B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9" name="Google Shape;9373;p30">
                <a:extLst>
                  <a:ext uri="{FF2B5EF4-FFF2-40B4-BE49-F238E27FC236}">
                    <a16:creationId xmlns:a16="http://schemas.microsoft.com/office/drawing/2014/main" id="{BBB05DCD-4DA6-C452-54A6-E8A08A27FFB7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0" name="Google Shape;9374;p30">
                <a:extLst>
                  <a:ext uri="{FF2B5EF4-FFF2-40B4-BE49-F238E27FC236}">
                    <a16:creationId xmlns:a16="http://schemas.microsoft.com/office/drawing/2014/main" id="{17472FBA-5B3B-7FF9-36C1-48656D4D47AC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1" name="Google Shape;9375;p30">
                <a:extLst>
                  <a:ext uri="{FF2B5EF4-FFF2-40B4-BE49-F238E27FC236}">
                    <a16:creationId xmlns:a16="http://schemas.microsoft.com/office/drawing/2014/main" id="{741E04BB-2D5A-C585-04D5-E645AEE6FB8D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2" name="Google Shape;9376;p30">
                <a:extLst>
                  <a:ext uri="{FF2B5EF4-FFF2-40B4-BE49-F238E27FC236}">
                    <a16:creationId xmlns:a16="http://schemas.microsoft.com/office/drawing/2014/main" id="{AB49ADAA-47E1-030D-053E-E78B468EE3BD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3" name="Google Shape;9377;p30">
                <a:extLst>
                  <a:ext uri="{FF2B5EF4-FFF2-40B4-BE49-F238E27FC236}">
                    <a16:creationId xmlns:a16="http://schemas.microsoft.com/office/drawing/2014/main" id="{64947BA2-F511-7862-2782-CE0768277F67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4" name="Google Shape;9378;p30">
                <a:extLst>
                  <a:ext uri="{FF2B5EF4-FFF2-40B4-BE49-F238E27FC236}">
                    <a16:creationId xmlns:a16="http://schemas.microsoft.com/office/drawing/2014/main" id="{9384CC06-0D99-4E72-4BA8-60D699C15189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5" name="Google Shape;9379;p30">
                <a:extLst>
                  <a:ext uri="{FF2B5EF4-FFF2-40B4-BE49-F238E27FC236}">
                    <a16:creationId xmlns:a16="http://schemas.microsoft.com/office/drawing/2014/main" id="{F3B7FD0D-3EDB-8897-D8FE-7E9778FCC1C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6" name="Google Shape;9380;p30">
                <a:extLst>
                  <a:ext uri="{FF2B5EF4-FFF2-40B4-BE49-F238E27FC236}">
                    <a16:creationId xmlns:a16="http://schemas.microsoft.com/office/drawing/2014/main" id="{DB867DAA-451C-8C95-375C-E9C294B00C59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9381;p30">
                <a:extLst>
                  <a:ext uri="{FF2B5EF4-FFF2-40B4-BE49-F238E27FC236}">
                    <a16:creationId xmlns:a16="http://schemas.microsoft.com/office/drawing/2014/main" id="{FE4C90BD-222C-26ED-56BA-B7CD5820BA64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9382;p30">
                <a:extLst>
                  <a:ext uri="{FF2B5EF4-FFF2-40B4-BE49-F238E27FC236}">
                    <a16:creationId xmlns:a16="http://schemas.microsoft.com/office/drawing/2014/main" id="{04774626-FEEA-2946-08D2-9A4508225706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9383;p30">
                <a:extLst>
                  <a:ext uri="{FF2B5EF4-FFF2-40B4-BE49-F238E27FC236}">
                    <a16:creationId xmlns:a16="http://schemas.microsoft.com/office/drawing/2014/main" id="{4739255D-B6BC-D022-350F-685CA92934A1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9384;p30">
                <a:extLst>
                  <a:ext uri="{FF2B5EF4-FFF2-40B4-BE49-F238E27FC236}">
                    <a16:creationId xmlns:a16="http://schemas.microsoft.com/office/drawing/2014/main" id="{9D61381A-AEF4-2E1E-38BD-885E292943A8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1" name="Google Shape;9385;p30">
                <a:extLst>
                  <a:ext uri="{FF2B5EF4-FFF2-40B4-BE49-F238E27FC236}">
                    <a16:creationId xmlns:a16="http://schemas.microsoft.com/office/drawing/2014/main" id="{C1B85A32-494C-EF8D-A9C6-B68C21E34E48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2" name="Google Shape;9386;p30">
                <a:extLst>
                  <a:ext uri="{FF2B5EF4-FFF2-40B4-BE49-F238E27FC236}">
                    <a16:creationId xmlns:a16="http://schemas.microsoft.com/office/drawing/2014/main" id="{52892694-38F6-5B48-8D71-C957BDE81B6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9387;p30">
                <a:extLst>
                  <a:ext uri="{FF2B5EF4-FFF2-40B4-BE49-F238E27FC236}">
                    <a16:creationId xmlns:a16="http://schemas.microsoft.com/office/drawing/2014/main" id="{866591B8-1CF9-6427-38D3-3D5DA73E438D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4" name="Google Shape;9388;p30">
                <a:extLst>
                  <a:ext uri="{FF2B5EF4-FFF2-40B4-BE49-F238E27FC236}">
                    <a16:creationId xmlns:a16="http://schemas.microsoft.com/office/drawing/2014/main" id="{80550A10-27B3-5C1A-96AF-E7D391EE83C8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5" name="Google Shape;9389;p30">
                <a:extLst>
                  <a:ext uri="{FF2B5EF4-FFF2-40B4-BE49-F238E27FC236}">
                    <a16:creationId xmlns:a16="http://schemas.microsoft.com/office/drawing/2014/main" id="{B422B3F7-BA58-3252-B01E-FE828C8F18BC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6" name="Google Shape;9390;p30">
                <a:extLst>
                  <a:ext uri="{FF2B5EF4-FFF2-40B4-BE49-F238E27FC236}">
                    <a16:creationId xmlns:a16="http://schemas.microsoft.com/office/drawing/2014/main" id="{776454C1-BD72-CFA6-FC72-933277FB62F7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7" name="Google Shape;9391;p30">
                <a:extLst>
                  <a:ext uri="{FF2B5EF4-FFF2-40B4-BE49-F238E27FC236}">
                    <a16:creationId xmlns:a16="http://schemas.microsoft.com/office/drawing/2014/main" id="{7ED2D04A-475D-B8C7-DC22-24CB29AB3D4A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8" name="Google Shape;9392;p30">
                <a:extLst>
                  <a:ext uri="{FF2B5EF4-FFF2-40B4-BE49-F238E27FC236}">
                    <a16:creationId xmlns:a16="http://schemas.microsoft.com/office/drawing/2014/main" id="{702C65AC-DDDC-D3E1-5CA5-79EEE7BC880C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9" name="Google Shape;9393;p30">
                <a:extLst>
                  <a:ext uri="{FF2B5EF4-FFF2-40B4-BE49-F238E27FC236}">
                    <a16:creationId xmlns:a16="http://schemas.microsoft.com/office/drawing/2014/main" id="{F626D30A-8E9F-A864-1252-D4E660859DCF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0" name="Google Shape;9394;p30">
                <a:extLst>
                  <a:ext uri="{FF2B5EF4-FFF2-40B4-BE49-F238E27FC236}">
                    <a16:creationId xmlns:a16="http://schemas.microsoft.com/office/drawing/2014/main" id="{8843AACB-4F4B-9E19-AD63-D18BCB0C15BC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9395;p30">
              <a:extLst>
                <a:ext uri="{FF2B5EF4-FFF2-40B4-BE49-F238E27FC236}">
                  <a16:creationId xmlns:a16="http://schemas.microsoft.com/office/drawing/2014/main" id="{0409215D-7548-2292-C05B-8F4E508C91A4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1186" name="Google Shape;9396;p30">
                <a:extLst>
                  <a:ext uri="{FF2B5EF4-FFF2-40B4-BE49-F238E27FC236}">
                    <a16:creationId xmlns:a16="http://schemas.microsoft.com/office/drawing/2014/main" id="{6A6BFC77-C1F9-4326-DD23-17439C5B250B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9397;p30">
                <a:extLst>
                  <a:ext uri="{FF2B5EF4-FFF2-40B4-BE49-F238E27FC236}">
                    <a16:creationId xmlns:a16="http://schemas.microsoft.com/office/drawing/2014/main" id="{3A9A1593-D806-B471-181D-99D1FE3F5319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9398;p30">
                <a:extLst>
                  <a:ext uri="{FF2B5EF4-FFF2-40B4-BE49-F238E27FC236}">
                    <a16:creationId xmlns:a16="http://schemas.microsoft.com/office/drawing/2014/main" id="{EE607B6B-91DC-822E-39EC-9403FD014BAC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9399;p30">
                <a:extLst>
                  <a:ext uri="{FF2B5EF4-FFF2-40B4-BE49-F238E27FC236}">
                    <a16:creationId xmlns:a16="http://schemas.microsoft.com/office/drawing/2014/main" id="{9154258E-2C7B-2446-F0AA-EE5078FB0585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9400;p30">
                <a:extLst>
                  <a:ext uri="{FF2B5EF4-FFF2-40B4-BE49-F238E27FC236}">
                    <a16:creationId xmlns:a16="http://schemas.microsoft.com/office/drawing/2014/main" id="{FB12E3A9-36E9-84A9-14EF-40B04EB9F939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9401;p30">
                <a:extLst>
                  <a:ext uri="{FF2B5EF4-FFF2-40B4-BE49-F238E27FC236}">
                    <a16:creationId xmlns:a16="http://schemas.microsoft.com/office/drawing/2014/main" id="{E5184144-D09A-AC63-9F23-7F5E3BFBB7EE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9402;p30">
                <a:extLst>
                  <a:ext uri="{FF2B5EF4-FFF2-40B4-BE49-F238E27FC236}">
                    <a16:creationId xmlns:a16="http://schemas.microsoft.com/office/drawing/2014/main" id="{6B30650F-D82D-1534-9789-39591E450B9C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9403;p30">
                <a:extLst>
                  <a:ext uri="{FF2B5EF4-FFF2-40B4-BE49-F238E27FC236}">
                    <a16:creationId xmlns:a16="http://schemas.microsoft.com/office/drawing/2014/main" id="{96A918A2-8A28-1F3D-505F-BD2147E3A6BF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9404;p30">
                <a:extLst>
                  <a:ext uri="{FF2B5EF4-FFF2-40B4-BE49-F238E27FC236}">
                    <a16:creationId xmlns:a16="http://schemas.microsoft.com/office/drawing/2014/main" id="{76CC927C-DCD7-37DB-3982-C354022D485B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9405;p30">
                <a:extLst>
                  <a:ext uri="{FF2B5EF4-FFF2-40B4-BE49-F238E27FC236}">
                    <a16:creationId xmlns:a16="http://schemas.microsoft.com/office/drawing/2014/main" id="{49F9A347-1C4F-D09B-1B04-B6897143361A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9406;p30">
                <a:extLst>
                  <a:ext uri="{FF2B5EF4-FFF2-40B4-BE49-F238E27FC236}">
                    <a16:creationId xmlns:a16="http://schemas.microsoft.com/office/drawing/2014/main" id="{92301425-B08E-BBA5-A132-443D0DAD6F38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9407;p30">
                <a:extLst>
                  <a:ext uri="{FF2B5EF4-FFF2-40B4-BE49-F238E27FC236}">
                    <a16:creationId xmlns:a16="http://schemas.microsoft.com/office/drawing/2014/main" id="{7AE094A4-FC7D-02AF-049B-35DED08D64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9408;p30">
                <a:extLst>
                  <a:ext uri="{FF2B5EF4-FFF2-40B4-BE49-F238E27FC236}">
                    <a16:creationId xmlns:a16="http://schemas.microsoft.com/office/drawing/2014/main" id="{C67CFEEB-A031-83ED-371F-03238AAE4110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9409;p30">
                <a:extLst>
                  <a:ext uri="{FF2B5EF4-FFF2-40B4-BE49-F238E27FC236}">
                    <a16:creationId xmlns:a16="http://schemas.microsoft.com/office/drawing/2014/main" id="{8F969C32-65EC-D863-AFE5-924505DBC7D4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9410;p30">
                <a:extLst>
                  <a:ext uri="{FF2B5EF4-FFF2-40B4-BE49-F238E27FC236}">
                    <a16:creationId xmlns:a16="http://schemas.microsoft.com/office/drawing/2014/main" id="{6F802315-FE90-4DA5-C852-22EC8EA90644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9411;p30">
                <a:extLst>
                  <a:ext uri="{FF2B5EF4-FFF2-40B4-BE49-F238E27FC236}">
                    <a16:creationId xmlns:a16="http://schemas.microsoft.com/office/drawing/2014/main" id="{717860CF-27E9-4DC3-B189-8F8093AD65B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9412;p30">
                <a:extLst>
                  <a:ext uri="{FF2B5EF4-FFF2-40B4-BE49-F238E27FC236}">
                    <a16:creationId xmlns:a16="http://schemas.microsoft.com/office/drawing/2014/main" id="{EF72DCA5-4ACF-DE7E-F524-26886878FC59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9413;p30">
                <a:extLst>
                  <a:ext uri="{FF2B5EF4-FFF2-40B4-BE49-F238E27FC236}">
                    <a16:creationId xmlns:a16="http://schemas.microsoft.com/office/drawing/2014/main" id="{E5D01FDB-5E25-61F7-0EDF-782CEE20C07C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9414;p30">
                <a:extLst>
                  <a:ext uri="{FF2B5EF4-FFF2-40B4-BE49-F238E27FC236}">
                    <a16:creationId xmlns:a16="http://schemas.microsoft.com/office/drawing/2014/main" id="{8ABCD3A4-EE97-5D57-A797-423EBBDF2BAD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9415;p30">
                <a:extLst>
                  <a:ext uri="{FF2B5EF4-FFF2-40B4-BE49-F238E27FC236}">
                    <a16:creationId xmlns:a16="http://schemas.microsoft.com/office/drawing/2014/main" id="{5A44DAD4-AC15-9F71-801F-5657700679D2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9416;p30">
                <a:extLst>
                  <a:ext uri="{FF2B5EF4-FFF2-40B4-BE49-F238E27FC236}">
                    <a16:creationId xmlns:a16="http://schemas.microsoft.com/office/drawing/2014/main" id="{54385C23-9683-8D69-6014-A8F1F1467A8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9417;p30">
                <a:extLst>
                  <a:ext uri="{FF2B5EF4-FFF2-40B4-BE49-F238E27FC236}">
                    <a16:creationId xmlns:a16="http://schemas.microsoft.com/office/drawing/2014/main" id="{F884E737-F79D-9612-6D21-80BBB7195E84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9418;p30">
                <a:extLst>
                  <a:ext uri="{FF2B5EF4-FFF2-40B4-BE49-F238E27FC236}">
                    <a16:creationId xmlns:a16="http://schemas.microsoft.com/office/drawing/2014/main" id="{014D1AB9-F533-1E91-F3BC-0650B7F1CA7E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9419;p30">
                <a:extLst>
                  <a:ext uri="{FF2B5EF4-FFF2-40B4-BE49-F238E27FC236}">
                    <a16:creationId xmlns:a16="http://schemas.microsoft.com/office/drawing/2014/main" id="{D319571F-718C-AB11-0D2D-684771EAD4EA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0" name="Google Shape;9420;p30">
                <a:extLst>
                  <a:ext uri="{FF2B5EF4-FFF2-40B4-BE49-F238E27FC236}">
                    <a16:creationId xmlns:a16="http://schemas.microsoft.com/office/drawing/2014/main" id="{FAF20370-3C65-F1D3-2DA6-68268C4D645F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1" name="Google Shape;9421;p30">
                <a:extLst>
                  <a:ext uri="{FF2B5EF4-FFF2-40B4-BE49-F238E27FC236}">
                    <a16:creationId xmlns:a16="http://schemas.microsoft.com/office/drawing/2014/main" id="{2EA1D613-B946-7ED9-90BA-688280119B29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2" name="Google Shape;9422;p30">
                <a:extLst>
                  <a:ext uri="{FF2B5EF4-FFF2-40B4-BE49-F238E27FC236}">
                    <a16:creationId xmlns:a16="http://schemas.microsoft.com/office/drawing/2014/main" id="{125A2BD1-D58B-4353-B996-1BFC2158AE90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3" name="Google Shape;9423;p30">
                <a:extLst>
                  <a:ext uri="{FF2B5EF4-FFF2-40B4-BE49-F238E27FC236}">
                    <a16:creationId xmlns:a16="http://schemas.microsoft.com/office/drawing/2014/main" id="{70DD1BCC-005D-83BF-5CFD-84B6B472AFB0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4" name="Google Shape;9424;p30">
                <a:extLst>
                  <a:ext uri="{FF2B5EF4-FFF2-40B4-BE49-F238E27FC236}">
                    <a16:creationId xmlns:a16="http://schemas.microsoft.com/office/drawing/2014/main" id="{996C22FF-D5EF-4D1F-E2C8-AB295BC709DF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5" name="Google Shape;9425;p30">
                <a:extLst>
                  <a:ext uri="{FF2B5EF4-FFF2-40B4-BE49-F238E27FC236}">
                    <a16:creationId xmlns:a16="http://schemas.microsoft.com/office/drawing/2014/main" id="{C961CF2C-E04D-E6CF-53B4-62032D4A85CB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6" name="Google Shape;9426;p30">
                <a:extLst>
                  <a:ext uri="{FF2B5EF4-FFF2-40B4-BE49-F238E27FC236}">
                    <a16:creationId xmlns:a16="http://schemas.microsoft.com/office/drawing/2014/main" id="{4BAC0D3E-8036-71B2-EBB8-1ECE7D9FFB25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7" name="Google Shape;9427;p30">
                <a:extLst>
                  <a:ext uri="{FF2B5EF4-FFF2-40B4-BE49-F238E27FC236}">
                    <a16:creationId xmlns:a16="http://schemas.microsoft.com/office/drawing/2014/main" id="{197A8EC5-14DB-78E9-D736-3C85CCA05E5F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8" name="Google Shape;9428;p30">
                <a:extLst>
                  <a:ext uri="{FF2B5EF4-FFF2-40B4-BE49-F238E27FC236}">
                    <a16:creationId xmlns:a16="http://schemas.microsoft.com/office/drawing/2014/main" id="{328FEB06-7B25-4DF2-4A8F-AB0B4FEDEC4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9" name="Google Shape;9429;p30">
                <a:extLst>
                  <a:ext uri="{FF2B5EF4-FFF2-40B4-BE49-F238E27FC236}">
                    <a16:creationId xmlns:a16="http://schemas.microsoft.com/office/drawing/2014/main" id="{09797028-0FF6-7714-3596-8141DF8A77D8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0" name="Google Shape;9430;p30">
                <a:extLst>
                  <a:ext uri="{FF2B5EF4-FFF2-40B4-BE49-F238E27FC236}">
                    <a16:creationId xmlns:a16="http://schemas.microsoft.com/office/drawing/2014/main" id="{9D67DE7D-C557-39C8-2F5D-FB9B8A09E006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1" name="Google Shape;9431;p30">
                <a:extLst>
                  <a:ext uri="{FF2B5EF4-FFF2-40B4-BE49-F238E27FC236}">
                    <a16:creationId xmlns:a16="http://schemas.microsoft.com/office/drawing/2014/main" id="{AA8D269D-92E0-9048-54B4-447625AD31AA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2" name="Google Shape;9432;p30">
                <a:extLst>
                  <a:ext uri="{FF2B5EF4-FFF2-40B4-BE49-F238E27FC236}">
                    <a16:creationId xmlns:a16="http://schemas.microsoft.com/office/drawing/2014/main" id="{B15B50E1-C14A-D724-EAA6-0680EF83D4F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3" name="Google Shape;9433;p30">
                <a:extLst>
                  <a:ext uri="{FF2B5EF4-FFF2-40B4-BE49-F238E27FC236}">
                    <a16:creationId xmlns:a16="http://schemas.microsoft.com/office/drawing/2014/main" id="{BD13A348-FAD9-5E4C-BF16-476835D1C459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4" name="Google Shape;9434;p30">
                <a:extLst>
                  <a:ext uri="{FF2B5EF4-FFF2-40B4-BE49-F238E27FC236}">
                    <a16:creationId xmlns:a16="http://schemas.microsoft.com/office/drawing/2014/main" id="{7D1CD107-91D7-DBC7-5F33-109C4358EA99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5" name="Google Shape;9435;p30">
                <a:extLst>
                  <a:ext uri="{FF2B5EF4-FFF2-40B4-BE49-F238E27FC236}">
                    <a16:creationId xmlns:a16="http://schemas.microsoft.com/office/drawing/2014/main" id="{CA518032-2D3C-8016-7A26-0AA6D2DB675A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6" name="Google Shape;9436;p30">
                <a:extLst>
                  <a:ext uri="{FF2B5EF4-FFF2-40B4-BE49-F238E27FC236}">
                    <a16:creationId xmlns:a16="http://schemas.microsoft.com/office/drawing/2014/main" id="{38BF9F2A-6AB9-F9FC-63F3-F1D7232B5453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7" name="Google Shape;9437;p30">
                <a:extLst>
                  <a:ext uri="{FF2B5EF4-FFF2-40B4-BE49-F238E27FC236}">
                    <a16:creationId xmlns:a16="http://schemas.microsoft.com/office/drawing/2014/main" id="{73CA7D32-F9B9-72C7-7237-A76A22F874E3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8" name="Google Shape;9438;p30">
                <a:extLst>
                  <a:ext uri="{FF2B5EF4-FFF2-40B4-BE49-F238E27FC236}">
                    <a16:creationId xmlns:a16="http://schemas.microsoft.com/office/drawing/2014/main" id="{D1744283-9983-1805-12B1-357155F80F82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9" name="Google Shape;9439;p30">
                <a:extLst>
                  <a:ext uri="{FF2B5EF4-FFF2-40B4-BE49-F238E27FC236}">
                    <a16:creationId xmlns:a16="http://schemas.microsoft.com/office/drawing/2014/main" id="{5059082A-8B6E-7E2B-5006-518BEA1D395B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9440;p30">
                <a:extLst>
                  <a:ext uri="{FF2B5EF4-FFF2-40B4-BE49-F238E27FC236}">
                    <a16:creationId xmlns:a16="http://schemas.microsoft.com/office/drawing/2014/main" id="{8F9D49DB-6EC1-D8C1-9E21-07BA04C90741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9441;p30">
                <a:extLst>
                  <a:ext uri="{FF2B5EF4-FFF2-40B4-BE49-F238E27FC236}">
                    <a16:creationId xmlns:a16="http://schemas.microsoft.com/office/drawing/2014/main" id="{EC7CCD32-9772-55B0-5D81-DC1FF8D12D3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9442;p30">
                <a:extLst>
                  <a:ext uri="{FF2B5EF4-FFF2-40B4-BE49-F238E27FC236}">
                    <a16:creationId xmlns:a16="http://schemas.microsoft.com/office/drawing/2014/main" id="{66B10AF7-588B-677B-7EBD-F904021F0CDF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9443;p30">
                <a:extLst>
                  <a:ext uri="{FF2B5EF4-FFF2-40B4-BE49-F238E27FC236}">
                    <a16:creationId xmlns:a16="http://schemas.microsoft.com/office/drawing/2014/main" id="{601C8019-732D-353D-43F9-61B28D18C3E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9444;p30">
                <a:extLst>
                  <a:ext uri="{FF2B5EF4-FFF2-40B4-BE49-F238E27FC236}">
                    <a16:creationId xmlns:a16="http://schemas.microsoft.com/office/drawing/2014/main" id="{D3E1504C-D33A-6BA1-C75D-7DF25186B188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5" name="Google Shape;9445;p30">
                <a:extLst>
                  <a:ext uri="{FF2B5EF4-FFF2-40B4-BE49-F238E27FC236}">
                    <a16:creationId xmlns:a16="http://schemas.microsoft.com/office/drawing/2014/main" id="{31ACF229-1CBA-C478-5E36-B54A77703CF3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6" name="Google Shape;9446;p30">
                <a:extLst>
                  <a:ext uri="{FF2B5EF4-FFF2-40B4-BE49-F238E27FC236}">
                    <a16:creationId xmlns:a16="http://schemas.microsoft.com/office/drawing/2014/main" id="{50515DFE-F08A-63B1-928D-0B9E4A052046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9447;p30">
                <a:extLst>
                  <a:ext uri="{FF2B5EF4-FFF2-40B4-BE49-F238E27FC236}">
                    <a16:creationId xmlns:a16="http://schemas.microsoft.com/office/drawing/2014/main" id="{F2AFE314-A3FD-6D7D-08A1-8B61ADED73AB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9448;p30">
                <a:extLst>
                  <a:ext uri="{FF2B5EF4-FFF2-40B4-BE49-F238E27FC236}">
                    <a16:creationId xmlns:a16="http://schemas.microsoft.com/office/drawing/2014/main" id="{B5389FE2-855A-CD6B-4C66-C2D85B7506DF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9449;p30">
                <a:extLst>
                  <a:ext uri="{FF2B5EF4-FFF2-40B4-BE49-F238E27FC236}">
                    <a16:creationId xmlns:a16="http://schemas.microsoft.com/office/drawing/2014/main" id="{DBAA5F85-E94F-4C22-58A7-0AD03AC7464F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9450;p30">
                <a:extLst>
                  <a:ext uri="{FF2B5EF4-FFF2-40B4-BE49-F238E27FC236}">
                    <a16:creationId xmlns:a16="http://schemas.microsoft.com/office/drawing/2014/main" id="{CD2E3DC1-F1ED-8950-F390-8104E2B26F8B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9451;p30">
                <a:extLst>
                  <a:ext uri="{FF2B5EF4-FFF2-40B4-BE49-F238E27FC236}">
                    <a16:creationId xmlns:a16="http://schemas.microsoft.com/office/drawing/2014/main" id="{F4427F4F-52C9-6E86-0DC4-A96C435C5AA1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9452;p30">
                <a:extLst>
                  <a:ext uri="{FF2B5EF4-FFF2-40B4-BE49-F238E27FC236}">
                    <a16:creationId xmlns:a16="http://schemas.microsoft.com/office/drawing/2014/main" id="{44E33D94-37CC-E7F4-0E52-DDA28D356F45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9453;p30">
                <a:extLst>
                  <a:ext uri="{FF2B5EF4-FFF2-40B4-BE49-F238E27FC236}">
                    <a16:creationId xmlns:a16="http://schemas.microsoft.com/office/drawing/2014/main" id="{F13CCA2B-323E-7EFF-182A-6652250E88B7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4" name="Google Shape;9454;p30">
                <a:extLst>
                  <a:ext uri="{FF2B5EF4-FFF2-40B4-BE49-F238E27FC236}">
                    <a16:creationId xmlns:a16="http://schemas.microsoft.com/office/drawing/2014/main" id="{73BADBBC-759C-F309-1C58-3721219AE65B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5" name="Google Shape;9455;p30">
                <a:extLst>
                  <a:ext uri="{FF2B5EF4-FFF2-40B4-BE49-F238E27FC236}">
                    <a16:creationId xmlns:a16="http://schemas.microsoft.com/office/drawing/2014/main" id="{B3898434-1A07-C6CD-5668-2D25E4DCC928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6" name="Google Shape;9456;p30">
                <a:extLst>
                  <a:ext uri="{FF2B5EF4-FFF2-40B4-BE49-F238E27FC236}">
                    <a16:creationId xmlns:a16="http://schemas.microsoft.com/office/drawing/2014/main" id="{9C025910-288B-C06B-CCB0-1CBB1D4517FE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7" name="Google Shape;9457;p30">
                <a:extLst>
                  <a:ext uri="{FF2B5EF4-FFF2-40B4-BE49-F238E27FC236}">
                    <a16:creationId xmlns:a16="http://schemas.microsoft.com/office/drawing/2014/main" id="{7DDB2ACE-1420-91C1-007B-AD72C6BBF883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8" name="Google Shape;9458;p30">
                <a:extLst>
                  <a:ext uri="{FF2B5EF4-FFF2-40B4-BE49-F238E27FC236}">
                    <a16:creationId xmlns:a16="http://schemas.microsoft.com/office/drawing/2014/main" id="{D5DA900B-5A60-32D8-F376-7F4353D828C3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9" name="Google Shape;9459;p30">
                <a:extLst>
                  <a:ext uri="{FF2B5EF4-FFF2-40B4-BE49-F238E27FC236}">
                    <a16:creationId xmlns:a16="http://schemas.microsoft.com/office/drawing/2014/main" id="{EE094E24-01C9-0437-3970-8A7CCD814E4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0" name="Google Shape;9460;p30">
                <a:extLst>
                  <a:ext uri="{FF2B5EF4-FFF2-40B4-BE49-F238E27FC236}">
                    <a16:creationId xmlns:a16="http://schemas.microsoft.com/office/drawing/2014/main" id="{5FABC322-9F6E-72D7-4057-B511084855DD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1" name="Google Shape;9461;p30">
                <a:extLst>
                  <a:ext uri="{FF2B5EF4-FFF2-40B4-BE49-F238E27FC236}">
                    <a16:creationId xmlns:a16="http://schemas.microsoft.com/office/drawing/2014/main" id="{19ED9D12-472F-BEF2-03E7-D6D67843D39D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2" name="Google Shape;9462;p30">
                <a:extLst>
                  <a:ext uri="{FF2B5EF4-FFF2-40B4-BE49-F238E27FC236}">
                    <a16:creationId xmlns:a16="http://schemas.microsoft.com/office/drawing/2014/main" id="{A46DEC85-85B8-C95E-16F8-AD85D8549EB2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3" name="Google Shape;9463;p30">
                <a:extLst>
                  <a:ext uri="{FF2B5EF4-FFF2-40B4-BE49-F238E27FC236}">
                    <a16:creationId xmlns:a16="http://schemas.microsoft.com/office/drawing/2014/main" id="{5A83BAB6-E584-3B81-48C2-DE9C90A0B940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4" name="Google Shape;9464;p30">
                <a:extLst>
                  <a:ext uri="{FF2B5EF4-FFF2-40B4-BE49-F238E27FC236}">
                    <a16:creationId xmlns:a16="http://schemas.microsoft.com/office/drawing/2014/main" id="{CFA18597-A0DA-D08C-22D7-D87FE26EDCD2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5" name="Google Shape;9465;p30">
                <a:extLst>
                  <a:ext uri="{FF2B5EF4-FFF2-40B4-BE49-F238E27FC236}">
                    <a16:creationId xmlns:a16="http://schemas.microsoft.com/office/drawing/2014/main" id="{A731E4F3-20D0-51E3-EBDC-4044C6B41B6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6" name="Google Shape;9466;p30">
                <a:extLst>
                  <a:ext uri="{FF2B5EF4-FFF2-40B4-BE49-F238E27FC236}">
                    <a16:creationId xmlns:a16="http://schemas.microsoft.com/office/drawing/2014/main" id="{0D6AC20C-C021-AD50-8754-8697AFD161A7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7" name="Google Shape;9467;p30">
                <a:extLst>
                  <a:ext uri="{FF2B5EF4-FFF2-40B4-BE49-F238E27FC236}">
                    <a16:creationId xmlns:a16="http://schemas.microsoft.com/office/drawing/2014/main" id="{B6B664CD-5DA8-6C1B-E091-C31B8C11B61C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8" name="Google Shape;9468;p30">
                <a:extLst>
                  <a:ext uri="{FF2B5EF4-FFF2-40B4-BE49-F238E27FC236}">
                    <a16:creationId xmlns:a16="http://schemas.microsoft.com/office/drawing/2014/main" id="{3DFBE6A7-DE9D-8EE5-043F-FD2728629BF0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9" name="Google Shape;9469;p30">
                <a:extLst>
                  <a:ext uri="{FF2B5EF4-FFF2-40B4-BE49-F238E27FC236}">
                    <a16:creationId xmlns:a16="http://schemas.microsoft.com/office/drawing/2014/main" id="{8A56B561-13E4-9821-0DB0-461CE9032019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0" name="Google Shape;9470;p30">
                <a:extLst>
                  <a:ext uri="{FF2B5EF4-FFF2-40B4-BE49-F238E27FC236}">
                    <a16:creationId xmlns:a16="http://schemas.microsoft.com/office/drawing/2014/main" id="{8F7EF66B-5B0A-66FA-CFCA-3D43F21F5849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1" name="Google Shape;9471;p30">
                <a:extLst>
                  <a:ext uri="{FF2B5EF4-FFF2-40B4-BE49-F238E27FC236}">
                    <a16:creationId xmlns:a16="http://schemas.microsoft.com/office/drawing/2014/main" id="{D0F1A839-8B08-2146-4C91-93EFF4AA4167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2" name="Google Shape;9472;p30">
                <a:extLst>
                  <a:ext uri="{FF2B5EF4-FFF2-40B4-BE49-F238E27FC236}">
                    <a16:creationId xmlns:a16="http://schemas.microsoft.com/office/drawing/2014/main" id="{D85D9C50-DD5C-ACEF-133A-64C54A122AF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3" name="Google Shape;9473;p30">
                <a:extLst>
                  <a:ext uri="{FF2B5EF4-FFF2-40B4-BE49-F238E27FC236}">
                    <a16:creationId xmlns:a16="http://schemas.microsoft.com/office/drawing/2014/main" id="{B10A30B7-94CD-DAB0-9522-1AC5033174FA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4" name="Google Shape;9474;p30">
                <a:extLst>
                  <a:ext uri="{FF2B5EF4-FFF2-40B4-BE49-F238E27FC236}">
                    <a16:creationId xmlns:a16="http://schemas.microsoft.com/office/drawing/2014/main" id="{02D33738-C811-F7E8-CF1B-A7B72358F071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5" name="Google Shape;9475;p30">
                <a:extLst>
                  <a:ext uri="{FF2B5EF4-FFF2-40B4-BE49-F238E27FC236}">
                    <a16:creationId xmlns:a16="http://schemas.microsoft.com/office/drawing/2014/main" id="{E6758217-4A27-2672-BBC8-B0C74498692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6" name="Google Shape;9476;p30">
                <a:extLst>
                  <a:ext uri="{FF2B5EF4-FFF2-40B4-BE49-F238E27FC236}">
                    <a16:creationId xmlns:a16="http://schemas.microsoft.com/office/drawing/2014/main" id="{73A88E1E-1A9A-0C98-5BDE-B6835D214BD5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7" name="Google Shape;9477;p30">
                <a:extLst>
                  <a:ext uri="{FF2B5EF4-FFF2-40B4-BE49-F238E27FC236}">
                    <a16:creationId xmlns:a16="http://schemas.microsoft.com/office/drawing/2014/main" id="{80E1ED18-70A2-3693-604F-4BD298EEFC3B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8" name="Google Shape;9478;p30">
                <a:extLst>
                  <a:ext uri="{FF2B5EF4-FFF2-40B4-BE49-F238E27FC236}">
                    <a16:creationId xmlns:a16="http://schemas.microsoft.com/office/drawing/2014/main" id="{BC734E73-7522-18BD-C680-B81BF6A0CEA5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9" name="Google Shape;9479;p30">
                <a:extLst>
                  <a:ext uri="{FF2B5EF4-FFF2-40B4-BE49-F238E27FC236}">
                    <a16:creationId xmlns:a16="http://schemas.microsoft.com/office/drawing/2014/main" id="{E6233022-D13B-55E2-CB5C-2CEA9F4B127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0" name="Google Shape;9480;p30">
                <a:extLst>
                  <a:ext uri="{FF2B5EF4-FFF2-40B4-BE49-F238E27FC236}">
                    <a16:creationId xmlns:a16="http://schemas.microsoft.com/office/drawing/2014/main" id="{F53C0444-E086-586D-264F-3FD8E251AFD0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9481;p30">
                <a:extLst>
                  <a:ext uri="{FF2B5EF4-FFF2-40B4-BE49-F238E27FC236}">
                    <a16:creationId xmlns:a16="http://schemas.microsoft.com/office/drawing/2014/main" id="{F13F173E-C4BF-2E70-2719-EB5525E9A1D9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9482;p30">
                <a:extLst>
                  <a:ext uri="{FF2B5EF4-FFF2-40B4-BE49-F238E27FC236}">
                    <a16:creationId xmlns:a16="http://schemas.microsoft.com/office/drawing/2014/main" id="{A7DD6F50-3AB4-4034-BBB2-CE718C776F4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9483;p30">
                <a:extLst>
                  <a:ext uri="{FF2B5EF4-FFF2-40B4-BE49-F238E27FC236}">
                    <a16:creationId xmlns:a16="http://schemas.microsoft.com/office/drawing/2014/main" id="{B0B06871-894C-B62F-DD8A-2ECA0A03BF46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4" name="Google Shape;9484;p30">
                <a:extLst>
                  <a:ext uri="{FF2B5EF4-FFF2-40B4-BE49-F238E27FC236}">
                    <a16:creationId xmlns:a16="http://schemas.microsoft.com/office/drawing/2014/main" id="{F88C5861-5862-FF52-FCEB-85E7A6B3B1D4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5" name="Google Shape;9485;p30">
                <a:extLst>
                  <a:ext uri="{FF2B5EF4-FFF2-40B4-BE49-F238E27FC236}">
                    <a16:creationId xmlns:a16="http://schemas.microsoft.com/office/drawing/2014/main" id="{E7E66D37-BDC6-DD84-9673-D66BA375D10A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9486;p30">
                <a:extLst>
                  <a:ext uri="{FF2B5EF4-FFF2-40B4-BE49-F238E27FC236}">
                    <a16:creationId xmlns:a16="http://schemas.microsoft.com/office/drawing/2014/main" id="{1578A64B-6B3E-B314-0A0C-697DB7DAE50A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9487;p30">
                <a:extLst>
                  <a:ext uri="{FF2B5EF4-FFF2-40B4-BE49-F238E27FC236}">
                    <a16:creationId xmlns:a16="http://schemas.microsoft.com/office/drawing/2014/main" id="{D6F5D9AF-469D-BC3B-A98F-E65EDD9A3549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9488;p30">
                <a:extLst>
                  <a:ext uri="{FF2B5EF4-FFF2-40B4-BE49-F238E27FC236}">
                    <a16:creationId xmlns:a16="http://schemas.microsoft.com/office/drawing/2014/main" id="{7EE94FE2-52D6-4AB6-BE26-94FFC1C6F78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9489;p30">
                <a:extLst>
                  <a:ext uri="{FF2B5EF4-FFF2-40B4-BE49-F238E27FC236}">
                    <a16:creationId xmlns:a16="http://schemas.microsoft.com/office/drawing/2014/main" id="{9551297A-8B9C-8D75-2A7B-B591403D771E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9490;p30">
                <a:extLst>
                  <a:ext uri="{FF2B5EF4-FFF2-40B4-BE49-F238E27FC236}">
                    <a16:creationId xmlns:a16="http://schemas.microsoft.com/office/drawing/2014/main" id="{3EE4CDB7-CC2C-7C6A-820A-39F2F266B6D9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9491;p30">
                <a:extLst>
                  <a:ext uri="{FF2B5EF4-FFF2-40B4-BE49-F238E27FC236}">
                    <a16:creationId xmlns:a16="http://schemas.microsoft.com/office/drawing/2014/main" id="{76369046-BDC1-52CC-AE0C-12DBADAB262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9492;p30">
                <a:extLst>
                  <a:ext uri="{FF2B5EF4-FFF2-40B4-BE49-F238E27FC236}">
                    <a16:creationId xmlns:a16="http://schemas.microsoft.com/office/drawing/2014/main" id="{5419CA1B-3244-05D3-FB37-D3DE759C39E2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9493;p30">
                <a:extLst>
                  <a:ext uri="{FF2B5EF4-FFF2-40B4-BE49-F238E27FC236}">
                    <a16:creationId xmlns:a16="http://schemas.microsoft.com/office/drawing/2014/main" id="{4A131735-2EED-8F3C-EB4C-7E9B6C81DD63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9494;p30">
                <a:extLst>
                  <a:ext uri="{FF2B5EF4-FFF2-40B4-BE49-F238E27FC236}">
                    <a16:creationId xmlns:a16="http://schemas.microsoft.com/office/drawing/2014/main" id="{FC2A93C8-3784-AE3D-1876-7800272CBB4A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9495;p30">
                <a:extLst>
                  <a:ext uri="{FF2B5EF4-FFF2-40B4-BE49-F238E27FC236}">
                    <a16:creationId xmlns:a16="http://schemas.microsoft.com/office/drawing/2014/main" id="{AD7F7D20-2888-42DF-CA66-1A265843A319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9496;p30">
                <a:extLst>
                  <a:ext uri="{FF2B5EF4-FFF2-40B4-BE49-F238E27FC236}">
                    <a16:creationId xmlns:a16="http://schemas.microsoft.com/office/drawing/2014/main" id="{DFC47C4F-DA0B-E345-D296-7AEC3A461D87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7" name="Google Shape;9497;p30">
                <a:extLst>
                  <a:ext uri="{FF2B5EF4-FFF2-40B4-BE49-F238E27FC236}">
                    <a16:creationId xmlns:a16="http://schemas.microsoft.com/office/drawing/2014/main" id="{393BEDA2-7252-CFD2-CF11-9C1BCA00AB3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8" name="Google Shape;9498;p30">
                <a:extLst>
                  <a:ext uri="{FF2B5EF4-FFF2-40B4-BE49-F238E27FC236}">
                    <a16:creationId xmlns:a16="http://schemas.microsoft.com/office/drawing/2014/main" id="{B582BA30-7DCB-96C0-E208-EB11D2254502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9" name="Google Shape;9499;p30">
                <a:extLst>
                  <a:ext uri="{FF2B5EF4-FFF2-40B4-BE49-F238E27FC236}">
                    <a16:creationId xmlns:a16="http://schemas.microsoft.com/office/drawing/2014/main" id="{AE79DB4F-CB59-7C2B-8E5D-C713944EAF89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0" name="Google Shape;9500;p30">
                <a:extLst>
                  <a:ext uri="{FF2B5EF4-FFF2-40B4-BE49-F238E27FC236}">
                    <a16:creationId xmlns:a16="http://schemas.microsoft.com/office/drawing/2014/main" id="{3BF3A4A3-913C-18A8-18BB-7D1D79826C82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9501;p30">
                <a:extLst>
                  <a:ext uri="{FF2B5EF4-FFF2-40B4-BE49-F238E27FC236}">
                    <a16:creationId xmlns:a16="http://schemas.microsoft.com/office/drawing/2014/main" id="{CCAEA36E-D3B2-574A-172C-CC6A14899A6A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9502;p30">
                <a:extLst>
                  <a:ext uri="{FF2B5EF4-FFF2-40B4-BE49-F238E27FC236}">
                    <a16:creationId xmlns:a16="http://schemas.microsoft.com/office/drawing/2014/main" id="{BA07DC87-51F9-6B72-21E9-BA3945C1E781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9503;p30">
                <a:extLst>
                  <a:ext uri="{FF2B5EF4-FFF2-40B4-BE49-F238E27FC236}">
                    <a16:creationId xmlns:a16="http://schemas.microsoft.com/office/drawing/2014/main" id="{0AB30EE2-355B-B7DF-3C3A-69362F0DDEC5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4" name="Google Shape;9504;p30">
                <a:extLst>
                  <a:ext uri="{FF2B5EF4-FFF2-40B4-BE49-F238E27FC236}">
                    <a16:creationId xmlns:a16="http://schemas.microsoft.com/office/drawing/2014/main" id="{7C4B217B-0E17-DE24-BE84-6D21BBA8A939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5" name="Google Shape;9505;p30">
                <a:extLst>
                  <a:ext uri="{FF2B5EF4-FFF2-40B4-BE49-F238E27FC236}">
                    <a16:creationId xmlns:a16="http://schemas.microsoft.com/office/drawing/2014/main" id="{C5C44063-09E5-9EE7-0E5E-537DD472A451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6" name="Google Shape;9506;p30">
                <a:extLst>
                  <a:ext uri="{FF2B5EF4-FFF2-40B4-BE49-F238E27FC236}">
                    <a16:creationId xmlns:a16="http://schemas.microsoft.com/office/drawing/2014/main" id="{CBEB5374-C7AA-1C46-F394-7CF35326C5BA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9507;p30">
                <a:extLst>
                  <a:ext uri="{FF2B5EF4-FFF2-40B4-BE49-F238E27FC236}">
                    <a16:creationId xmlns:a16="http://schemas.microsoft.com/office/drawing/2014/main" id="{81EC7ADC-20C1-9A21-B2D6-E495BC4BE9AB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8" name="Google Shape;9508;p30">
                <a:extLst>
                  <a:ext uri="{FF2B5EF4-FFF2-40B4-BE49-F238E27FC236}">
                    <a16:creationId xmlns:a16="http://schemas.microsoft.com/office/drawing/2014/main" id="{F03458B7-0B6E-2770-7046-BB772FFFDE2A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9" name="Google Shape;9509;p30">
                <a:extLst>
                  <a:ext uri="{FF2B5EF4-FFF2-40B4-BE49-F238E27FC236}">
                    <a16:creationId xmlns:a16="http://schemas.microsoft.com/office/drawing/2014/main" id="{87F1161E-8773-29A6-DEB4-3DD58189874D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9510;p30">
                <a:extLst>
                  <a:ext uri="{FF2B5EF4-FFF2-40B4-BE49-F238E27FC236}">
                    <a16:creationId xmlns:a16="http://schemas.microsoft.com/office/drawing/2014/main" id="{4C456789-BF95-5C40-AF01-6850337359DB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1" name="Google Shape;9511;p30">
                <a:extLst>
                  <a:ext uri="{FF2B5EF4-FFF2-40B4-BE49-F238E27FC236}">
                    <a16:creationId xmlns:a16="http://schemas.microsoft.com/office/drawing/2014/main" id="{DBE68C41-82FC-259D-E65C-4AD3DDC6AAE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2" name="Google Shape;9512;p30">
                <a:extLst>
                  <a:ext uri="{FF2B5EF4-FFF2-40B4-BE49-F238E27FC236}">
                    <a16:creationId xmlns:a16="http://schemas.microsoft.com/office/drawing/2014/main" id="{2AAA0377-C161-6191-DA7D-4E9119FB0390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3" name="Google Shape;9513;p30">
                <a:extLst>
                  <a:ext uri="{FF2B5EF4-FFF2-40B4-BE49-F238E27FC236}">
                    <a16:creationId xmlns:a16="http://schemas.microsoft.com/office/drawing/2014/main" id="{2BC5069E-5D88-4D93-0AB9-C8B82779ACDD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4" name="Google Shape;9514;p30">
                <a:extLst>
                  <a:ext uri="{FF2B5EF4-FFF2-40B4-BE49-F238E27FC236}">
                    <a16:creationId xmlns:a16="http://schemas.microsoft.com/office/drawing/2014/main" id="{C04F126A-7FAE-92F5-D4F8-3515919F270B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9515;p30">
                <a:extLst>
                  <a:ext uri="{FF2B5EF4-FFF2-40B4-BE49-F238E27FC236}">
                    <a16:creationId xmlns:a16="http://schemas.microsoft.com/office/drawing/2014/main" id="{5A98B00E-630C-7CD8-55D6-9457864799F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9516;p30">
                <a:extLst>
                  <a:ext uri="{FF2B5EF4-FFF2-40B4-BE49-F238E27FC236}">
                    <a16:creationId xmlns:a16="http://schemas.microsoft.com/office/drawing/2014/main" id="{3CF07D29-94FD-A4FF-64BC-2F6F4DAB159E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9517;p30">
                <a:extLst>
                  <a:ext uri="{FF2B5EF4-FFF2-40B4-BE49-F238E27FC236}">
                    <a16:creationId xmlns:a16="http://schemas.microsoft.com/office/drawing/2014/main" id="{826F5CED-C56A-9D75-C536-B0C86948A581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9518;p30">
                <a:extLst>
                  <a:ext uri="{FF2B5EF4-FFF2-40B4-BE49-F238E27FC236}">
                    <a16:creationId xmlns:a16="http://schemas.microsoft.com/office/drawing/2014/main" id="{00A3E07A-E3BE-DBD0-7128-E0D1D831540C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9519;p30">
                <a:extLst>
                  <a:ext uri="{FF2B5EF4-FFF2-40B4-BE49-F238E27FC236}">
                    <a16:creationId xmlns:a16="http://schemas.microsoft.com/office/drawing/2014/main" id="{58BD90E4-F96A-3BF0-1362-7FAE96E44143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9520;p30">
                <a:extLst>
                  <a:ext uri="{FF2B5EF4-FFF2-40B4-BE49-F238E27FC236}">
                    <a16:creationId xmlns:a16="http://schemas.microsoft.com/office/drawing/2014/main" id="{BA75785D-0F2B-6FB1-886A-4DBAE7637D9A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9521;p30">
                <a:extLst>
                  <a:ext uri="{FF2B5EF4-FFF2-40B4-BE49-F238E27FC236}">
                    <a16:creationId xmlns:a16="http://schemas.microsoft.com/office/drawing/2014/main" id="{A4E23E19-77AF-FC12-9D11-125FEA03E336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9522;p30">
                <a:extLst>
                  <a:ext uri="{FF2B5EF4-FFF2-40B4-BE49-F238E27FC236}">
                    <a16:creationId xmlns:a16="http://schemas.microsoft.com/office/drawing/2014/main" id="{915CEC61-7361-5EA5-5D41-76B2EFA506CC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9523;p30">
                <a:extLst>
                  <a:ext uri="{FF2B5EF4-FFF2-40B4-BE49-F238E27FC236}">
                    <a16:creationId xmlns:a16="http://schemas.microsoft.com/office/drawing/2014/main" id="{E62B492D-C768-8FF3-1059-949725F9BF53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9524;p30">
                <a:extLst>
                  <a:ext uri="{FF2B5EF4-FFF2-40B4-BE49-F238E27FC236}">
                    <a16:creationId xmlns:a16="http://schemas.microsoft.com/office/drawing/2014/main" id="{3419CEFA-9087-3E6F-513B-74E755545622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9525;p30">
                <a:extLst>
                  <a:ext uri="{FF2B5EF4-FFF2-40B4-BE49-F238E27FC236}">
                    <a16:creationId xmlns:a16="http://schemas.microsoft.com/office/drawing/2014/main" id="{D50201EB-7955-EC24-969C-5B018E19A98D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9526;p30">
                <a:extLst>
                  <a:ext uri="{FF2B5EF4-FFF2-40B4-BE49-F238E27FC236}">
                    <a16:creationId xmlns:a16="http://schemas.microsoft.com/office/drawing/2014/main" id="{D3F27801-60E2-E1B6-0CDD-00B026F54FA2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9527;p30">
                <a:extLst>
                  <a:ext uri="{FF2B5EF4-FFF2-40B4-BE49-F238E27FC236}">
                    <a16:creationId xmlns:a16="http://schemas.microsoft.com/office/drawing/2014/main" id="{BA3D39B7-D219-5776-6B8F-645145093DDC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9528;p30">
                <a:extLst>
                  <a:ext uri="{FF2B5EF4-FFF2-40B4-BE49-F238E27FC236}">
                    <a16:creationId xmlns:a16="http://schemas.microsoft.com/office/drawing/2014/main" id="{B7F442C1-17EF-6D08-352A-3D88160E318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9529;p30">
                <a:extLst>
                  <a:ext uri="{FF2B5EF4-FFF2-40B4-BE49-F238E27FC236}">
                    <a16:creationId xmlns:a16="http://schemas.microsoft.com/office/drawing/2014/main" id="{FE2E34E9-BA57-ED8C-D6BA-C5EE7B4F949B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9530;p30">
                <a:extLst>
                  <a:ext uri="{FF2B5EF4-FFF2-40B4-BE49-F238E27FC236}">
                    <a16:creationId xmlns:a16="http://schemas.microsoft.com/office/drawing/2014/main" id="{74AD4332-1E99-0B61-2219-83925DEA506C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9531;p30">
                <a:extLst>
                  <a:ext uri="{FF2B5EF4-FFF2-40B4-BE49-F238E27FC236}">
                    <a16:creationId xmlns:a16="http://schemas.microsoft.com/office/drawing/2014/main" id="{576C4021-611F-794E-CC6A-71DB82A2C01C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9532;p30">
              <a:extLst>
                <a:ext uri="{FF2B5EF4-FFF2-40B4-BE49-F238E27FC236}">
                  <a16:creationId xmlns:a16="http://schemas.microsoft.com/office/drawing/2014/main" id="{2473F534-1027-0C69-FDBE-009656F5E3C4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0990" name="Google Shape;9533;p30">
                <a:extLst>
                  <a:ext uri="{FF2B5EF4-FFF2-40B4-BE49-F238E27FC236}">
                    <a16:creationId xmlns:a16="http://schemas.microsoft.com/office/drawing/2014/main" id="{3DA162B6-083F-B71D-4852-27CA44AB24CB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9534;p30">
                <a:extLst>
                  <a:ext uri="{FF2B5EF4-FFF2-40B4-BE49-F238E27FC236}">
                    <a16:creationId xmlns:a16="http://schemas.microsoft.com/office/drawing/2014/main" id="{95F85385-6A75-2D92-3614-3FAE85893E22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9535;p30">
                <a:extLst>
                  <a:ext uri="{FF2B5EF4-FFF2-40B4-BE49-F238E27FC236}">
                    <a16:creationId xmlns:a16="http://schemas.microsoft.com/office/drawing/2014/main" id="{32297416-E2F5-7D59-E0EB-69EE272717A6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9536;p30">
                <a:extLst>
                  <a:ext uri="{FF2B5EF4-FFF2-40B4-BE49-F238E27FC236}">
                    <a16:creationId xmlns:a16="http://schemas.microsoft.com/office/drawing/2014/main" id="{A4B46459-7E14-1486-BD58-0FCED716FAB1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9537;p30">
                <a:extLst>
                  <a:ext uri="{FF2B5EF4-FFF2-40B4-BE49-F238E27FC236}">
                    <a16:creationId xmlns:a16="http://schemas.microsoft.com/office/drawing/2014/main" id="{F5AD2605-2818-0DC1-1EC1-E5A14A843587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9538;p30">
                <a:extLst>
                  <a:ext uri="{FF2B5EF4-FFF2-40B4-BE49-F238E27FC236}">
                    <a16:creationId xmlns:a16="http://schemas.microsoft.com/office/drawing/2014/main" id="{09E0353E-0968-2B5D-402F-0478C12EE51F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9539;p30">
                <a:extLst>
                  <a:ext uri="{FF2B5EF4-FFF2-40B4-BE49-F238E27FC236}">
                    <a16:creationId xmlns:a16="http://schemas.microsoft.com/office/drawing/2014/main" id="{6FFC335A-B4A3-18A7-A616-6DCD2E4142C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9540;p30">
                <a:extLst>
                  <a:ext uri="{FF2B5EF4-FFF2-40B4-BE49-F238E27FC236}">
                    <a16:creationId xmlns:a16="http://schemas.microsoft.com/office/drawing/2014/main" id="{D6B7F0D6-F7CD-D1F5-9B3D-B0AEBA48B569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9541;p30">
                <a:extLst>
                  <a:ext uri="{FF2B5EF4-FFF2-40B4-BE49-F238E27FC236}">
                    <a16:creationId xmlns:a16="http://schemas.microsoft.com/office/drawing/2014/main" id="{8149BDE6-DF63-79AE-F837-8AF91A33AD71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9" name="Google Shape;9542;p30">
                <a:extLst>
                  <a:ext uri="{FF2B5EF4-FFF2-40B4-BE49-F238E27FC236}">
                    <a16:creationId xmlns:a16="http://schemas.microsoft.com/office/drawing/2014/main" id="{21536C8A-4F6F-9584-CFC9-794D30483123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0" name="Google Shape;9543;p30">
                <a:extLst>
                  <a:ext uri="{FF2B5EF4-FFF2-40B4-BE49-F238E27FC236}">
                    <a16:creationId xmlns:a16="http://schemas.microsoft.com/office/drawing/2014/main" id="{47DFCFA4-D82E-7EE3-7BA3-89EF227D13A6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9544;p30">
                <a:extLst>
                  <a:ext uri="{FF2B5EF4-FFF2-40B4-BE49-F238E27FC236}">
                    <a16:creationId xmlns:a16="http://schemas.microsoft.com/office/drawing/2014/main" id="{33390187-171D-6F56-3354-BE3ADF8D3204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9545;p30">
                <a:extLst>
                  <a:ext uri="{FF2B5EF4-FFF2-40B4-BE49-F238E27FC236}">
                    <a16:creationId xmlns:a16="http://schemas.microsoft.com/office/drawing/2014/main" id="{ECD6697E-9E92-15CF-1BF4-98F378371091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3" name="Google Shape;9546;p30">
                <a:extLst>
                  <a:ext uri="{FF2B5EF4-FFF2-40B4-BE49-F238E27FC236}">
                    <a16:creationId xmlns:a16="http://schemas.microsoft.com/office/drawing/2014/main" id="{E50B4DCA-A1D1-97EB-1A83-515935D8FBCF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4" name="Google Shape;9547;p30">
                <a:extLst>
                  <a:ext uri="{FF2B5EF4-FFF2-40B4-BE49-F238E27FC236}">
                    <a16:creationId xmlns:a16="http://schemas.microsoft.com/office/drawing/2014/main" id="{CA401141-E452-E8D0-4339-2C007FEABC46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5" name="Google Shape;9548;p30">
                <a:extLst>
                  <a:ext uri="{FF2B5EF4-FFF2-40B4-BE49-F238E27FC236}">
                    <a16:creationId xmlns:a16="http://schemas.microsoft.com/office/drawing/2014/main" id="{0136D5DC-FEDF-C368-149A-7DF291751D4F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6" name="Google Shape;9549;p30">
                <a:extLst>
                  <a:ext uri="{FF2B5EF4-FFF2-40B4-BE49-F238E27FC236}">
                    <a16:creationId xmlns:a16="http://schemas.microsoft.com/office/drawing/2014/main" id="{84C03AEC-8DBB-1FCF-BFF3-6999D123E07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7" name="Google Shape;9550;p30">
                <a:extLst>
                  <a:ext uri="{FF2B5EF4-FFF2-40B4-BE49-F238E27FC236}">
                    <a16:creationId xmlns:a16="http://schemas.microsoft.com/office/drawing/2014/main" id="{B76826BD-E189-4BDA-1D77-20D802105B8A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8" name="Google Shape;9551;p30">
                <a:extLst>
                  <a:ext uri="{FF2B5EF4-FFF2-40B4-BE49-F238E27FC236}">
                    <a16:creationId xmlns:a16="http://schemas.microsoft.com/office/drawing/2014/main" id="{8DBD1504-C15A-415D-DDF7-D12FACACB40D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9" name="Google Shape;9552;p30">
                <a:extLst>
                  <a:ext uri="{FF2B5EF4-FFF2-40B4-BE49-F238E27FC236}">
                    <a16:creationId xmlns:a16="http://schemas.microsoft.com/office/drawing/2014/main" id="{1AFE8D9C-680C-35E9-B4A2-B3DFFFDAC8E7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9553;p30">
                <a:extLst>
                  <a:ext uri="{FF2B5EF4-FFF2-40B4-BE49-F238E27FC236}">
                    <a16:creationId xmlns:a16="http://schemas.microsoft.com/office/drawing/2014/main" id="{A62FC6AC-304F-21C7-5EEE-E0E4600A1D6A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9554;p30">
                <a:extLst>
                  <a:ext uri="{FF2B5EF4-FFF2-40B4-BE49-F238E27FC236}">
                    <a16:creationId xmlns:a16="http://schemas.microsoft.com/office/drawing/2014/main" id="{95C6A465-47CE-7E62-A510-03A30041FB1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9555;p30">
                <a:extLst>
                  <a:ext uri="{FF2B5EF4-FFF2-40B4-BE49-F238E27FC236}">
                    <a16:creationId xmlns:a16="http://schemas.microsoft.com/office/drawing/2014/main" id="{AAA4DFAD-719D-AFD5-D576-F3B201DEEB5D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9556;p30">
                <a:extLst>
                  <a:ext uri="{FF2B5EF4-FFF2-40B4-BE49-F238E27FC236}">
                    <a16:creationId xmlns:a16="http://schemas.microsoft.com/office/drawing/2014/main" id="{D293CF8C-649C-0CC6-FD02-0A04045B44AA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9557;p30">
                <a:extLst>
                  <a:ext uri="{FF2B5EF4-FFF2-40B4-BE49-F238E27FC236}">
                    <a16:creationId xmlns:a16="http://schemas.microsoft.com/office/drawing/2014/main" id="{72283582-6B8E-E292-949A-9C54D4B8977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9558;p30">
                <a:extLst>
                  <a:ext uri="{FF2B5EF4-FFF2-40B4-BE49-F238E27FC236}">
                    <a16:creationId xmlns:a16="http://schemas.microsoft.com/office/drawing/2014/main" id="{712DD3A4-A246-04C0-385D-F531C1FEBE5E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9559;p30">
                <a:extLst>
                  <a:ext uri="{FF2B5EF4-FFF2-40B4-BE49-F238E27FC236}">
                    <a16:creationId xmlns:a16="http://schemas.microsoft.com/office/drawing/2014/main" id="{D86EBE13-FDC8-B85E-C2D6-74E07E190F0D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9560;p30">
                <a:extLst>
                  <a:ext uri="{FF2B5EF4-FFF2-40B4-BE49-F238E27FC236}">
                    <a16:creationId xmlns:a16="http://schemas.microsoft.com/office/drawing/2014/main" id="{62416D76-8455-A4FC-3FBE-F68258EBD2A3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9561;p30">
                <a:extLst>
                  <a:ext uri="{FF2B5EF4-FFF2-40B4-BE49-F238E27FC236}">
                    <a16:creationId xmlns:a16="http://schemas.microsoft.com/office/drawing/2014/main" id="{305D770B-625A-0679-6E2F-955C31C6C630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9562;p30">
                <a:extLst>
                  <a:ext uri="{FF2B5EF4-FFF2-40B4-BE49-F238E27FC236}">
                    <a16:creationId xmlns:a16="http://schemas.microsoft.com/office/drawing/2014/main" id="{5029EC9E-A253-81D6-E7AB-49A4C4EA802D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9563;p30">
                <a:extLst>
                  <a:ext uri="{FF2B5EF4-FFF2-40B4-BE49-F238E27FC236}">
                    <a16:creationId xmlns:a16="http://schemas.microsoft.com/office/drawing/2014/main" id="{594C4400-DDE5-7C49-A277-FF08606017CB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9564;p30">
                <a:extLst>
                  <a:ext uri="{FF2B5EF4-FFF2-40B4-BE49-F238E27FC236}">
                    <a16:creationId xmlns:a16="http://schemas.microsoft.com/office/drawing/2014/main" id="{9502545C-DB83-A4C1-C1FF-32D071F61336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9565;p30">
                <a:extLst>
                  <a:ext uri="{FF2B5EF4-FFF2-40B4-BE49-F238E27FC236}">
                    <a16:creationId xmlns:a16="http://schemas.microsoft.com/office/drawing/2014/main" id="{8A4C033E-32E5-3754-0646-B334E9615B78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9566;p30">
                <a:extLst>
                  <a:ext uri="{FF2B5EF4-FFF2-40B4-BE49-F238E27FC236}">
                    <a16:creationId xmlns:a16="http://schemas.microsoft.com/office/drawing/2014/main" id="{DF7FB5A0-009D-B905-45B3-FD79E5754554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9567;p30">
                <a:extLst>
                  <a:ext uri="{FF2B5EF4-FFF2-40B4-BE49-F238E27FC236}">
                    <a16:creationId xmlns:a16="http://schemas.microsoft.com/office/drawing/2014/main" id="{41C5818A-8BA0-A6AB-1249-8DB640FA8486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9568;p30">
                <a:extLst>
                  <a:ext uri="{FF2B5EF4-FFF2-40B4-BE49-F238E27FC236}">
                    <a16:creationId xmlns:a16="http://schemas.microsoft.com/office/drawing/2014/main" id="{7CDB5B51-0802-C8E3-8260-A96865263393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9569;p30">
                <a:extLst>
                  <a:ext uri="{FF2B5EF4-FFF2-40B4-BE49-F238E27FC236}">
                    <a16:creationId xmlns:a16="http://schemas.microsoft.com/office/drawing/2014/main" id="{F44CAB05-3CB4-F638-9FBB-61D8F10D94A0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9570;p30">
                <a:extLst>
                  <a:ext uri="{FF2B5EF4-FFF2-40B4-BE49-F238E27FC236}">
                    <a16:creationId xmlns:a16="http://schemas.microsoft.com/office/drawing/2014/main" id="{91A4145A-EE7D-4194-E779-FDFA34B93549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9571;p30">
                <a:extLst>
                  <a:ext uri="{FF2B5EF4-FFF2-40B4-BE49-F238E27FC236}">
                    <a16:creationId xmlns:a16="http://schemas.microsoft.com/office/drawing/2014/main" id="{909C3769-6A90-5A74-8D15-F5C04711C736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9572;p30">
                <a:extLst>
                  <a:ext uri="{FF2B5EF4-FFF2-40B4-BE49-F238E27FC236}">
                    <a16:creationId xmlns:a16="http://schemas.microsoft.com/office/drawing/2014/main" id="{174D20F7-EBC8-A214-FE50-C56D067BAB45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9573;p30">
                <a:extLst>
                  <a:ext uri="{FF2B5EF4-FFF2-40B4-BE49-F238E27FC236}">
                    <a16:creationId xmlns:a16="http://schemas.microsoft.com/office/drawing/2014/main" id="{CAA540AC-BDC5-D951-EC39-74443BFED159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9574;p30">
                <a:extLst>
                  <a:ext uri="{FF2B5EF4-FFF2-40B4-BE49-F238E27FC236}">
                    <a16:creationId xmlns:a16="http://schemas.microsoft.com/office/drawing/2014/main" id="{81424591-B0C5-C7ED-7C2B-B199ABD6EB71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9575;p30">
                <a:extLst>
                  <a:ext uri="{FF2B5EF4-FFF2-40B4-BE49-F238E27FC236}">
                    <a16:creationId xmlns:a16="http://schemas.microsoft.com/office/drawing/2014/main" id="{25778537-F837-85D5-63F1-D73CBDB1EFA2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9576;p30">
                <a:extLst>
                  <a:ext uri="{FF2B5EF4-FFF2-40B4-BE49-F238E27FC236}">
                    <a16:creationId xmlns:a16="http://schemas.microsoft.com/office/drawing/2014/main" id="{6DBF9E6E-4086-01C8-2FF4-8F0A0F2A7AC6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9577;p30">
                <a:extLst>
                  <a:ext uri="{FF2B5EF4-FFF2-40B4-BE49-F238E27FC236}">
                    <a16:creationId xmlns:a16="http://schemas.microsoft.com/office/drawing/2014/main" id="{4E3C96F5-2CC3-983D-BBA2-CC6B4580F785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5" name="Google Shape;9578;p30">
                <a:extLst>
                  <a:ext uri="{FF2B5EF4-FFF2-40B4-BE49-F238E27FC236}">
                    <a16:creationId xmlns:a16="http://schemas.microsoft.com/office/drawing/2014/main" id="{F32A4477-984C-5AA1-B468-740831793EA0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6" name="Google Shape;9579;p30">
                <a:extLst>
                  <a:ext uri="{FF2B5EF4-FFF2-40B4-BE49-F238E27FC236}">
                    <a16:creationId xmlns:a16="http://schemas.microsoft.com/office/drawing/2014/main" id="{1DCC4D0F-7CCD-E5E1-3651-E9EE75912A6D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7" name="Google Shape;9580;p30">
                <a:extLst>
                  <a:ext uri="{FF2B5EF4-FFF2-40B4-BE49-F238E27FC236}">
                    <a16:creationId xmlns:a16="http://schemas.microsoft.com/office/drawing/2014/main" id="{50AC40A1-4E42-1C49-E733-8CF38D5F33DD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8" name="Google Shape;9581;p30">
                <a:extLst>
                  <a:ext uri="{FF2B5EF4-FFF2-40B4-BE49-F238E27FC236}">
                    <a16:creationId xmlns:a16="http://schemas.microsoft.com/office/drawing/2014/main" id="{D3BE4E0D-0E3D-2FA6-858F-90CD2BC2761B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9" name="Google Shape;9582;p30">
                <a:extLst>
                  <a:ext uri="{FF2B5EF4-FFF2-40B4-BE49-F238E27FC236}">
                    <a16:creationId xmlns:a16="http://schemas.microsoft.com/office/drawing/2014/main" id="{2DF5694D-DE7A-D01F-720C-FDB38159B0A6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0" name="Google Shape;9583;p30">
                <a:extLst>
                  <a:ext uri="{FF2B5EF4-FFF2-40B4-BE49-F238E27FC236}">
                    <a16:creationId xmlns:a16="http://schemas.microsoft.com/office/drawing/2014/main" id="{3403AA8B-E6B0-C3F0-1BD1-7C9E6626264D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1" name="Google Shape;9584;p30">
                <a:extLst>
                  <a:ext uri="{FF2B5EF4-FFF2-40B4-BE49-F238E27FC236}">
                    <a16:creationId xmlns:a16="http://schemas.microsoft.com/office/drawing/2014/main" id="{427BDE9E-EDD8-A2EE-FAF3-BCC636BFD15C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2" name="Google Shape;9585;p30">
                <a:extLst>
                  <a:ext uri="{FF2B5EF4-FFF2-40B4-BE49-F238E27FC236}">
                    <a16:creationId xmlns:a16="http://schemas.microsoft.com/office/drawing/2014/main" id="{898336C7-AF42-D180-8514-0DA082BE7E83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3" name="Google Shape;9586;p30">
                <a:extLst>
                  <a:ext uri="{FF2B5EF4-FFF2-40B4-BE49-F238E27FC236}">
                    <a16:creationId xmlns:a16="http://schemas.microsoft.com/office/drawing/2014/main" id="{0D0435F1-3522-84A0-D1C9-1A3774C75488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4" name="Google Shape;9587;p30">
                <a:extLst>
                  <a:ext uri="{FF2B5EF4-FFF2-40B4-BE49-F238E27FC236}">
                    <a16:creationId xmlns:a16="http://schemas.microsoft.com/office/drawing/2014/main" id="{1963FA94-309F-2B3B-7C3A-5A701D5F97F6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5" name="Google Shape;9588;p30">
                <a:extLst>
                  <a:ext uri="{FF2B5EF4-FFF2-40B4-BE49-F238E27FC236}">
                    <a16:creationId xmlns:a16="http://schemas.microsoft.com/office/drawing/2014/main" id="{6C791C24-8249-8DD3-DC0B-2512FF1AB40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6" name="Google Shape;9589;p30">
                <a:extLst>
                  <a:ext uri="{FF2B5EF4-FFF2-40B4-BE49-F238E27FC236}">
                    <a16:creationId xmlns:a16="http://schemas.microsoft.com/office/drawing/2014/main" id="{906F6DE4-E6A6-9207-7D2B-053E1992AD71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7" name="Google Shape;9590;p30">
                <a:extLst>
                  <a:ext uri="{FF2B5EF4-FFF2-40B4-BE49-F238E27FC236}">
                    <a16:creationId xmlns:a16="http://schemas.microsoft.com/office/drawing/2014/main" id="{51F9CE1C-54F7-B098-8ED4-5F6B964F67FE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8" name="Google Shape;9591;p30">
                <a:extLst>
                  <a:ext uri="{FF2B5EF4-FFF2-40B4-BE49-F238E27FC236}">
                    <a16:creationId xmlns:a16="http://schemas.microsoft.com/office/drawing/2014/main" id="{3709F980-F47A-D5B3-A2CD-913DB84155CD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9" name="Google Shape;9592;p30">
                <a:extLst>
                  <a:ext uri="{FF2B5EF4-FFF2-40B4-BE49-F238E27FC236}">
                    <a16:creationId xmlns:a16="http://schemas.microsoft.com/office/drawing/2014/main" id="{B9609A38-B9DA-6127-0367-A56E048DEA8A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9593;p30">
                <a:extLst>
                  <a:ext uri="{FF2B5EF4-FFF2-40B4-BE49-F238E27FC236}">
                    <a16:creationId xmlns:a16="http://schemas.microsoft.com/office/drawing/2014/main" id="{5B3E8E00-0650-CDF8-8743-AFCE459B348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1" name="Google Shape;9594;p30">
                <a:extLst>
                  <a:ext uri="{FF2B5EF4-FFF2-40B4-BE49-F238E27FC236}">
                    <a16:creationId xmlns:a16="http://schemas.microsoft.com/office/drawing/2014/main" id="{0444547C-F523-A649-6F81-2D6FE8EB7E0D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2" name="Google Shape;9595;p30">
                <a:extLst>
                  <a:ext uri="{FF2B5EF4-FFF2-40B4-BE49-F238E27FC236}">
                    <a16:creationId xmlns:a16="http://schemas.microsoft.com/office/drawing/2014/main" id="{B9721DAA-C95F-D396-A7BB-A3474A73E934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9596;p30">
                <a:extLst>
                  <a:ext uri="{FF2B5EF4-FFF2-40B4-BE49-F238E27FC236}">
                    <a16:creationId xmlns:a16="http://schemas.microsoft.com/office/drawing/2014/main" id="{8473CD1A-CCCE-E682-FA7F-37A2FB20849B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9597;p30">
                <a:extLst>
                  <a:ext uri="{FF2B5EF4-FFF2-40B4-BE49-F238E27FC236}">
                    <a16:creationId xmlns:a16="http://schemas.microsoft.com/office/drawing/2014/main" id="{376244D0-F877-533C-2EC6-0D8D53C66F55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9598;p30">
                <a:extLst>
                  <a:ext uri="{FF2B5EF4-FFF2-40B4-BE49-F238E27FC236}">
                    <a16:creationId xmlns:a16="http://schemas.microsoft.com/office/drawing/2014/main" id="{87511E94-0244-0B66-C8E7-F808FDF06FE5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9599;p30">
                <a:extLst>
                  <a:ext uri="{FF2B5EF4-FFF2-40B4-BE49-F238E27FC236}">
                    <a16:creationId xmlns:a16="http://schemas.microsoft.com/office/drawing/2014/main" id="{C27D9F6C-1C95-F6D8-105F-44640210321C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9600;p30">
                <a:extLst>
                  <a:ext uri="{FF2B5EF4-FFF2-40B4-BE49-F238E27FC236}">
                    <a16:creationId xmlns:a16="http://schemas.microsoft.com/office/drawing/2014/main" id="{C49D052E-0115-24B9-35AD-17EA6958C2DA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9601;p30">
                <a:extLst>
                  <a:ext uri="{FF2B5EF4-FFF2-40B4-BE49-F238E27FC236}">
                    <a16:creationId xmlns:a16="http://schemas.microsoft.com/office/drawing/2014/main" id="{6BFB33F1-D522-64C6-BFD3-28A9C034FBAE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9602;p30">
                <a:extLst>
                  <a:ext uri="{FF2B5EF4-FFF2-40B4-BE49-F238E27FC236}">
                    <a16:creationId xmlns:a16="http://schemas.microsoft.com/office/drawing/2014/main" id="{C5B6878D-80E0-0C2A-22CA-E817CA010998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9603;p30">
                <a:extLst>
                  <a:ext uri="{FF2B5EF4-FFF2-40B4-BE49-F238E27FC236}">
                    <a16:creationId xmlns:a16="http://schemas.microsoft.com/office/drawing/2014/main" id="{25E545CC-5612-2770-F901-34B4F0DA24DC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9604;p30">
                <a:extLst>
                  <a:ext uri="{FF2B5EF4-FFF2-40B4-BE49-F238E27FC236}">
                    <a16:creationId xmlns:a16="http://schemas.microsoft.com/office/drawing/2014/main" id="{303ADD91-34A8-2E5A-D58D-64609EBA8EEC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9605;p30">
                <a:extLst>
                  <a:ext uri="{FF2B5EF4-FFF2-40B4-BE49-F238E27FC236}">
                    <a16:creationId xmlns:a16="http://schemas.microsoft.com/office/drawing/2014/main" id="{FF47FA28-6215-AB4A-A953-B1651FB1F6EE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9606;p30">
                <a:extLst>
                  <a:ext uri="{FF2B5EF4-FFF2-40B4-BE49-F238E27FC236}">
                    <a16:creationId xmlns:a16="http://schemas.microsoft.com/office/drawing/2014/main" id="{EFD41D5F-43ED-12E7-19B7-DE442C4D7CB3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9607;p30">
                <a:extLst>
                  <a:ext uri="{FF2B5EF4-FFF2-40B4-BE49-F238E27FC236}">
                    <a16:creationId xmlns:a16="http://schemas.microsoft.com/office/drawing/2014/main" id="{68CD3909-2BE0-7D92-592C-3C4979A3208D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9608;p30">
                <a:extLst>
                  <a:ext uri="{FF2B5EF4-FFF2-40B4-BE49-F238E27FC236}">
                    <a16:creationId xmlns:a16="http://schemas.microsoft.com/office/drawing/2014/main" id="{C773F946-217E-81F5-4CCA-CDFD76283041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9609;p30">
                <a:extLst>
                  <a:ext uri="{FF2B5EF4-FFF2-40B4-BE49-F238E27FC236}">
                    <a16:creationId xmlns:a16="http://schemas.microsoft.com/office/drawing/2014/main" id="{2D1A8E5B-4986-CEC9-0098-BECF507C86C4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9610;p30">
                <a:extLst>
                  <a:ext uri="{FF2B5EF4-FFF2-40B4-BE49-F238E27FC236}">
                    <a16:creationId xmlns:a16="http://schemas.microsoft.com/office/drawing/2014/main" id="{EA6D9C91-9B36-4A47-0778-97C1DE9C3FF7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9611;p30">
                <a:extLst>
                  <a:ext uri="{FF2B5EF4-FFF2-40B4-BE49-F238E27FC236}">
                    <a16:creationId xmlns:a16="http://schemas.microsoft.com/office/drawing/2014/main" id="{57193850-907B-A7DF-C874-2130D82D66AF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9612;p30">
                <a:extLst>
                  <a:ext uri="{FF2B5EF4-FFF2-40B4-BE49-F238E27FC236}">
                    <a16:creationId xmlns:a16="http://schemas.microsoft.com/office/drawing/2014/main" id="{BB58F175-F9B7-E5A6-E791-1FCBA1EF27B2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0" name="Google Shape;9613;p30">
                <a:extLst>
                  <a:ext uri="{FF2B5EF4-FFF2-40B4-BE49-F238E27FC236}">
                    <a16:creationId xmlns:a16="http://schemas.microsoft.com/office/drawing/2014/main" id="{CD289B50-5488-C0D0-BCBA-3ACCBFE4058C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1" name="Google Shape;9614;p30">
                <a:extLst>
                  <a:ext uri="{FF2B5EF4-FFF2-40B4-BE49-F238E27FC236}">
                    <a16:creationId xmlns:a16="http://schemas.microsoft.com/office/drawing/2014/main" id="{E906BDCA-3DC2-1354-29F2-F7E37F1E3632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9615;p30">
                <a:extLst>
                  <a:ext uri="{FF2B5EF4-FFF2-40B4-BE49-F238E27FC236}">
                    <a16:creationId xmlns:a16="http://schemas.microsoft.com/office/drawing/2014/main" id="{A2C84484-455C-1E5D-A1AD-7B56E6DD500D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9616;p30">
                <a:extLst>
                  <a:ext uri="{FF2B5EF4-FFF2-40B4-BE49-F238E27FC236}">
                    <a16:creationId xmlns:a16="http://schemas.microsoft.com/office/drawing/2014/main" id="{D1C178E8-0411-12F7-21B9-E4D82D4AB9E9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9617;p30">
                <a:extLst>
                  <a:ext uri="{FF2B5EF4-FFF2-40B4-BE49-F238E27FC236}">
                    <a16:creationId xmlns:a16="http://schemas.microsoft.com/office/drawing/2014/main" id="{E7AEAC7A-5D2B-BC94-B561-9111159D610A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9618;p30">
                <a:extLst>
                  <a:ext uri="{FF2B5EF4-FFF2-40B4-BE49-F238E27FC236}">
                    <a16:creationId xmlns:a16="http://schemas.microsoft.com/office/drawing/2014/main" id="{EBB1DA55-EFF0-D7C0-A592-7E9AC9521024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9619;p30">
                <a:extLst>
                  <a:ext uri="{FF2B5EF4-FFF2-40B4-BE49-F238E27FC236}">
                    <a16:creationId xmlns:a16="http://schemas.microsoft.com/office/drawing/2014/main" id="{ECB8F88D-EB53-F660-0534-C33B47C5E215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7" name="Google Shape;9620;p30">
                <a:extLst>
                  <a:ext uri="{FF2B5EF4-FFF2-40B4-BE49-F238E27FC236}">
                    <a16:creationId xmlns:a16="http://schemas.microsoft.com/office/drawing/2014/main" id="{989C759F-B916-871E-C042-B45F9FF1CC09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8" name="Google Shape;9621;p30">
                <a:extLst>
                  <a:ext uri="{FF2B5EF4-FFF2-40B4-BE49-F238E27FC236}">
                    <a16:creationId xmlns:a16="http://schemas.microsoft.com/office/drawing/2014/main" id="{BFBBEF36-8A34-E78E-FF98-43125C66EAC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9" name="Google Shape;9622;p30">
                <a:extLst>
                  <a:ext uri="{FF2B5EF4-FFF2-40B4-BE49-F238E27FC236}">
                    <a16:creationId xmlns:a16="http://schemas.microsoft.com/office/drawing/2014/main" id="{F398D4B4-043A-8D83-DDB4-ACB346D62234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0" name="Google Shape;9623;p30">
                <a:extLst>
                  <a:ext uri="{FF2B5EF4-FFF2-40B4-BE49-F238E27FC236}">
                    <a16:creationId xmlns:a16="http://schemas.microsoft.com/office/drawing/2014/main" id="{3E4CFC21-0B43-DC0F-D92B-DB871D3AA603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1" name="Google Shape;9624;p30">
                <a:extLst>
                  <a:ext uri="{FF2B5EF4-FFF2-40B4-BE49-F238E27FC236}">
                    <a16:creationId xmlns:a16="http://schemas.microsoft.com/office/drawing/2014/main" id="{1AF29415-EC6A-1379-615B-94F1748E50B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2" name="Google Shape;9625;p30">
                <a:extLst>
                  <a:ext uri="{FF2B5EF4-FFF2-40B4-BE49-F238E27FC236}">
                    <a16:creationId xmlns:a16="http://schemas.microsoft.com/office/drawing/2014/main" id="{E811E2A5-F03D-E604-BC5D-E2B4DD36DBD7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3" name="Google Shape;9626;p30">
                <a:extLst>
                  <a:ext uri="{FF2B5EF4-FFF2-40B4-BE49-F238E27FC236}">
                    <a16:creationId xmlns:a16="http://schemas.microsoft.com/office/drawing/2014/main" id="{23159E7F-B68C-8B6A-75EB-0023CD6F3E8B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4" name="Google Shape;9627;p30">
                <a:extLst>
                  <a:ext uri="{FF2B5EF4-FFF2-40B4-BE49-F238E27FC236}">
                    <a16:creationId xmlns:a16="http://schemas.microsoft.com/office/drawing/2014/main" id="{44186F91-332B-239C-57DF-F13ABDA7B68A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5" name="Google Shape;9628;p30">
                <a:extLst>
                  <a:ext uri="{FF2B5EF4-FFF2-40B4-BE49-F238E27FC236}">
                    <a16:creationId xmlns:a16="http://schemas.microsoft.com/office/drawing/2014/main" id="{7D30B803-7CB8-F425-2A30-E01C1EB60B7C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6" name="Google Shape;9629;p30">
                <a:extLst>
                  <a:ext uri="{FF2B5EF4-FFF2-40B4-BE49-F238E27FC236}">
                    <a16:creationId xmlns:a16="http://schemas.microsoft.com/office/drawing/2014/main" id="{05C70821-AE15-7172-667E-49D21EA340D6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7" name="Google Shape;9630;p30">
                <a:extLst>
                  <a:ext uri="{FF2B5EF4-FFF2-40B4-BE49-F238E27FC236}">
                    <a16:creationId xmlns:a16="http://schemas.microsoft.com/office/drawing/2014/main" id="{96B75198-34E3-200E-1BBF-E7BEB14C0AFC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8" name="Google Shape;9631;p30">
                <a:extLst>
                  <a:ext uri="{FF2B5EF4-FFF2-40B4-BE49-F238E27FC236}">
                    <a16:creationId xmlns:a16="http://schemas.microsoft.com/office/drawing/2014/main" id="{E08AD3B0-F9F2-E2CB-24C2-DA67AAA9B45D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9" name="Google Shape;9632;p30">
                <a:extLst>
                  <a:ext uri="{FF2B5EF4-FFF2-40B4-BE49-F238E27FC236}">
                    <a16:creationId xmlns:a16="http://schemas.microsoft.com/office/drawing/2014/main" id="{AD2E4C95-F54C-B6A4-D0C9-694DAE9CBE71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0" name="Google Shape;9633;p30">
                <a:extLst>
                  <a:ext uri="{FF2B5EF4-FFF2-40B4-BE49-F238E27FC236}">
                    <a16:creationId xmlns:a16="http://schemas.microsoft.com/office/drawing/2014/main" id="{6FDAA6A2-6CFD-3745-236F-05063274A31A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1" name="Google Shape;9634;p30">
                <a:extLst>
                  <a:ext uri="{FF2B5EF4-FFF2-40B4-BE49-F238E27FC236}">
                    <a16:creationId xmlns:a16="http://schemas.microsoft.com/office/drawing/2014/main" id="{D75C9E4D-7878-9C95-B297-3D3109C37F8B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2" name="Google Shape;9635;p30">
                <a:extLst>
                  <a:ext uri="{FF2B5EF4-FFF2-40B4-BE49-F238E27FC236}">
                    <a16:creationId xmlns:a16="http://schemas.microsoft.com/office/drawing/2014/main" id="{D16C2B7B-DCEA-EEE4-D44F-69456207E8BB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3" name="Google Shape;9636;p30">
                <a:extLst>
                  <a:ext uri="{FF2B5EF4-FFF2-40B4-BE49-F238E27FC236}">
                    <a16:creationId xmlns:a16="http://schemas.microsoft.com/office/drawing/2014/main" id="{B960A414-B10F-45B3-2C6D-C4609D16069D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4" name="Google Shape;9637;p30">
                <a:extLst>
                  <a:ext uri="{FF2B5EF4-FFF2-40B4-BE49-F238E27FC236}">
                    <a16:creationId xmlns:a16="http://schemas.microsoft.com/office/drawing/2014/main" id="{242EF340-CE59-06AA-4413-9D04E70C2204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5" name="Google Shape;9638;p30">
                <a:extLst>
                  <a:ext uri="{FF2B5EF4-FFF2-40B4-BE49-F238E27FC236}">
                    <a16:creationId xmlns:a16="http://schemas.microsoft.com/office/drawing/2014/main" id="{F479C46E-064F-C6D0-3F78-426DA5F97ED7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6" name="Google Shape;9639;p30">
                <a:extLst>
                  <a:ext uri="{FF2B5EF4-FFF2-40B4-BE49-F238E27FC236}">
                    <a16:creationId xmlns:a16="http://schemas.microsoft.com/office/drawing/2014/main" id="{EE13AE34-F589-7B32-505D-2ED915BE52A4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9640;p30">
                <a:extLst>
                  <a:ext uri="{FF2B5EF4-FFF2-40B4-BE49-F238E27FC236}">
                    <a16:creationId xmlns:a16="http://schemas.microsoft.com/office/drawing/2014/main" id="{012A28A6-F6B7-7B42-BF06-9FA4443A3D4F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9641;p30">
                <a:extLst>
                  <a:ext uri="{FF2B5EF4-FFF2-40B4-BE49-F238E27FC236}">
                    <a16:creationId xmlns:a16="http://schemas.microsoft.com/office/drawing/2014/main" id="{9A1051F0-F7E3-3415-A9E2-4ECDA922B74D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9642;p30">
                <a:extLst>
                  <a:ext uri="{FF2B5EF4-FFF2-40B4-BE49-F238E27FC236}">
                    <a16:creationId xmlns:a16="http://schemas.microsoft.com/office/drawing/2014/main" id="{CF1CAFFE-F3A1-A226-2FD8-5D4B0F3F0927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9643;p30">
                <a:extLst>
                  <a:ext uri="{FF2B5EF4-FFF2-40B4-BE49-F238E27FC236}">
                    <a16:creationId xmlns:a16="http://schemas.microsoft.com/office/drawing/2014/main" id="{1DC33ED0-1785-87CF-EE62-70AA9823C549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1" name="Google Shape;9644;p30">
                <a:extLst>
                  <a:ext uri="{FF2B5EF4-FFF2-40B4-BE49-F238E27FC236}">
                    <a16:creationId xmlns:a16="http://schemas.microsoft.com/office/drawing/2014/main" id="{3EF5DD11-9EF3-D7D9-ED02-F316158E7ABC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2" name="Google Shape;9645;p30">
                <a:extLst>
                  <a:ext uri="{FF2B5EF4-FFF2-40B4-BE49-F238E27FC236}">
                    <a16:creationId xmlns:a16="http://schemas.microsoft.com/office/drawing/2014/main" id="{3FC91B77-647F-2D0F-BC6C-05247E0D02B3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9646;p30">
                <a:extLst>
                  <a:ext uri="{FF2B5EF4-FFF2-40B4-BE49-F238E27FC236}">
                    <a16:creationId xmlns:a16="http://schemas.microsoft.com/office/drawing/2014/main" id="{8B280434-C01B-1C77-3C46-966F44ECA6A7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9647;p30">
                <a:extLst>
                  <a:ext uri="{FF2B5EF4-FFF2-40B4-BE49-F238E27FC236}">
                    <a16:creationId xmlns:a16="http://schemas.microsoft.com/office/drawing/2014/main" id="{BF5CCDA3-71B3-A215-224A-E895AF71FE47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9648;p30">
                <a:extLst>
                  <a:ext uri="{FF2B5EF4-FFF2-40B4-BE49-F238E27FC236}">
                    <a16:creationId xmlns:a16="http://schemas.microsoft.com/office/drawing/2014/main" id="{5F257CC9-7BD4-54AB-195F-5D6219D334FF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6" name="Google Shape;9649;p30">
                <a:extLst>
                  <a:ext uri="{FF2B5EF4-FFF2-40B4-BE49-F238E27FC236}">
                    <a16:creationId xmlns:a16="http://schemas.microsoft.com/office/drawing/2014/main" id="{8DD4E0E6-D78C-5E68-EC15-8BA2A5F6D0A3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7" name="Google Shape;9650;p30">
                <a:extLst>
                  <a:ext uri="{FF2B5EF4-FFF2-40B4-BE49-F238E27FC236}">
                    <a16:creationId xmlns:a16="http://schemas.microsoft.com/office/drawing/2014/main" id="{F55A5961-B416-B94A-16D3-53F883078184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8" name="Google Shape;9651;p30">
                <a:extLst>
                  <a:ext uri="{FF2B5EF4-FFF2-40B4-BE49-F238E27FC236}">
                    <a16:creationId xmlns:a16="http://schemas.microsoft.com/office/drawing/2014/main" id="{78A0AED7-3916-8C7B-E21D-A05ADC1EFC90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9" name="Google Shape;9652;p30">
                <a:extLst>
                  <a:ext uri="{FF2B5EF4-FFF2-40B4-BE49-F238E27FC236}">
                    <a16:creationId xmlns:a16="http://schemas.microsoft.com/office/drawing/2014/main" id="{37B9DA5B-4289-D81C-BD13-B66BFBE2D568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0" name="Google Shape;9653;p30">
                <a:extLst>
                  <a:ext uri="{FF2B5EF4-FFF2-40B4-BE49-F238E27FC236}">
                    <a16:creationId xmlns:a16="http://schemas.microsoft.com/office/drawing/2014/main" id="{01C869B3-9619-B23F-8594-6301F29D0A3C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1" name="Google Shape;9654;p30">
                <a:extLst>
                  <a:ext uri="{FF2B5EF4-FFF2-40B4-BE49-F238E27FC236}">
                    <a16:creationId xmlns:a16="http://schemas.microsoft.com/office/drawing/2014/main" id="{185B2F30-1142-8A88-6258-0FA6C9AF4C1D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2" name="Google Shape;9655;p30">
                <a:extLst>
                  <a:ext uri="{FF2B5EF4-FFF2-40B4-BE49-F238E27FC236}">
                    <a16:creationId xmlns:a16="http://schemas.microsoft.com/office/drawing/2014/main" id="{45C64B55-D3A8-9E67-F0BC-80701D34298D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3" name="Google Shape;9656;p30">
                <a:extLst>
                  <a:ext uri="{FF2B5EF4-FFF2-40B4-BE49-F238E27FC236}">
                    <a16:creationId xmlns:a16="http://schemas.microsoft.com/office/drawing/2014/main" id="{E1FEA4E7-0C81-AEE8-2ADC-871E6CB51D56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9657;p30">
                <a:extLst>
                  <a:ext uri="{FF2B5EF4-FFF2-40B4-BE49-F238E27FC236}">
                    <a16:creationId xmlns:a16="http://schemas.microsoft.com/office/drawing/2014/main" id="{2DC6C2BD-7C3E-55B6-85DF-B41176FEFC29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9658;p30">
                <a:extLst>
                  <a:ext uri="{FF2B5EF4-FFF2-40B4-BE49-F238E27FC236}">
                    <a16:creationId xmlns:a16="http://schemas.microsoft.com/office/drawing/2014/main" id="{34EC559B-6118-1BF4-016D-400EA76911CB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9659;p30">
                <a:extLst>
                  <a:ext uri="{FF2B5EF4-FFF2-40B4-BE49-F238E27FC236}">
                    <a16:creationId xmlns:a16="http://schemas.microsoft.com/office/drawing/2014/main" id="{D7CD6745-B105-B06F-30E1-83C776F3AF47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9660;p30">
                <a:extLst>
                  <a:ext uri="{FF2B5EF4-FFF2-40B4-BE49-F238E27FC236}">
                    <a16:creationId xmlns:a16="http://schemas.microsoft.com/office/drawing/2014/main" id="{D20D64E6-C0C8-6B57-4B08-980AAF7C7E11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9661;p30">
                <a:extLst>
                  <a:ext uri="{FF2B5EF4-FFF2-40B4-BE49-F238E27FC236}">
                    <a16:creationId xmlns:a16="http://schemas.microsoft.com/office/drawing/2014/main" id="{BAF1C2A1-38F7-4B82-AFAF-EB1F89727E65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9662;p30">
                <a:extLst>
                  <a:ext uri="{FF2B5EF4-FFF2-40B4-BE49-F238E27FC236}">
                    <a16:creationId xmlns:a16="http://schemas.microsoft.com/office/drawing/2014/main" id="{57476F75-215B-AE4C-09CD-C4005A66891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9663;p30">
                <a:extLst>
                  <a:ext uri="{FF2B5EF4-FFF2-40B4-BE49-F238E27FC236}">
                    <a16:creationId xmlns:a16="http://schemas.microsoft.com/office/drawing/2014/main" id="{403A18D9-4F1E-A4EE-C205-46C4CDC775C3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1" name="Google Shape;9664;p30">
                <a:extLst>
                  <a:ext uri="{FF2B5EF4-FFF2-40B4-BE49-F238E27FC236}">
                    <a16:creationId xmlns:a16="http://schemas.microsoft.com/office/drawing/2014/main" id="{5B2DF9E9-89BF-4CE4-D005-0818F4ADC0C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2" name="Google Shape;9665;p30">
                <a:extLst>
                  <a:ext uri="{FF2B5EF4-FFF2-40B4-BE49-F238E27FC236}">
                    <a16:creationId xmlns:a16="http://schemas.microsoft.com/office/drawing/2014/main" id="{66C2AA2E-ED1F-5AAF-369C-A7C356FA519C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9666;p30">
                <a:extLst>
                  <a:ext uri="{FF2B5EF4-FFF2-40B4-BE49-F238E27FC236}">
                    <a16:creationId xmlns:a16="http://schemas.microsoft.com/office/drawing/2014/main" id="{8161C293-436E-BB89-C9FE-FDA10AB062FD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9667;p30">
                <a:extLst>
                  <a:ext uri="{FF2B5EF4-FFF2-40B4-BE49-F238E27FC236}">
                    <a16:creationId xmlns:a16="http://schemas.microsoft.com/office/drawing/2014/main" id="{CDEA7997-E6AB-4B37-71D6-CE4E76F2CF5A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9668;p30">
                <a:extLst>
                  <a:ext uri="{FF2B5EF4-FFF2-40B4-BE49-F238E27FC236}">
                    <a16:creationId xmlns:a16="http://schemas.microsoft.com/office/drawing/2014/main" id="{4EDA39EF-B28F-CADD-AE5E-12FD25ADE2A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9669;p30">
                <a:extLst>
                  <a:ext uri="{FF2B5EF4-FFF2-40B4-BE49-F238E27FC236}">
                    <a16:creationId xmlns:a16="http://schemas.microsoft.com/office/drawing/2014/main" id="{B6D1593F-B273-056E-39BA-795705668BDF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9670;p30">
                <a:extLst>
                  <a:ext uri="{FF2B5EF4-FFF2-40B4-BE49-F238E27FC236}">
                    <a16:creationId xmlns:a16="http://schemas.microsoft.com/office/drawing/2014/main" id="{6DADAB12-4B43-9A03-21CA-A38BA9FF7A96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9671;p30">
                <a:extLst>
                  <a:ext uri="{FF2B5EF4-FFF2-40B4-BE49-F238E27FC236}">
                    <a16:creationId xmlns:a16="http://schemas.microsoft.com/office/drawing/2014/main" id="{C1BBBB71-BF39-3984-000F-05A82504B080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9672;p30">
                <a:extLst>
                  <a:ext uri="{FF2B5EF4-FFF2-40B4-BE49-F238E27FC236}">
                    <a16:creationId xmlns:a16="http://schemas.microsoft.com/office/drawing/2014/main" id="{208A6F07-2250-BAF4-4D0F-C860AB768D92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9673;p30">
                <a:extLst>
                  <a:ext uri="{FF2B5EF4-FFF2-40B4-BE49-F238E27FC236}">
                    <a16:creationId xmlns:a16="http://schemas.microsoft.com/office/drawing/2014/main" id="{CEA026C9-7EF3-3B12-E890-D66412AE60E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9674;p30">
                <a:extLst>
                  <a:ext uri="{FF2B5EF4-FFF2-40B4-BE49-F238E27FC236}">
                    <a16:creationId xmlns:a16="http://schemas.microsoft.com/office/drawing/2014/main" id="{21652138-8ED0-8E25-464D-2867F7075A75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9675;p30">
                <a:extLst>
                  <a:ext uri="{FF2B5EF4-FFF2-40B4-BE49-F238E27FC236}">
                    <a16:creationId xmlns:a16="http://schemas.microsoft.com/office/drawing/2014/main" id="{86998C12-DB0A-F84C-A1A3-6D11F1E9209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9676;p30">
                <a:extLst>
                  <a:ext uri="{FF2B5EF4-FFF2-40B4-BE49-F238E27FC236}">
                    <a16:creationId xmlns:a16="http://schemas.microsoft.com/office/drawing/2014/main" id="{2AC273E4-1F2B-A373-E474-2826D4CE1B53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9677;p30">
                <a:extLst>
                  <a:ext uri="{FF2B5EF4-FFF2-40B4-BE49-F238E27FC236}">
                    <a16:creationId xmlns:a16="http://schemas.microsoft.com/office/drawing/2014/main" id="{569DF8C5-8B54-2A5E-2E11-81783029AC7E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9678;p30">
                <a:extLst>
                  <a:ext uri="{FF2B5EF4-FFF2-40B4-BE49-F238E27FC236}">
                    <a16:creationId xmlns:a16="http://schemas.microsoft.com/office/drawing/2014/main" id="{536F219A-9DDA-BE62-D6D8-FA479E66C6C5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9679;p30">
                <a:extLst>
                  <a:ext uri="{FF2B5EF4-FFF2-40B4-BE49-F238E27FC236}">
                    <a16:creationId xmlns:a16="http://schemas.microsoft.com/office/drawing/2014/main" id="{E61E25B3-6CAB-8584-2DCC-2AB3A093FCAB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9680;p30">
                <a:extLst>
                  <a:ext uri="{FF2B5EF4-FFF2-40B4-BE49-F238E27FC236}">
                    <a16:creationId xmlns:a16="http://schemas.microsoft.com/office/drawing/2014/main" id="{98F819B0-B3C5-3AE0-D7CA-43A9E6123C9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9681;p30">
                <a:extLst>
                  <a:ext uri="{FF2B5EF4-FFF2-40B4-BE49-F238E27FC236}">
                    <a16:creationId xmlns:a16="http://schemas.microsoft.com/office/drawing/2014/main" id="{F0D1DF36-86CA-655C-C66E-31B572381B43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9682;p30">
                <a:extLst>
                  <a:ext uri="{FF2B5EF4-FFF2-40B4-BE49-F238E27FC236}">
                    <a16:creationId xmlns:a16="http://schemas.microsoft.com/office/drawing/2014/main" id="{6C021EC1-8B5F-A826-EEFC-2FB56702BC63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9683;p30">
                <a:extLst>
                  <a:ext uri="{FF2B5EF4-FFF2-40B4-BE49-F238E27FC236}">
                    <a16:creationId xmlns:a16="http://schemas.microsoft.com/office/drawing/2014/main" id="{5EC4B511-F747-A3EF-F17A-2712A0DADCCC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9684;p30">
                <a:extLst>
                  <a:ext uri="{FF2B5EF4-FFF2-40B4-BE49-F238E27FC236}">
                    <a16:creationId xmlns:a16="http://schemas.microsoft.com/office/drawing/2014/main" id="{B52CACC4-4D97-9672-3796-39F3ED14DBF5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9685;p30">
                <a:extLst>
                  <a:ext uri="{FF2B5EF4-FFF2-40B4-BE49-F238E27FC236}">
                    <a16:creationId xmlns:a16="http://schemas.microsoft.com/office/drawing/2014/main" id="{9D0AB712-A328-0939-D76F-61CFFC7066FD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9686;p30">
                <a:extLst>
                  <a:ext uri="{FF2B5EF4-FFF2-40B4-BE49-F238E27FC236}">
                    <a16:creationId xmlns:a16="http://schemas.microsoft.com/office/drawing/2014/main" id="{95D5B03A-6097-0484-8D4B-9DE8C13D46F5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9687;p30">
                <a:extLst>
                  <a:ext uri="{FF2B5EF4-FFF2-40B4-BE49-F238E27FC236}">
                    <a16:creationId xmlns:a16="http://schemas.microsoft.com/office/drawing/2014/main" id="{BEBA292B-1AD5-3ED3-EB36-4323C43D45F5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9688;p30">
                <a:extLst>
                  <a:ext uri="{FF2B5EF4-FFF2-40B4-BE49-F238E27FC236}">
                    <a16:creationId xmlns:a16="http://schemas.microsoft.com/office/drawing/2014/main" id="{6BD94AF0-E13D-4C7E-FAF3-4DF89BAA0696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9689;p30">
                <a:extLst>
                  <a:ext uri="{FF2B5EF4-FFF2-40B4-BE49-F238E27FC236}">
                    <a16:creationId xmlns:a16="http://schemas.microsoft.com/office/drawing/2014/main" id="{88A42199-F1CD-877B-CEF8-49D40AA1CBE0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9690;p30">
                <a:extLst>
                  <a:ext uri="{FF2B5EF4-FFF2-40B4-BE49-F238E27FC236}">
                    <a16:creationId xmlns:a16="http://schemas.microsoft.com/office/drawing/2014/main" id="{D8A44417-51A8-190D-E2CE-12673D8F779B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9691;p30">
                <a:extLst>
                  <a:ext uri="{FF2B5EF4-FFF2-40B4-BE49-F238E27FC236}">
                    <a16:creationId xmlns:a16="http://schemas.microsoft.com/office/drawing/2014/main" id="{3092E2DE-6CCD-5CE9-AF64-582C0614FC30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9692;p30">
                <a:extLst>
                  <a:ext uri="{FF2B5EF4-FFF2-40B4-BE49-F238E27FC236}">
                    <a16:creationId xmlns:a16="http://schemas.microsoft.com/office/drawing/2014/main" id="{DDCE580F-D3DE-1BF7-F588-A4F922C40F20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9693;p30">
                <a:extLst>
                  <a:ext uri="{FF2B5EF4-FFF2-40B4-BE49-F238E27FC236}">
                    <a16:creationId xmlns:a16="http://schemas.microsoft.com/office/drawing/2014/main" id="{1427CB52-D61A-6A6B-56C1-517BA3B295AE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9694;p30">
                <a:extLst>
                  <a:ext uri="{FF2B5EF4-FFF2-40B4-BE49-F238E27FC236}">
                    <a16:creationId xmlns:a16="http://schemas.microsoft.com/office/drawing/2014/main" id="{D5284728-2379-A633-39E2-42895E5361CC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9695;p30">
                <a:extLst>
                  <a:ext uri="{FF2B5EF4-FFF2-40B4-BE49-F238E27FC236}">
                    <a16:creationId xmlns:a16="http://schemas.microsoft.com/office/drawing/2014/main" id="{9CEC44A3-04E5-3CA4-5315-C75F9FB833CB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9696;p30">
                <a:extLst>
                  <a:ext uri="{FF2B5EF4-FFF2-40B4-BE49-F238E27FC236}">
                    <a16:creationId xmlns:a16="http://schemas.microsoft.com/office/drawing/2014/main" id="{51F0C752-5C19-7E77-A5D7-A09250AACA68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9697;p30">
                <a:extLst>
                  <a:ext uri="{FF2B5EF4-FFF2-40B4-BE49-F238E27FC236}">
                    <a16:creationId xmlns:a16="http://schemas.microsoft.com/office/drawing/2014/main" id="{D1C8C6DC-1D39-FB8D-8EF0-8A8C1480631F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9698;p30">
                <a:extLst>
                  <a:ext uri="{FF2B5EF4-FFF2-40B4-BE49-F238E27FC236}">
                    <a16:creationId xmlns:a16="http://schemas.microsoft.com/office/drawing/2014/main" id="{8927140B-C50B-4D61-3C2E-DB5C4C4144B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9699;p30">
                <a:extLst>
                  <a:ext uri="{FF2B5EF4-FFF2-40B4-BE49-F238E27FC236}">
                    <a16:creationId xmlns:a16="http://schemas.microsoft.com/office/drawing/2014/main" id="{113E9684-7735-937A-762D-C98635B023C8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9700;p30">
                <a:extLst>
                  <a:ext uri="{FF2B5EF4-FFF2-40B4-BE49-F238E27FC236}">
                    <a16:creationId xmlns:a16="http://schemas.microsoft.com/office/drawing/2014/main" id="{900E4512-D95D-BACE-6B9E-EAD77EA58B5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9701;p30">
                <a:extLst>
                  <a:ext uri="{FF2B5EF4-FFF2-40B4-BE49-F238E27FC236}">
                    <a16:creationId xmlns:a16="http://schemas.microsoft.com/office/drawing/2014/main" id="{D4B8DFF4-B767-B788-3E69-C0E0C05214BC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9702;p30">
                <a:extLst>
                  <a:ext uri="{FF2B5EF4-FFF2-40B4-BE49-F238E27FC236}">
                    <a16:creationId xmlns:a16="http://schemas.microsoft.com/office/drawing/2014/main" id="{2B8B4F2D-08A0-E785-2005-D6639B16F0D5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9703;p30">
                <a:extLst>
                  <a:ext uri="{FF2B5EF4-FFF2-40B4-BE49-F238E27FC236}">
                    <a16:creationId xmlns:a16="http://schemas.microsoft.com/office/drawing/2014/main" id="{B97BFC32-A85B-500F-CBA5-5B08C08485AA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9704;p30">
                <a:extLst>
                  <a:ext uri="{FF2B5EF4-FFF2-40B4-BE49-F238E27FC236}">
                    <a16:creationId xmlns:a16="http://schemas.microsoft.com/office/drawing/2014/main" id="{442533B3-EFE1-BAF6-ACEE-B9D080E305BD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9705;p30">
                <a:extLst>
                  <a:ext uri="{FF2B5EF4-FFF2-40B4-BE49-F238E27FC236}">
                    <a16:creationId xmlns:a16="http://schemas.microsoft.com/office/drawing/2014/main" id="{3354C545-A7D1-7E15-FA25-2D9B140E653A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9706;p30">
                <a:extLst>
                  <a:ext uri="{FF2B5EF4-FFF2-40B4-BE49-F238E27FC236}">
                    <a16:creationId xmlns:a16="http://schemas.microsoft.com/office/drawing/2014/main" id="{8E4ED80E-E8F1-FDE2-2B99-FE458192E958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9707;p30">
                <a:extLst>
                  <a:ext uri="{FF2B5EF4-FFF2-40B4-BE49-F238E27FC236}">
                    <a16:creationId xmlns:a16="http://schemas.microsoft.com/office/drawing/2014/main" id="{2EB78C04-E589-4CEE-39E9-4E20B1EB68CE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9708;p30">
                <a:extLst>
                  <a:ext uri="{FF2B5EF4-FFF2-40B4-BE49-F238E27FC236}">
                    <a16:creationId xmlns:a16="http://schemas.microsoft.com/office/drawing/2014/main" id="{41F76ED5-6127-2E0C-3A4E-273BC66A5778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9709;p30">
                <a:extLst>
                  <a:ext uri="{FF2B5EF4-FFF2-40B4-BE49-F238E27FC236}">
                    <a16:creationId xmlns:a16="http://schemas.microsoft.com/office/drawing/2014/main" id="{80EEB19F-6A14-43C3-4E04-D61A2FEEED4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9710;p30">
                <a:extLst>
                  <a:ext uri="{FF2B5EF4-FFF2-40B4-BE49-F238E27FC236}">
                    <a16:creationId xmlns:a16="http://schemas.microsoft.com/office/drawing/2014/main" id="{51669E3E-DC02-72AA-BDB3-E4CFF31FB4B9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9711;p30">
                <a:extLst>
                  <a:ext uri="{FF2B5EF4-FFF2-40B4-BE49-F238E27FC236}">
                    <a16:creationId xmlns:a16="http://schemas.microsoft.com/office/drawing/2014/main" id="{9087D563-140D-784C-C41F-4076CAB75D94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9712;p30">
                <a:extLst>
                  <a:ext uri="{FF2B5EF4-FFF2-40B4-BE49-F238E27FC236}">
                    <a16:creationId xmlns:a16="http://schemas.microsoft.com/office/drawing/2014/main" id="{99C3937C-39EA-5DFE-71B4-0C695FC3BD0B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9713;p30">
                <a:extLst>
                  <a:ext uri="{FF2B5EF4-FFF2-40B4-BE49-F238E27FC236}">
                    <a16:creationId xmlns:a16="http://schemas.microsoft.com/office/drawing/2014/main" id="{78A0C2AC-964D-3417-C525-C7D57D0C4934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9714;p30">
                <a:extLst>
                  <a:ext uri="{FF2B5EF4-FFF2-40B4-BE49-F238E27FC236}">
                    <a16:creationId xmlns:a16="http://schemas.microsoft.com/office/drawing/2014/main" id="{C0EEB6EE-961F-45DD-3C7E-3D7DF412CEF4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9715;p30">
                <a:extLst>
                  <a:ext uri="{FF2B5EF4-FFF2-40B4-BE49-F238E27FC236}">
                    <a16:creationId xmlns:a16="http://schemas.microsoft.com/office/drawing/2014/main" id="{D154C9BE-3202-81CB-325F-8C1B9321C61A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9716;p30">
                <a:extLst>
                  <a:ext uri="{FF2B5EF4-FFF2-40B4-BE49-F238E27FC236}">
                    <a16:creationId xmlns:a16="http://schemas.microsoft.com/office/drawing/2014/main" id="{5E394390-820D-6226-46AE-3AEDD9B0C711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9717;p30">
                <a:extLst>
                  <a:ext uri="{FF2B5EF4-FFF2-40B4-BE49-F238E27FC236}">
                    <a16:creationId xmlns:a16="http://schemas.microsoft.com/office/drawing/2014/main" id="{664BF969-40D7-4268-F7C7-20BDBCCA8F4B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9718;p30">
                <a:extLst>
                  <a:ext uri="{FF2B5EF4-FFF2-40B4-BE49-F238E27FC236}">
                    <a16:creationId xmlns:a16="http://schemas.microsoft.com/office/drawing/2014/main" id="{B4A9EECF-E3AF-4C91-9F69-27E5C07755BC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9719;p30">
                <a:extLst>
                  <a:ext uri="{FF2B5EF4-FFF2-40B4-BE49-F238E27FC236}">
                    <a16:creationId xmlns:a16="http://schemas.microsoft.com/office/drawing/2014/main" id="{5DF2BDB9-9841-7450-2576-B19E82C44072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9720;p30">
                <a:extLst>
                  <a:ext uri="{FF2B5EF4-FFF2-40B4-BE49-F238E27FC236}">
                    <a16:creationId xmlns:a16="http://schemas.microsoft.com/office/drawing/2014/main" id="{5C3A682B-9FA6-DC92-A4EB-ABCA5FCEFCE7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9721;p30">
                <a:extLst>
                  <a:ext uri="{FF2B5EF4-FFF2-40B4-BE49-F238E27FC236}">
                    <a16:creationId xmlns:a16="http://schemas.microsoft.com/office/drawing/2014/main" id="{E7CF5971-B640-8B80-D058-F1FFF1165E09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9722;p30">
                <a:extLst>
                  <a:ext uri="{FF2B5EF4-FFF2-40B4-BE49-F238E27FC236}">
                    <a16:creationId xmlns:a16="http://schemas.microsoft.com/office/drawing/2014/main" id="{3ED7429D-EE67-2832-C9DF-1CC25BEBB23E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9723;p30">
                <a:extLst>
                  <a:ext uri="{FF2B5EF4-FFF2-40B4-BE49-F238E27FC236}">
                    <a16:creationId xmlns:a16="http://schemas.microsoft.com/office/drawing/2014/main" id="{40D15E9D-4370-BA22-E48B-BD8D4B3CD4FC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9724;p30">
                <a:extLst>
                  <a:ext uri="{FF2B5EF4-FFF2-40B4-BE49-F238E27FC236}">
                    <a16:creationId xmlns:a16="http://schemas.microsoft.com/office/drawing/2014/main" id="{00771594-A954-E5E6-9AC2-73E01046B27C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9725;p30">
                <a:extLst>
                  <a:ext uri="{FF2B5EF4-FFF2-40B4-BE49-F238E27FC236}">
                    <a16:creationId xmlns:a16="http://schemas.microsoft.com/office/drawing/2014/main" id="{134D91CC-59EB-8B73-9A4F-887855AA28E9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9726;p30">
                <a:extLst>
                  <a:ext uri="{FF2B5EF4-FFF2-40B4-BE49-F238E27FC236}">
                    <a16:creationId xmlns:a16="http://schemas.microsoft.com/office/drawing/2014/main" id="{73188EA3-E2D7-3A20-9AF0-657E9C320F83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9727;p30">
                <a:extLst>
                  <a:ext uri="{FF2B5EF4-FFF2-40B4-BE49-F238E27FC236}">
                    <a16:creationId xmlns:a16="http://schemas.microsoft.com/office/drawing/2014/main" id="{99CE2A7B-900D-FBBC-F7B7-1F2B5827225B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9728;p30">
                <a:extLst>
                  <a:ext uri="{FF2B5EF4-FFF2-40B4-BE49-F238E27FC236}">
                    <a16:creationId xmlns:a16="http://schemas.microsoft.com/office/drawing/2014/main" id="{BCD9A677-6D93-04AE-ECDD-0A5997FE3EAC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9729;p30">
              <a:extLst>
                <a:ext uri="{FF2B5EF4-FFF2-40B4-BE49-F238E27FC236}">
                  <a16:creationId xmlns:a16="http://schemas.microsoft.com/office/drawing/2014/main" id="{F1EBE426-F9E3-2439-116A-F5D0BAED4FC6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1" name="Google Shape;9730;p30">
                <a:extLst>
                  <a:ext uri="{FF2B5EF4-FFF2-40B4-BE49-F238E27FC236}">
                    <a16:creationId xmlns:a16="http://schemas.microsoft.com/office/drawing/2014/main" id="{F9A7C3D6-CD5B-4970-FF49-36DFB2F45148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9731;p30">
                <a:extLst>
                  <a:ext uri="{FF2B5EF4-FFF2-40B4-BE49-F238E27FC236}">
                    <a16:creationId xmlns:a16="http://schemas.microsoft.com/office/drawing/2014/main" id="{0D8810B1-3EEF-4A2A-CD18-9AC3B68AF03C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9732;p30">
                <a:extLst>
                  <a:ext uri="{FF2B5EF4-FFF2-40B4-BE49-F238E27FC236}">
                    <a16:creationId xmlns:a16="http://schemas.microsoft.com/office/drawing/2014/main" id="{1C4414B3-A1A0-DCE2-3CE8-7B194EDF238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733;p30">
                <a:extLst>
                  <a:ext uri="{FF2B5EF4-FFF2-40B4-BE49-F238E27FC236}">
                    <a16:creationId xmlns:a16="http://schemas.microsoft.com/office/drawing/2014/main" id="{FC2BFE49-3430-A8C7-5BB0-8F785E18A1C4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734;p30">
                <a:extLst>
                  <a:ext uri="{FF2B5EF4-FFF2-40B4-BE49-F238E27FC236}">
                    <a16:creationId xmlns:a16="http://schemas.microsoft.com/office/drawing/2014/main" id="{38B5D217-0454-18EA-202A-DBD46DDA273D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735;p30">
                <a:extLst>
                  <a:ext uri="{FF2B5EF4-FFF2-40B4-BE49-F238E27FC236}">
                    <a16:creationId xmlns:a16="http://schemas.microsoft.com/office/drawing/2014/main" id="{C474784D-FDC5-A5C8-1760-8E0EE484C1B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736;p30">
                <a:extLst>
                  <a:ext uri="{FF2B5EF4-FFF2-40B4-BE49-F238E27FC236}">
                    <a16:creationId xmlns:a16="http://schemas.microsoft.com/office/drawing/2014/main" id="{04E3CF1A-5F01-FFF8-00CD-CCA7F177EBD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737;p30">
                <a:extLst>
                  <a:ext uri="{FF2B5EF4-FFF2-40B4-BE49-F238E27FC236}">
                    <a16:creationId xmlns:a16="http://schemas.microsoft.com/office/drawing/2014/main" id="{5D12A01F-8B70-0ADA-78AB-80F0E2B7F8F9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738;p30">
                <a:extLst>
                  <a:ext uri="{FF2B5EF4-FFF2-40B4-BE49-F238E27FC236}">
                    <a16:creationId xmlns:a16="http://schemas.microsoft.com/office/drawing/2014/main" id="{348592B3-4DEF-7A1E-E241-33E643683AFD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739;p30">
                <a:extLst>
                  <a:ext uri="{FF2B5EF4-FFF2-40B4-BE49-F238E27FC236}">
                    <a16:creationId xmlns:a16="http://schemas.microsoft.com/office/drawing/2014/main" id="{30E576B4-9291-CF3C-CF7D-D8BC09E00F99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740;p30">
                <a:extLst>
                  <a:ext uri="{FF2B5EF4-FFF2-40B4-BE49-F238E27FC236}">
                    <a16:creationId xmlns:a16="http://schemas.microsoft.com/office/drawing/2014/main" id="{FF7C5FB2-E520-16BF-A1CC-68316AE0D753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741;p30">
                <a:extLst>
                  <a:ext uri="{FF2B5EF4-FFF2-40B4-BE49-F238E27FC236}">
                    <a16:creationId xmlns:a16="http://schemas.microsoft.com/office/drawing/2014/main" id="{1158F799-CDBC-0EFA-3CFF-693C0BF0EADF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742;p30">
                <a:extLst>
                  <a:ext uri="{FF2B5EF4-FFF2-40B4-BE49-F238E27FC236}">
                    <a16:creationId xmlns:a16="http://schemas.microsoft.com/office/drawing/2014/main" id="{AAA3FD27-3EC1-559E-BD4F-8A670EE4F4BB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743;p30">
                <a:extLst>
                  <a:ext uri="{FF2B5EF4-FFF2-40B4-BE49-F238E27FC236}">
                    <a16:creationId xmlns:a16="http://schemas.microsoft.com/office/drawing/2014/main" id="{63304EA1-FA89-9701-BEE6-F0DADDA70C4B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744;p30">
                <a:extLst>
                  <a:ext uri="{FF2B5EF4-FFF2-40B4-BE49-F238E27FC236}">
                    <a16:creationId xmlns:a16="http://schemas.microsoft.com/office/drawing/2014/main" id="{109302FE-4D5B-B72C-8228-818AA0F8AEDB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745;p30">
                <a:extLst>
                  <a:ext uri="{FF2B5EF4-FFF2-40B4-BE49-F238E27FC236}">
                    <a16:creationId xmlns:a16="http://schemas.microsoft.com/office/drawing/2014/main" id="{8AC2FA83-013F-550D-EB5C-C9E56713860F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746;p30">
                <a:extLst>
                  <a:ext uri="{FF2B5EF4-FFF2-40B4-BE49-F238E27FC236}">
                    <a16:creationId xmlns:a16="http://schemas.microsoft.com/office/drawing/2014/main" id="{A92961DE-A0FD-9D95-42D8-7E95710AF279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747;p30">
                <a:extLst>
                  <a:ext uri="{FF2B5EF4-FFF2-40B4-BE49-F238E27FC236}">
                    <a16:creationId xmlns:a16="http://schemas.microsoft.com/office/drawing/2014/main" id="{01A07E29-A36E-23B7-835B-FFB2F253FB98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748;p30">
                <a:extLst>
                  <a:ext uri="{FF2B5EF4-FFF2-40B4-BE49-F238E27FC236}">
                    <a16:creationId xmlns:a16="http://schemas.microsoft.com/office/drawing/2014/main" id="{4CDA379E-C05C-4C95-8164-B290220279CE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749;p30">
                <a:extLst>
                  <a:ext uri="{FF2B5EF4-FFF2-40B4-BE49-F238E27FC236}">
                    <a16:creationId xmlns:a16="http://schemas.microsoft.com/office/drawing/2014/main" id="{14B15EBB-AF99-D31B-DAF3-C0621F80FE42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750;p30">
                <a:extLst>
                  <a:ext uri="{FF2B5EF4-FFF2-40B4-BE49-F238E27FC236}">
                    <a16:creationId xmlns:a16="http://schemas.microsoft.com/office/drawing/2014/main" id="{3AC1234C-25C9-3087-7B7F-2BF5DADACA6F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4" name="Google Shape;9751;p30">
                <a:extLst>
                  <a:ext uri="{FF2B5EF4-FFF2-40B4-BE49-F238E27FC236}">
                    <a16:creationId xmlns:a16="http://schemas.microsoft.com/office/drawing/2014/main" id="{457ACC86-B495-2514-8417-E3E280E2FB04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5" name="Google Shape;9752;p30">
                <a:extLst>
                  <a:ext uri="{FF2B5EF4-FFF2-40B4-BE49-F238E27FC236}">
                    <a16:creationId xmlns:a16="http://schemas.microsoft.com/office/drawing/2014/main" id="{729BF164-E73C-2917-FEB9-699EEF3C48EE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6" name="Google Shape;9753;p30">
                <a:extLst>
                  <a:ext uri="{FF2B5EF4-FFF2-40B4-BE49-F238E27FC236}">
                    <a16:creationId xmlns:a16="http://schemas.microsoft.com/office/drawing/2014/main" id="{6DF45F38-1F4E-2F72-9F4B-F43BB74D829E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7" name="Google Shape;9754;p30">
                <a:extLst>
                  <a:ext uri="{FF2B5EF4-FFF2-40B4-BE49-F238E27FC236}">
                    <a16:creationId xmlns:a16="http://schemas.microsoft.com/office/drawing/2014/main" id="{8C0A2964-1A75-7C02-2819-66D2A8C1BAAD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8" name="Google Shape;9755;p30">
                <a:extLst>
                  <a:ext uri="{FF2B5EF4-FFF2-40B4-BE49-F238E27FC236}">
                    <a16:creationId xmlns:a16="http://schemas.microsoft.com/office/drawing/2014/main" id="{FFCAAC28-CD4D-7130-1E3D-BFE150F27B3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9" name="Google Shape;9756;p30">
                <a:extLst>
                  <a:ext uri="{FF2B5EF4-FFF2-40B4-BE49-F238E27FC236}">
                    <a16:creationId xmlns:a16="http://schemas.microsoft.com/office/drawing/2014/main" id="{DE81ED45-3E4C-2A9E-4958-9F50F559E38E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0" name="Google Shape;9757;p30">
                <a:extLst>
                  <a:ext uri="{FF2B5EF4-FFF2-40B4-BE49-F238E27FC236}">
                    <a16:creationId xmlns:a16="http://schemas.microsoft.com/office/drawing/2014/main" id="{1E9A9F6A-1C2B-463C-2CD6-3554F61E76C2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1" name="Google Shape;9758;p30">
                <a:extLst>
                  <a:ext uri="{FF2B5EF4-FFF2-40B4-BE49-F238E27FC236}">
                    <a16:creationId xmlns:a16="http://schemas.microsoft.com/office/drawing/2014/main" id="{36C4C3DB-D42C-2332-C533-825EB5E36BAF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2" name="Google Shape;9759;p30">
                <a:extLst>
                  <a:ext uri="{FF2B5EF4-FFF2-40B4-BE49-F238E27FC236}">
                    <a16:creationId xmlns:a16="http://schemas.microsoft.com/office/drawing/2014/main" id="{3FBE29D3-5FF6-B75C-CD6E-976B1F21C303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3" name="Google Shape;9760;p30">
                <a:extLst>
                  <a:ext uri="{FF2B5EF4-FFF2-40B4-BE49-F238E27FC236}">
                    <a16:creationId xmlns:a16="http://schemas.microsoft.com/office/drawing/2014/main" id="{3BDBA556-DE0D-A55B-0312-DC59C9641384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4" name="Google Shape;9761;p30">
                <a:extLst>
                  <a:ext uri="{FF2B5EF4-FFF2-40B4-BE49-F238E27FC236}">
                    <a16:creationId xmlns:a16="http://schemas.microsoft.com/office/drawing/2014/main" id="{19C87697-3C70-67D6-E5C0-8A53A8907621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5" name="Google Shape;9762;p30">
                <a:extLst>
                  <a:ext uri="{FF2B5EF4-FFF2-40B4-BE49-F238E27FC236}">
                    <a16:creationId xmlns:a16="http://schemas.microsoft.com/office/drawing/2014/main" id="{3D56A6DE-7482-657D-8A99-07EF0D265EC1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6" name="Google Shape;9763;p30">
                <a:extLst>
                  <a:ext uri="{FF2B5EF4-FFF2-40B4-BE49-F238E27FC236}">
                    <a16:creationId xmlns:a16="http://schemas.microsoft.com/office/drawing/2014/main" id="{EACC0C53-44CA-43BB-55F8-3760F0FF4B8D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7" name="Google Shape;9764;p30">
                <a:extLst>
                  <a:ext uri="{FF2B5EF4-FFF2-40B4-BE49-F238E27FC236}">
                    <a16:creationId xmlns:a16="http://schemas.microsoft.com/office/drawing/2014/main" id="{3803932C-0DA6-C999-4F3F-964516EC2993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8" name="Google Shape;9765;p30">
                <a:extLst>
                  <a:ext uri="{FF2B5EF4-FFF2-40B4-BE49-F238E27FC236}">
                    <a16:creationId xmlns:a16="http://schemas.microsoft.com/office/drawing/2014/main" id="{8F606907-46EA-D67E-8994-90FDD7660959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9" name="Google Shape;9766;p30">
                <a:extLst>
                  <a:ext uri="{FF2B5EF4-FFF2-40B4-BE49-F238E27FC236}">
                    <a16:creationId xmlns:a16="http://schemas.microsoft.com/office/drawing/2014/main" id="{6D40AEB3-FED7-D041-0D42-DFBA16541B7F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0" name="Google Shape;9767;p30">
                <a:extLst>
                  <a:ext uri="{FF2B5EF4-FFF2-40B4-BE49-F238E27FC236}">
                    <a16:creationId xmlns:a16="http://schemas.microsoft.com/office/drawing/2014/main" id="{3E098085-8062-EFF7-DD7C-4C575DF7C373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1" name="Google Shape;9768;p30">
                <a:extLst>
                  <a:ext uri="{FF2B5EF4-FFF2-40B4-BE49-F238E27FC236}">
                    <a16:creationId xmlns:a16="http://schemas.microsoft.com/office/drawing/2014/main" id="{4460B28E-99DF-1072-1E0E-FCA91C44237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2" name="Google Shape;9769;p30">
                <a:extLst>
                  <a:ext uri="{FF2B5EF4-FFF2-40B4-BE49-F238E27FC236}">
                    <a16:creationId xmlns:a16="http://schemas.microsoft.com/office/drawing/2014/main" id="{8A9D19B1-266D-0BCB-973C-000CC4F32328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3" name="Google Shape;9770;p30">
                <a:extLst>
                  <a:ext uri="{FF2B5EF4-FFF2-40B4-BE49-F238E27FC236}">
                    <a16:creationId xmlns:a16="http://schemas.microsoft.com/office/drawing/2014/main" id="{0EA8BF52-39DF-0C85-F906-9356AFB86255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4" name="Google Shape;9771;p30">
                <a:extLst>
                  <a:ext uri="{FF2B5EF4-FFF2-40B4-BE49-F238E27FC236}">
                    <a16:creationId xmlns:a16="http://schemas.microsoft.com/office/drawing/2014/main" id="{F115171D-B58E-0A8C-F6CC-930EA85CC893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5" name="Google Shape;9772;p30">
                <a:extLst>
                  <a:ext uri="{FF2B5EF4-FFF2-40B4-BE49-F238E27FC236}">
                    <a16:creationId xmlns:a16="http://schemas.microsoft.com/office/drawing/2014/main" id="{B031EB76-127C-C5FB-4972-0129AA1F9FF2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6" name="Google Shape;9773;p30">
                <a:extLst>
                  <a:ext uri="{FF2B5EF4-FFF2-40B4-BE49-F238E27FC236}">
                    <a16:creationId xmlns:a16="http://schemas.microsoft.com/office/drawing/2014/main" id="{274C150E-D494-64C9-A66E-B820342111E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7" name="Google Shape;9774;p30">
                <a:extLst>
                  <a:ext uri="{FF2B5EF4-FFF2-40B4-BE49-F238E27FC236}">
                    <a16:creationId xmlns:a16="http://schemas.microsoft.com/office/drawing/2014/main" id="{CA023FA7-40C6-18BD-D367-1C107B27404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8" name="Google Shape;9775;p30">
                <a:extLst>
                  <a:ext uri="{FF2B5EF4-FFF2-40B4-BE49-F238E27FC236}">
                    <a16:creationId xmlns:a16="http://schemas.microsoft.com/office/drawing/2014/main" id="{117C68EC-E807-CDE8-08A0-0C5A4B3A4024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9" name="Google Shape;9776;p30">
                <a:extLst>
                  <a:ext uri="{FF2B5EF4-FFF2-40B4-BE49-F238E27FC236}">
                    <a16:creationId xmlns:a16="http://schemas.microsoft.com/office/drawing/2014/main" id="{5BD0870B-99D4-3B6A-098C-0979B9577F00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9777;p30">
                <a:extLst>
                  <a:ext uri="{FF2B5EF4-FFF2-40B4-BE49-F238E27FC236}">
                    <a16:creationId xmlns:a16="http://schemas.microsoft.com/office/drawing/2014/main" id="{E2007931-95A1-16B1-27F7-935A715BA618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9778;p30">
                <a:extLst>
                  <a:ext uri="{FF2B5EF4-FFF2-40B4-BE49-F238E27FC236}">
                    <a16:creationId xmlns:a16="http://schemas.microsoft.com/office/drawing/2014/main" id="{B9316ABC-F2D8-FD91-08A2-20487328E22C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9779;p30">
                <a:extLst>
                  <a:ext uri="{FF2B5EF4-FFF2-40B4-BE49-F238E27FC236}">
                    <a16:creationId xmlns:a16="http://schemas.microsoft.com/office/drawing/2014/main" id="{1B22B2BE-A273-1D3D-18DA-E7D26D8BE68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9780;p30">
                <a:extLst>
                  <a:ext uri="{FF2B5EF4-FFF2-40B4-BE49-F238E27FC236}">
                    <a16:creationId xmlns:a16="http://schemas.microsoft.com/office/drawing/2014/main" id="{8D599067-DE30-12C4-E36F-E476B374008A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9781;p30">
                <a:extLst>
                  <a:ext uri="{FF2B5EF4-FFF2-40B4-BE49-F238E27FC236}">
                    <a16:creationId xmlns:a16="http://schemas.microsoft.com/office/drawing/2014/main" id="{89C8B24A-E8F1-917C-2CBE-9ECC82077522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9782;p30">
                <a:extLst>
                  <a:ext uri="{FF2B5EF4-FFF2-40B4-BE49-F238E27FC236}">
                    <a16:creationId xmlns:a16="http://schemas.microsoft.com/office/drawing/2014/main" id="{22FE5D15-6972-2C58-46D7-91F6B45E8F2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9783;p30">
                <a:extLst>
                  <a:ext uri="{FF2B5EF4-FFF2-40B4-BE49-F238E27FC236}">
                    <a16:creationId xmlns:a16="http://schemas.microsoft.com/office/drawing/2014/main" id="{50187433-C50F-E5FC-CE0A-2D215E304963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9784;p30">
                <a:extLst>
                  <a:ext uri="{FF2B5EF4-FFF2-40B4-BE49-F238E27FC236}">
                    <a16:creationId xmlns:a16="http://schemas.microsoft.com/office/drawing/2014/main" id="{5D503D12-7B5E-06F1-5BD2-DEF123B5DEC9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2" name="Google Shape;9785;p30">
                <a:extLst>
                  <a:ext uri="{FF2B5EF4-FFF2-40B4-BE49-F238E27FC236}">
                    <a16:creationId xmlns:a16="http://schemas.microsoft.com/office/drawing/2014/main" id="{94768ADC-6C41-309C-4974-7B91E37C4F44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3" name="Google Shape;9786;p30">
                <a:extLst>
                  <a:ext uri="{FF2B5EF4-FFF2-40B4-BE49-F238E27FC236}">
                    <a16:creationId xmlns:a16="http://schemas.microsoft.com/office/drawing/2014/main" id="{6D2B3C62-41AE-B1CC-742C-EDDBEEDD1D76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9787;p30">
                <a:extLst>
                  <a:ext uri="{FF2B5EF4-FFF2-40B4-BE49-F238E27FC236}">
                    <a16:creationId xmlns:a16="http://schemas.microsoft.com/office/drawing/2014/main" id="{E1C638C3-056D-07B6-3AD4-97118E8C3E87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9788;p30">
                <a:extLst>
                  <a:ext uri="{FF2B5EF4-FFF2-40B4-BE49-F238E27FC236}">
                    <a16:creationId xmlns:a16="http://schemas.microsoft.com/office/drawing/2014/main" id="{31675792-F078-8D04-B3EF-EA797ECA3352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9789;p30">
                <a:extLst>
                  <a:ext uri="{FF2B5EF4-FFF2-40B4-BE49-F238E27FC236}">
                    <a16:creationId xmlns:a16="http://schemas.microsoft.com/office/drawing/2014/main" id="{E59A1230-0D7F-3A76-8C2B-3914475FE57F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9790;p30">
                <a:extLst>
                  <a:ext uri="{FF2B5EF4-FFF2-40B4-BE49-F238E27FC236}">
                    <a16:creationId xmlns:a16="http://schemas.microsoft.com/office/drawing/2014/main" id="{B89BD489-A569-BB6E-C5EC-EA83EF4B5D45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9791;p30">
                <a:extLst>
                  <a:ext uri="{FF2B5EF4-FFF2-40B4-BE49-F238E27FC236}">
                    <a16:creationId xmlns:a16="http://schemas.microsoft.com/office/drawing/2014/main" id="{007087E0-F90E-2AB6-9D04-0BB5D5227A13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9792;p30">
                <a:extLst>
                  <a:ext uri="{FF2B5EF4-FFF2-40B4-BE49-F238E27FC236}">
                    <a16:creationId xmlns:a16="http://schemas.microsoft.com/office/drawing/2014/main" id="{C5D1BE7B-5472-B47A-BFCF-EDA18AF256BC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9793;p30">
                <a:extLst>
                  <a:ext uri="{FF2B5EF4-FFF2-40B4-BE49-F238E27FC236}">
                    <a16:creationId xmlns:a16="http://schemas.microsoft.com/office/drawing/2014/main" id="{BB4E7570-11BA-04FE-DCFD-639F571427DA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9794;p30">
                <a:extLst>
                  <a:ext uri="{FF2B5EF4-FFF2-40B4-BE49-F238E27FC236}">
                    <a16:creationId xmlns:a16="http://schemas.microsoft.com/office/drawing/2014/main" id="{AA2C06B3-6688-9712-4FA0-3D2F33FBFB54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9795;p30">
                <a:extLst>
                  <a:ext uri="{FF2B5EF4-FFF2-40B4-BE49-F238E27FC236}">
                    <a16:creationId xmlns:a16="http://schemas.microsoft.com/office/drawing/2014/main" id="{960ED043-2F8F-F1E1-15C9-262AAA713F5C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9796;p30">
                <a:extLst>
                  <a:ext uri="{FF2B5EF4-FFF2-40B4-BE49-F238E27FC236}">
                    <a16:creationId xmlns:a16="http://schemas.microsoft.com/office/drawing/2014/main" id="{E01C9BF9-7EF4-9E6F-82F8-615614EDC3B9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9797;p30">
                <a:extLst>
                  <a:ext uri="{FF2B5EF4-FFF2-40B4-BE49-F238E27FC236}">
                    <a16:creationId xmlns:a16="http://schemas.microsoft.com/office/drawing/2014/main" id="{9452A1D4-CF51-8564-1A49-3E89C401DB6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9798;p30">
                <a:extLst>
                  <a:ext uri="{FF2B5EF4-FFF2-40B4-BE49-F238E27FC236}">
                    <a16:creationId xmlns:a16="http://schemas.microsoft.com/office/drawing/2014/main" id="{1BF9A10A-48B6-DE44-BF3F-7AF9B81796D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9799;p30">
                <a:extLst>
                  <a:ext uri="{FF2B5EF4-FFF2-40B4-BE49-F238E27FC236}">
                    <a16:creationId xmlns:a16="http://schemas.microsoft.com/office/drawing/2014/main" id="{88E59C7D-2E62-6FDD-B45C-2E03A34A8BF9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9800;p30">
                <a:extLst>
                  <a:ext uri="{FF2B5EF4-FFF2-40B4-BE49-F238E27FC236}">
                    <a16:creationId xmlns:a16="http://schemas.microsoft.com/office/drawing/2014/main" id="{28D3FA8D-DBE6-8EAC-CEA3-53CADB71FB52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8" name="Google Shape;9801;p30">
                <a:extLst>
                  <a:ext uri="{FF2B5EF4-FFF2-40B4-BE49-F238E27FC236}">
                    <a16:creationId xmlns:a16="http://schemas.microsoft.com/office/drawing/2014/main" id="{7F613FEB-B824-4D5C-55BF-194514F003DF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9" name="Google Shape;9802;p30">
                <a:extLst>
                  <a:ext uri="{FF2B5EF4-FFF2-40B4-BE49-F238E27FC236}">
                    <a16:creationId xmlns:a16="http://schemas.microsoft.com/office/drawing/2014/main" id="{173F5D55-5AE0-71E6-D136-6EFBC72136DE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0" name="Google Shape;9803;p30">
                <a:extLst>
                  <a:ext uri="{FF2B5EF4-FFF2-40B4-BE49-F238E27FC236}">
                    <a16:creationId xmlns:a16="http://schemas.microsoft.com/office/drawing/2014/main" id="{5E763946-6257-85AB-2D06-D204F62BD0DC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1" name="Google Shape;9804;p30">
                <a:extLst>
                  <a:ext uri="{FF2B5EF4-FFF2-40B4-BE49-F238E27FC236}">
                    <a16:creationId xmlns:a16="http://schemas.microsoft.com/office/drawing/2014/main" id="{A2BCA012-6B45-A230-9956-1A98190F1E50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9805;p30">
                <a:extLst>
                  <a:ext uri="{FF2B5EF4-FFF2-40B4-BE49-F238E27FC236}">
                    <a16:creationId xmlns:a16="http://schemas.microsoft.com/office/drawing/2014/main" id="{FE07552C-7626-2973-0932-5730CF6FCA55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9806;p30">
                <a:extLst>
                  <a:ext uri="{FF2B5EF4-FFF2-40B4-BE49-F238E27FC236}">
                    <a16:creationId xmlns:a16="http://schemas.microsoft.com/office/drawing/2014/main" id="{11759DFD-5FC1-A96F-A672-237749F6011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9807;p30">
                <a:extLst>
                  <a:ext uri="{FF2B5EF4-FFF2-40B4-BE49-F238E27FC236}">
                    <a16:creationId xmlns:a16="http://schemas.microsoft.com/office/drawing/2014/main" id="{C5F3B10A-F9D9-E02A-42A0-775F8CEED572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5" name="Google Shape;9808;p30">
                <a:extLst>
                  <a:ext uri="{FF2B5EF4-FFF2-40B4-BE49-F238E27FC236}">
                    <a16:creationId xmlns:a16="http://schemas.microsoft.com/office/drawing/2014/main" id="{3D645EE5-FF62-FFDB-FF3F-BCF0537C19ED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6" name="Google Shape;9809;p30">
                <a:extLst>
                  <a:ext uri="{FF2B5EF4-FFF2-40B4-BE49-F238E27FC236}">
                    <a16:creationId xmlns:a16="http://schemas.microsoft.com/office/drawing/2014/main" id="{5566299B-BBCC-9EB1-79FB-758D1ADCD7C9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7" name="Google Shape;9810;p30">
                <a:extLst>
                  <a:ext uri="{FF2B5EF4-FFF2-40B4-BE49-F238E27FC236}">
                    <a16:creationId xmlns:a16="http://schemas.microsoft.com/office/drawing/2014/main" id="{37448CA0-B527-3E1A-1980-0D4C364F92CC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9811;p30">
                <a:extLst>
                  <a:ext uri="{FF2B5EF4-FFF2-40B4-BE49-F238E27FC236}">
                    <a16:creationId xmlns:a16="http://schemas.microsoft.com/office/drawing/2014/main" id="{E1D8F32C-69F9-0824-0CE5-B3DEBEBE8C4F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9812;p30">
                <a:extLst>
                  <a:ext uri="{FF2B5EF4-FFF2-40B4-BE49-F238E27FC236}">
                    <a16:creationId xmlns:a16="http://schemas.microsoft.com/office/drawing/2014/main" id="{32DA97C6-8FAC-20B6-903A-47687BE6E422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0" name="Google Shape;9813;p30">
                <a:extLst>
                  <a:ext uri="{FF2B5EF4-FFF2-40B4-BE49-F238E27FC236}">
                    <a16:creationId xmlns:a16="http://schemas.microsoft.com/office/drawing/2014/main" id="{366F5F47-50CA-B5B7-6B7F-15958BC3D347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9814;p30">
                <a:extLst>
                  <a:ext uri="{FF2B5EF4-FFF2-40B4-BE49-F238E27FC236}">
                    <a16:creationId xmlns:a16="http://schemas.microsoft.com/office/drawing/2014/main" id="{C730584A-A513-AFFB-D7AC-EFDDDEB7E46A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9815;p30">
                <a:extLst>
                  <a:ext uri="{FF2B5EF4-FFF2-40B4-BE49-F238E27FC236}">
                    <a16:creationId xmlns:a16="http://schemas.microsoft.com/office/drawing/2014/main" id="{90024103-1EBF-516A-83B2-4791FEAD95D1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9816;p30">
                <a:extLst>
                  <a:ext uri="{FF2B5EF4-FFF2-40B4-BE49-F238E27FC236}">
                    <a16:creationId xmlns:a16="http://schemas.microsoft.com/office/drawing/2014/main" id="{5D75CE68-1058-B685-9FC9-B03618A2C4A0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9817;p30">
                <a:extLst>
                  <a:ext uri="{FF2B5EF4-FFF2-40B4-BE49-F238E27FC236}">
                    <a16:creationId xmlns:a16="http://schemas.microsoft.com/office/drawing/2014/main" id="{FC087AD7-3EB3-8291-82F1-3CFC8CC5C64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9818;p30">
                <a:extLst>
                  <a:ext uri="{FF2B5EF4-FFF2-40B4-BE49-F238E27FC236}">
                    <a16:creationId xmlns:a16="http://schemas.microsoft.com/office/drawing/2014/main" id="{504C94C2-CD9D-3A2B-CEA1-5ACEC54B5DEA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9819;p30">
                <a:extLst>
                  <a:ext uri="{FF2B5EF4-FFF2-40B4-BE49-F238E27FC236}">
                    <a16:creationId xmlns:a16="http://schemas.microsoft.com/office/drawing/2014/main" id="{E0C38232-AF9A-0038-8152-6C0B897F7F1C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9820;p30">
                <a:extLst>
                  <a:ext uri="{FF2B5EF4-FFF2-40B4-BE49-F238E27FC236}">
                    <a16:creationId xmlns:a16="http://schemas.microsoft.com/office/drawing/2014/main" id="{E5E3F5F7-FAB3-A94A-2E61-16617A38FEF5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8" name="Google Shape;9821;p30">
                <a:extLst>
                  <a:ext uri="{FF2B5EF4-FFF2-40B4-BE49-F238E27FC236}">
                    <a16:creationId xmlns:a16="http://schemas.microsoft.com/office/drawing/2014/main" id="{C0381D3B-D745-4322-83C9-F9016BF57733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9822;p30">
                <a:extLst>
                  <a:ext uri="{FF2B5EF4-FFF2-40B4-BE49-F238E27FC236}">
                    <a16:creationId xmlns:a16="http://schemas.microsoft.com/office/drawing/2014/main" id="{3307DC31-7C86-6E18-15DC-049C54C1EAF1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9823;p30">
                <a:extLst>
                  <a:ext uri="{FF2B5EF4-FFF2-40B4-BE49-F238E27FC236}">
                    <a16:creationId xmlns:a16="http://schemas.microsoft.com/office/drawing/2014/main" id="{DF11AC60-C23D-A39E-7889-752E83BA29E1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9824;p30">
                <a:extLst>
                  <a:ext uri="{FF2B5EF4-FFF2-40B4-BE49-F238E27FC236}">
                    <a16:creationId xmlns:a16="http://schemas.microsoft.com/office/drawing/2014/main" id="{2009E393-5036-415D-CC93-5010FA2ED525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9825;p30">
                <a:extLst>
                  <a:ext uri="{FF2B5EF4-FFF2-40B4-BE49-F238E27FC236}">
                    <a16:creationId xmlns:a16="http://schemas.microsoft.com/office/drawing/2014/main" id="{7AF9D461-81EA-C6F0-A527-5A402D5BC5B2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9826;p30">
                <a:extLst>
                  <a:ext uri="{FF2B5EF4-FFF2-40B4-BE49-F238E27FC236}">
                    <a16:creationId xmlns:a16="http://schemas.microsoft.com/office/drawing/2014/main" id="{C37B026E-CCE2-325D-94B6-4538787CB33B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9827;p30">
                <a:extLst>
                  <a:ext uri="{FF2B5EF4-FFF2-40B4-BE49-F238E27FC236}">
                    <a16:creationId xmlns:a16="http://schemas.microsoft.com/office/drawing/2014/main" id="{7376F28E-CBD9-3B84-BEE4-5646D78F1DD0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9828;p30">
                <a:extLst>
                  <a:ext uri="{FF2B5EF4-FFF2-40B4-BE49-F238E27FC236}">
                    <a16:creationId xmlns:a16="http://schemas.microsoft.com/office/drawing/2014/main" id="{1E806A3B-9AC8-92FA-9CC8-7AAD00CF5541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9829;p30">
                <a:extLst>
                  <a:ext uri="{FF2B5EF4-FFF2-40B4-BE49-F238E27FC236}">
                    <a16:creationId xmlns:a16="http://schemas.microsoft.com/office/drawing/2014/main" id="{3AA0E08F-E66C-7626-FCF4-ED01E7132E9A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9830;p30">
                <a:extLst>
                  <a:ext uri="{FF2B5EF4-FFF2-40B4-BE49-F238E27FC236}">
                    <a16:creationId xmlns:a16="http://schemas.microsoft.com/office/drawing/2014/main" id="{7885AA23-125C-2E1B-DABB-4EB0467E31DB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9831;p30">
                <a:extLst>
                  <a:ext uri="{FF2B5EF4-FFF2-40B4-BE49-F238E27FC236}">
                    <a16:creationId xmlns:a16="http://schemas.microsoft.com/office/drawing/2014/main" id="{3FF3C7EF-8CED-1B68-F584-2D9B3CF9B57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9832;p30">
                <a:extLst>
                  <a:ext uri="{FF2B5EF4-FFF2-40B4-BE49-F238E27FC236}">
                    <a16:creationId xmlns:a16="http://schemas.microsoft.com/office/drawing/2014/main" id="{17939A64-1375-63F3-569C-E39EB6DD1CE0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43" name="Google Shape;9851;p32">
            <a:extLst>
              <a:ext uri="{FF2B5EF4-FFF2-40B4-BE49-F238E27FC236}">
                <a16:creationId xmlns:a16="http://schemas.microsoft.com/office/drawing/2014/main" id="{D42CD618-1752-E11E-3AFC-0D8E508F9524}"/>
              </a:ext>
            </a:extLst>
          </p:cNvPr>
          <p:cNvSpPr txBox="1">
            <a:spLocks/>
          </p:cNvSpPr>
          <p:nvPr/>
        </p:nvSpPr>
        <p:spPr>
          <a:xfrm>
            <a:off x="2750343" y="2138222"/>
            <a:ext cx="4691063" cy="86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dirty="0" err="1"/>
              <a:t>Esperienze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p="http://schemas.openxmlformats.org/presentationml/2006/main" xmlns:r="http://schemas.openxmlformats.org/officeDocument/2006/relationships" xmlns:a="http://schemas.openxmlformats.org/drawingml/2006/main">
      <p:transition spd="slow">
        <p:fade/>
      </p:transition>
    </mc:Fallback>
  </mc:AlternateContent>
</p:sld>
</file>

<file path=ppt/slides/slide3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%"/>
            </a:schemeClr>
          </a:solidFill>
          <a:ln>
            <a:noFill/>
          </a:ln>
        </p:spPr>
        <p:style>
          <a:lnRef idx="2">
            <a:schemeClr val="dk1">
              <a:shade val="50%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4301" y="761999"/>
            <a:ext cx="647700" cy="647700"/>
          </a:xfrm>
          <a:prstGeom prst="ellipse">
            <a:avLst/>
          </a:prstGeom>
          <a:solidFill>
            <a:schemeClr val="tx2">
              <a:lumMod val="75%"/>
              <a:lumOff val="25%"/>
            </a:schemeClr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855" name="Immagine 9854">
            <a:extLst>
              <a:ext uri="{FF2B5EF4-FFF2-40B4-BE49-F238E27FC236}">
                <a16:creationId xmlns:a16="http://schemas.microsoft.com/office/drawing/2014/main" id="{75D349C7-C599-71AB-D967-50FABEC534D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%" contrast="-70%"/>
          </a:blip>
          <a:stretch>
            <a:fillRect/>
          </a:stretch>
        </p:blipFill>
        <p:spPr>
          <a:xfrm>
            <a:off x="2790927" y="1975809"/>
            <a:ext cx="4476545" cy="1191881"/>
          </a:xfrm>
          <a:prstGeom prst="rect">
            <a:avLst/>
          </a:prstGeom>
        </p:spPr>
      </p:pic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38" name="CasellaDiTesto 13037">
            <a:extLst>
              <a:ext uri="{FF2B5EF4-FFF2-40B4-BE49-F238E27FC236}">
                <a16:creationId xmlns:a16="http://schemas.microsoft.com/office/drawing/2014/main" id="{7DB830B3-912B-BE0F-211C-61C974ED7321}"/>
              </a:ext>
            </a:extLst>
          </p:cNvPr>
          <p:cNvSpPr txBox="1"/>
          <p:nvPr/>
        </p:nvSpPr>
        <p:spPr>
          <a:xfrm>
            <a:off x="1238556" y="900499"/>
            <a:ext cx="3952875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Internet Service Provider</a:t>
            </a:r>
          </a:p>
          <a:p>
            <a:pPr marL="285750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Installazione Fibra</a:t>
            </a:r>
            <a:endParaRPr lang="it-IT" sz="16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57250" lvl="8" indent="-857250"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Creazioni sistemi informatici per privati</a:t>
            </a:r>
          </a:p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Piccola azienda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A0362CB-7E18-8DAC-2D0B-CA7E3FA71938}"/>
              </a:ext>
            </a:extLst>
          </p:cNvPr>
          <p:cNvSpPr txBox="1"/>
          <p:nvPr/>
        </p:nvSpPr>
        <p:spPr>
          <a:xfrm>
            <a:off x="6372665" y="1409699"/>
            <a:ext cx="23211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Portogruaro </a:t>
            </a:r>
          </a:p>
          <a:p>
            <a:pPr algn="r"/>
            <a:r>
              <a:rPr lang="it-IT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Giugno 2021</a:t>
            </a:r>
          </a:p>
          <a:p>
            <a:pPr algn="r"/>
            <a:r>
              <a:rPr lang="it-IT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80 ore</a:t>
            </a:r>
          </a:p>
          <a:p>
            <a:pPr algn="r"/>
            <a:r>
              <a:rPr lang="it-IT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Prof. </a:t>
            </a:r>
            <a:r>
              <a:rPr lang="it-IT" i="1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M.Scatton</a:t>
            </a:r>
            <a:endParaRPr lang="it-IT" i="1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r"/>
            <a:endParaRPr lang="it-IT" i="1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065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p="http://schemas.openxmlformats.org/presentationml/2006/main" xmlns:r="http://schemas.openxmlformats.org/officeDocument/2006/relationships" xmlns:a="http://schemas.openxmlformats.org/drawingml/2006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%" decel="50%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9167 -0.3370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8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.583%" y="-16.852%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#ppt_x"/>
                                          </p:val>
                                        </p:tav>
                                        <p:tav tm="100%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%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0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0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0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38" grpId="0" uiExpand="1" build="allAtOnce"/>
      <p:bldP spid="3" grpId="0"/>
    </p:bldLst>
  </p:timing>
</p:sld>
</file>

<file path=ppt/slides/slide4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%"/>
            </a:schemeClr>
          </a:solidFill>
          <a:ln>
            <a:noFill/>
          </a:ln>
        </p:spPr>
        <p:style>
          <a:lnRef idx="2">
            <a:schemeClr val="dk1">
              <a:shade val="50%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4301" y="761999"/>
            <a:ext cx="647700" cy="647700"/>
          </a:xfrm>
          <a:prstGeom prst="ellipse">
            <a:avLst/>
          </a:prstGeom>
          <a:solidFill>
            <a:schemeClr val="tx2">
              <a:lumMod val="75%"/>
              <a:lumOff val="25%"/>
            </a:schemeClr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855" name="Immagine 9854">
            <a:extLst>
              <a:ext uri="{FF2B5EF4-FFF2-40B4-BE49-F238E27FC236}">
                <a16:creationId xmlns:a16="http://schemas.microsoft.com/office/drawing/2014/main" id="{75D349C7-C599-71AB-D967-50FABEC534D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%" contrast="-70%"/>
          </a:blip>
          <a:stretch>
            <a:fillRect/>
          </a:stretch>
        </p:blipFill>
        <p:spPr>
          <a:xfrm>
            <a:off x="4553154" y="232566"/>
            <a:ext cx="4476545" cy="1191881"/>
          </a:xfrm>
          <a:prstGeom prst="rect">
            <a:avLst/>
          </a:prstGeom>
        </p:spPr>
      </p:pic>
      <p:pic>
        <p:nvPicPr>
          <p:cNvPr id="11964" name="Immagine 11963">
            <a:extLst>
              <a:ext uri="{FF2B5EF4-FFF2-40B4-BE49-F238E27FC236}">
                <a16:creationId xmlns:a16="http://schemas.microsoft.com/office/drawing/2014/main" id="{5CE46CED-A518-A36A-7D84-4E8DA9A737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.131%" r="28.806%"/>
          <a:stretch/>
        </p:blipFill>
        <p:spPr>
          <a:xfrm>
            <a:off x="7934325" y="2852739"/>
            <a:ext cx="1209675" cy="3019424"/>
          </a:xfrm>
          <a:prstGeom prst="rect">
            <a:avLst/>
          </a:prstGeom>
        </p:spPr>
      </p:pic>
      <p:pic>
        <p:nvPicPr>
          <p:cNvPr id="10922" name="Immagine 10921">
            <a:extLst>
              <a:ext uri="{FF2B5EF4-FFF2-40B4-BE49-F238E27FC236}">
                <a16:creationId xmlns:a16="http://schemas.microsoft.com/office/drawing/2014/main" id="{85B76D87-FC1C-6C97-974A-CFEE79ABC3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.011%" r="22.288%"/>
          <a:stretch/>
        </p:blipFill>
        <p:spPr>
          <a:xfrm>
            <a:off x="5105399" y="2852739"/>
            <a:ext cx="2828926" cy="3019424"/>
          </a:xfrm>
          <a:prstGeom prst="rect">
            <a:avLst/>
          </a:prstGeom>
        </p:spPr>
      </p:pic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38" name="CasellaDiTesto 13037">
            <a:extLst>
              <a:ext uri="{FF2B5EF4-FFF2-40B4-BE49-F238E27FC236}">
                <a16:creationId xmlns:a16="http://schemas.microsoft.com/office/drawing/2014/main" id="{7DB830B3-912B-BE0F-211C-61C974ED7321}"/>
              </a:ext>
            </a:extLst>
          </p:cNvPr>
          <p:cNvSpPr txBox="1"/>
          <p:nvPr/>
        </p:nvSpPr>
        <p:spPr>
          <a:xfrm>
            <a:off x="1076325" y="1460068"/>
            <a:ext cx="3952875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Esperienza sistemistica</a:t>
            </a:r>
          </a:p>
          <a:p>
            <a:pPr marL="400050" lvl="8"/>
            <a:r>
              <a:rPr lang="it-IT" sz="16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Montaggio Access Point</a:t>
            </a:r>
          </a:p>
          <a:p>
            <a:pPr marL="857250" lvl="8" indent="-857250"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Esperienza di supporto clienti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it-IT" sz="2400" u="sng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A0362CB-7E18-8DAC-2D0B-CA7E3FA71938}"/>
              </a:ext>
            </a:extLst>
          </p:cNvPr>
          <p:cNvSpPr txBox="1"/>
          <p:nvPr/>
        </p:nvSpPr>
        <p:spPr>
          <a:xfrm>
            <a:off x="6372665" y="1409699"/>
            <a:ext cx="23211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Portogruaro </a:t>
            </a:r>
          </a:p>
          <a:p>
            <a:pPr algn="r"/>
            <a:r>
              <a:rPr lang="it-IT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Giugno 2021</a:t>
            </a:r>
          </a:p>
          <a:p>
            <a:pPr algn="r"/>
            <a:r>
              <a:rPr lang="it-IT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80 ore</a:t>
            </a:r>
          </a:p>
          <a:p>
            <a:pPr algn="r"/>
            <a:r>
              <a:rPr lang="it-IT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Prof. </a:t>
            </a:r>
            <a:r>
              <a:rPr lang="it-IT" i="1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M.Scatton</a:t>
            </a:r>
            <a:endParaRPr lang="it-IT" i="1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r"/>
            <a:endParaRPr lang="it-IT" i="1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445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p="http://schemas.openxmlformats.org/presentationml/2006/main" xmlns:r="http://schemas.openxmlformats.org/officeDocument/2006/relationships" xmlns:a="http://schemas.openxmlformats.org/drawingml/2006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0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9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#ppt_x"/>
                                          </p:val>
                                        </p:tav>
                                        <p:tav tm="100%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9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%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196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1964"/>
                                        </p:tgtEl>
                                      </p:cBhvr>
                                      <p:by x="105%" y="105%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0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9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#ppt_x"/>
                                          </p:val>
                                        </p:tav>
                                        <p:tav tm="100%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9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%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109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10922"/>
                                        </p:tgtEl>
                                      </p:cBhvr>
                                      <p:by x="105%" y="105%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38" grpId="0" uiExpand="1" build="allAtOnce"/>
    </p:bldLst>
  </p:timing>
</p:sld>
</file>

<file path=ppt/slides/slide5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%"/>
            </a:schemeClr>
          </a:solidFill>
          <a:ln>
            <a:noFill/>
          </a:ln>
        </p:spPr>
        <p:style>
          <a:lnRef idx="2">
            <a:schemeClr val="dk1">
              <a:shade val="50%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4301" y="1690059"/>
            <a:ext cx="647700" cy="647700"/>
          </a:xfrm>
          <a:prstGeom prst="ellipse">
            <a:avLst/>
          </a:prstGeom>
          <a:solidFill>
            <a:schemeClr val="tx2">
              <a:lumMod val="75%"/>
              <a:lumOff val="25%"/>
            </a:schemeClr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008" name="Google Shape;9851;p32">
            <a:extLst>
              <a:ext uri="{FF2B5EF4-FFF2-40B4-BE49-F238E27FC236}">
                <a16:creationId xmlns:a16="http://schemas.microsoft.com/office/drawing/2014/main" id="{1020A489-F09A-7E81-F402-CC16780FE71F}"/>
              </a:ext>
            </a:extLst>
          </p:cNvPr>
          <p:cNvSpPr txBox="1">
            <a:spLocks/>
          </p:cNvSpPr>
          <p:nvPr/>
        </p:nvSpPr>
        <p:spPr>
          <a:xfrm>
            <a:off x="2721768" y="1950174"/>
            <a:ext cx="4691063" cy="1243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800" dirty="0" err="1"/>
              <a:t>Olimpiadi</a:t>
            </a:r>
            <a:r>
              <a:rPr lang="en-US" sz="4800" dirty="0"/>
              <a:t> di Informatica</a:t>
            </a:r>
          </a:p>
        </p:txBody>
      </p:sp>
      <p:pic>
        <p:nvPicPr>
          <p:cNvPr id="14011" name="Immagine 14010">
            <a:extLst>
              <a:ext uri="{FF2B5EF4-FFF2-40B4-BE49-F238E27FC236}">
                <a16:creationId xmlns:a16="http://schemas.microsoft.com/office/drawing/2014/main" id="{BA90264C-5D75-945F-AC86-392F629E5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125" y="1159739"/>
            <a:ext cx="4067173" cy="4067173"/>
          </a:xfrm>
          <a:prstGeom prst="rect">
            <a:avLst/>
          </a:prstGeom>
        </p:spPr>
      </p:pic>
      <p:sp>
        <p:nvSpPr>
          <p:cNvPr id="14012" name="CasellaDiTesto 14011">
            <a:extLst>
              <a:ext uri="{FF2B5EF4-FFF2-40B4-BE49-F238E27FC236}">
                <a16:creationId xmlns:a16="http://schemas.microsoft.com/office/drawing/2014/main" id="{452014B8-6B70-9F70-7CFB-0D967D72C335}"/>
              </a:ext>
            </a:extLst>
          </p:cNvPr>
          <p:cNvSpPr txBox="1"/>
          <p:nvPr/>
        </p:nvSpPr>
        <p:spPr>
          <a:xfrm>
            <a:off x="1057275" y="1204320"/>
            <a:ext cx="3952875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Risoluzione problemi informatici</a:t>
            </a:r>
          </a:p>
          <a:p>
            <a:pPr marL="285750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Lavoro di squadra</a:t>
            </a:r>
            <a:endParaRPr lang="it-IT" sz="16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57250" lvl="8" indent="-857250"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Corsi di potenziamento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it-IT" sz="2400" u="sng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B933B25-CA70-0452-6E1D-4693674D8E64}"/>
              </a:ext>
            </a:extLst>
          </p:cNvPr>
          <p:cNvSpPr txBox="1"/>
          <p:nvPr/>
        </p:nvSpPr>
        <p:spPr>
          <a:xfrm>
            <a:off x="5824026" y="1611620"/>
            <a:ext cx="291201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ITST </a:t>
            </a:r>
            <a:r>
              <a:rPr lang="it-IT" i="1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J.F.Kennedy</a:t>
            </a:r>
            <a:r>
              <a:rPr lang="it-IT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pPr algn="r"/>
            <a:r>
              <a:rPr lang="it-IT" sz="1200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Novembre 2022 – </a:t>
            </a:r>
            <a:r>
              <a:rPr lang="it-IT" sz="1200" i="1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Febbrario</a:t>
            </a:r>
            <a:r>
              <a:rPr lang="it-IT" sz="1200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2023</a:t>
            </a:r>
          </a:p>
          <a:p>
            <a:pPr algn="r"/>
            <a:r>
              <a:rPr lang="en-US" sz="1200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~25 ore</a:t>
            </a:r>
          </a:p>
          <a:p>
            <a:pPr algn="r"/>
            <a:r>
              <a:rPr lang="en-US" sz="1200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Prof. </a:t>
            </a:r>
            <a:r>
              <a:rPr lang="en-US" sz="1200" i="1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N.Mollo</a:t>
            </a:r>
            <a:r>
              <a:rPr lang="en-US" sz="1200" i="1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sz="1200" i="1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C.Comin</a:t>
            </a:r>
            <a:endParaRPr lang="it-IT" sz="1200" i="1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1610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p="http://schemas.openxmlformats.org/presentationml/2006/main" xmlns:r="http://schemas.openxmlformats.org/officeDocument/2006/relationships" xmlns:a="http://schemas.openxmlformats.org/drawingml/2006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%" decel="50%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0 L 0.18976 -0.3148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0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.479%" y="-15.741%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#ppt_x"/>
                                          </p:val>
                                        </p:tav>
                                        <p:tav tm="100%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%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4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#ppt_x"/>
                                          </p:val>
                                        </p:tav>
                                        <p:tav tm="100%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%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0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08" grpId="0"/>
      <p:bldP spid="14012" grpId="0" uiExpand="1" build="allAtOnce"/>
      <p:bldP spid="2" grpId="0"/>
    </p:bldLst>
  </p:timing>
</p:sld>
</file>

<file path=ppt/slides/slide6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%"/>
            </a:schemeClr>
          </a:solidFill>
          <a:ln>
            <a:noFill/>
          </a:ln>
        </p:spPr>
        <p:style>
          <a:lnRef idx="2">
            <a:schemeClr val="dk1">
              <a:shade val="50%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1919" y="2619374"/>
            <a:ext cx="647700" cy="647700"/>
          </a:xfrm>
          <a:prstGeom prst="ellipse">
            <a:avLst/>
          </a:prstGeom>
          <a:solidFill>
            <a:schemeClr val="tx2">
              <a:lumMod val="75%"/>
              <a:lumOff val="25%"/>
            </a:schemeClr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38" name="CasellaDiTesto 13037">
            <a:extLst>
              <a:ext uri="{FF2B5EF4-FFF2-40B4-BE49-F238E27FC236}">
                <a16:creationId xmlns:a16="http://schemas.microsoft.com/office/drawing/2014/main" id="{7DB830B3-912B-BE0F-211C-61C974ED7321}"/>
              </a:ext>
            </a:extLst>
          </p:cNvPr>
          <p:cNvSpPr txBox="1"/>
          <p:nvPr/>
        </p:nvSpPr>
        <p:spPr>
          <a:xfrm>
            <a:off x="988219" y="1003549"/>
            <a:ext cx="4196820" cy="32316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Organizzazione </a:t>
            </a: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 coordinazione</a:t>
            </a:r>
          </a:p>
          <a:p>
            <a:pPr marL="804863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Aziendale</a:t>
            </a:r>
          </a:p>
          <a:p>
            <a:pPr marL="804863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 squadra</a:t>
            </a:r>
          </a:p>
          <a:p>
            <a:pPr lvl="8">
              <a:buClr>
                <a:schemeClr val="tx1">
                  <a:lumMod val="75%"/>
                </a:schemeClr>
              </a:buClr>
              <a:tabLst>
                <a:tab pos="398463" algn="l"/>
              </a:tabLst>
            </a:pPr>
            <a:endParaRPr lang="it-IT" sz="18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Attenzione</a:t>
            </a:r>
          </a:p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Conoscenze</a:t>
            </a:r>
          </a:p>
          <a:p>
            <a:pPr marL="804863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Conoscenze pratiche</a:t>
            </a:r>
          </a:p>
          <a:p>
            <a:pPr marL="804863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Approfondimenti teorici</a:t>
            </a:r>
          </a:p>
        </p:txBody>
      </p:sp>
      <p:sp>
        <p:nvSpPr>
          <p:cNvPr id="2" name="Google Shape;9851;p32">
            <a:extLst>
              <a:ext uri="{FF2B5EF4-FFF2-40B4-BE49-F238E27FC236}">
                <a16:creationId xmlns:a16="http://schemas.microsoft.com/office/drawing/2014/main" id="{E06C7693-97A1-E1BE-569E-9ACAE3F7F9FA}"/>
              </a:ext>
            </a:extLst>
          </p:cNvPr>
          <p:cNvSpPr txBox="1">
            <a:spLocks/>
          </p:cNvSpPr>
          <p:nvPr/>
        </p:nvSpPr>
        <p:spPr>
          <a:xfrm>
            <a:off x="2750343" y="2138222"/>
            <a:ext cx="4691063" cy="86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400" dirty="0" err="1"/>
              <a:t>Competenze</a:t>
            </a:r>
            <a:r>
              <a:rPr lang="en-US" sz="4400" dirty="0"/>
              <a:t> </a:t>
            </a:r>
            <a:r>
              <a:rPr lang="en-US" sz="4000" dirty="0" err="1"/>
              <a:t>acquisite</a:t>
            </a:r>
            <a:endParaRPr lang="en-US" sz="44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5539910-2D90-8D6B-C09E-7B244F7A6A6B}"/>
              </a:ext>
            </a:extLst>
          </p:cNvPr>
          <p:cNvSpPr txBox="1"/>
          <p:nvPr/>
        </p:nvSpPr>
        <p:spPr>
          <a:xfrm>
            <a:off x="6877980" y="3420564"/>
            <a:ext cx="13362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8">
              <a:buClr>
                <a:schemeClr val="tx1">
                  <a:lumMod val="75%"/>
                </a:schemeClr>
              </a:buClr>
              <a:tabLst>
                <a:tab pos="398463" algn="l"/>
              </a:tabLst>
            </a:pP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Soft Skills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B8BB0FF-2D09-AB85-DD41-F3C7120BB6C5}"/>
              </a:ext>
            </a:extLst>
          </p:cNvPr>
          <p:cNvSpPr txBox="1"/>
          <p:nvPr/>
        </p:nvSpPr>
        <p:spPr>
          <a:xfrm>
            <a:off x="6877979" y="3950150"/>
            <a:ext cx="151248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8">
              <a:buClr>
                <a:schemeClr val="tx1">
                  <a:lumMod val="75%"/>
                </a:schemeClr>
              </a:buClr>
              <a:tabLst>
                <a:tab pos="398463" algn="l"/>
              </a:tabLst>
            </a:pP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Hard Skills</a:t>
            </a:r>
          </a:p>
        </p:txBody>
      </p: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2FCEA27A-AE02-1A89-7224-F56843E02553}"/>
              </a:ext>
            </a:extLst>
          </p:cNvPr>
          <p:cNvGrpSpPr/>
          <p:nvPr/>
        </p:nvGrpSpPr>
        <p:grpSpPr>
          <a:xfrm>
            <a:off x="929745" y="914400"/>
            <a:ext cx="5948235" cy="2690830"/>
            <a:chOff x="929745" y="849659"/>
            <a:chExt cx="5948235" cy="2755571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609EDE08-823C-9A61-A872-F09C4E6F2ABE}"/>
                </a:ext>
              </a:extLst>
            </p:cNvPr>
            <p:cNvSpPr/>
            <p:nvPr/>
          </p:nvSpPr>
          <p:spPr>
            <a:xfrm>
              <a:off x="929745" y="849659"/>
              <a:ext cx="3183996" cy="2155618"/>
            </a:xfrm>
            <a:prstGeom prst="roundRect">
              <a:avLst/>
            </a:prstGeom>
            <a:noFill/>
            <a:ln w="38100">
              <a:solidFill>
                <a:schemeClr val="bg1">
                  <a:lumMod val="50%"/>
                  <a:lumOff val="50%"/>
                </a:schemeClr>
              </a:solidFill>
            </a:ln>
          </p:spPr>
          <p:style>
            <a:lnRef idx="2">
              <a:schemeClr val="dk1">
                <a:shade val="50%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16" name="Connettore a gomito 15">
              <a:extLst>
                <a:ext uri="{FF2B5EF4-FFF2-40B4-BE49-F238E27FC236}">
                  <a16:creationId xmlns:a16="http://schemas.microsoft.com/office/drawing/2014/main" id="{9DC62EAB-2379-C022-0A61-51071B6D54A4}"/>
                </a:ext>
              </a:extLst>
            </p:cNvPr>
            <p:cNvCxnSpPr>
              <a:cxnSpLocks/>
              <a:stCxn id="3" idx="3"/>
              <a:endCxn id="12" idx="1"/>
            </p:cNvCxnSpPr>
            <p:nvPr/>
          </p:nvCxnSpPr>
          <p:spPr>
            <a:xfrm>
              <a:off x="4113741" y="1927469"/>
              <a:ext cx="2764239" cy="1677761"/>
            </a:xfrm>
            <a:prstGeom prst="bentConnector3">
              <a:avLst/>
            </a:prstGeom>
            <a:ln w="19050">
              <a:solidFill>
                <a:schemeClr val="bg1">
                  <a:lumMod val="50%"/>
                  <a:lumOff val="50%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96DB9EC5-66CC-97A6-2C8C-7A5F7407B120}"/>
              </a:ext>
            </a:extLst>
          </p:cNvPr>
          <p:cNvGrpSpPr/>
          <p:nvPr/>
        </p:nvGrpSpPr>
        <p:grpSpPr>
          <a:xfrm>
            <a:off x="929744" y="3176613"/>
            <a:ext cx="5948235" cy="1122014"/>
            <a:chOff x="929744" y="3176613"/>
            <a:chExt cx="5948235" cy="1122014"/>
          </a:xfrm>
        </p:grpSpPr>
        <p:sp>
          <p:nvSpPr>
            <p:cNvPr id="4" name="Rettangolo con angoli arrotondati 3">
              <a:extLst>
                <a:ext uri="{FF2B5EF4-FFF2-40B4-BE49-F238E27FC236}">
                  <a16:creationId xmlns:a16="http://schemas.microsoft.com/office/drawing/2014/main" id="{DBD1A6E6-6379-A2C1-9FF5-C1748ECE7DEF}"/>
                </a:ext>
              </a:extLst>
            </p:cNvPr>
            <p:cNvSpPr/>
            <p:nvPr/>
          </p:nvSpPr>
          <p:spPr>
            <a:xfrm>
              <a:off x="929744" y="3176613"/>
              <a:ext cx="3718456" cy="1122014"/>
            </a:xfrm>
            <a:prstGeom prst="roundRect">
              <a:avLst/>
            </a:prstGeom>
            <a:noFill/>
            <a:ln w="38100">
              <a:solidFill>
                <a:schemeClr val="tx1">
                  <a:lumMod val="75%"/>
                </a:schemeClr>
              </a:solidFill>
            </a:ln>
          </p:spPr>
          <p:style>
            <a:lnRef idx="2">
              <a:schemeClr val="dk1">
                <a:shade val="50%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cxnSp>
          <p:nvCxnSpPr>
            <p:cNvPr id="18" name="Connettore a gomito 17">
              <a:extLst>
                <a:ext uri="{FF2B5EF4-FFF2-40B4-BE49-F238E27FC236}">
                  <a16:creationId xmlns:a16="http://schemas.microsoft.com/office/drawing/2014/main" id="{8248BB3C-A28A-2C80-F384-434820007CA7}"/>
                </a:ext>
              </a:extLst>
            </p:cNvPr>
            <p:cNvCxnSpPr>
              <a:cxnSpLocks/>
              <a:stCxn id="4" idx="3"/>
              <a:endCxn id="14" idx="1"/>
            </p:cNvCxnSpPr>
            <p:nvPr/>
          </p:nvCxnSpPr>
          <p:spPr>
            <a:xfrm>
              <a:off x="4648200" y="3737620"/>
              <a:ext cx="2229779" cy="397196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tx1">
                  <a:lumMod val="75%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3451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p="http://schemas.openxmlformats.org/presentationml/2006/main" xmlns:r="http://schemas.openxmlformats.org/officeDocument/2006/relationships" xmlns:a="http://schemas.openxmlformats.org/drawingml/2006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%" decel="50%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0 L 0.19739 -0.3040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.861%" y="-15.216%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0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0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0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0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0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0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38" grpId="0" uiExpand="1" build="allAtOnce"/>
      <p:bldP spid="12" grpId="0" uiExpand="1" build="allAtOnce"/>
      <p:bldP spid="14" grpId="0" uiExpand="1" build="allAtOnce"/>
    </p:bldLst>
  </p:timing>
</p:sld>
</file>

<file path=ppt/slides/slide7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magine 20">
            <a:extLst>
              <a:ext uri="{FF2B5EF4-FFF2-40B4-BE49-F238E27FC236}">
                <a16:creationId xmlns:a16="http://schemas.microsoft.com/office/drawing/2014/main" id="{D5B26358-959E-8D37-058F-AE8503FD9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634" y="2779640"/>
            <a:ext cx="3696454" cy="2235200"/>
          </a:xfrm>
          <a:prstGeom prst="rect">
            <a:avLst/>
          </a:prstGeom>
        </p:spPr>
      </p:pic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%"/>
            </a:schemeClr>
          </a:solidFill>
          <a:ln>
            <a:noFill/>
          </a:ln>
        </p:spPr>
        <p:style>
          <a:lnRef idx="2">
            <a:schemeClr val="dk1">
              <a:shade val="50%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4301" y="3550707"/>
            <a:ext cx="647700" cy="647700"/>
          </a:xfrm>
          <a:prstGeom prst="ellipse">
            <a:avLst/>
          </a:prstGeom>
          <a:solidFill>
            <a:schemeClr val="tx2">
              <a:lumMod val="75%"/>
              <a:lumOff val="25%"/>
            </a:schemeClr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9851;p32">
            <a:extLst>
              <a:ext uri="{FF2B5EF4-FFF2-40B4-BE49-F238E27FC236}">
                <a16:creationId xmlns:a16="http://schemas.microsoft.com/office/drawing/2014/main" id="{E06C7693-97A1-E1BE-569E-9ACAE3F7F9FA}"/>
              </a:ext>
            </a:extLst>
          </p:cNvPr>
          <p:cNvSpPr txBox="1">
            <a:spLocks/>
          </p:cNvSpPr>
          <p:nvPr/>
        </p:nvSpPr>
        <p:spPr>
          <a:xfrm>
            <a:off x="2750343" y="2138222"/>
            <a:ext cx="4691063" cy="86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400" dirty="0"/>
              <a:t>After the graduation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04F6CE3-5A2F-1152-5E74-FDC355B2B212}"/>
              </a:ext>
            </a:extLst>
          </p:cNvPr>
          <p:cNvSpPr txBox="1"/>
          <p:nvPr/>
        </p:nvSpPr>
        <p:spPr>
          <a:xfrm>
            <a:off x="988219" y="572663"/>
            <a:ext cx="4278048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Not IT, </a:t>
            </a:r>
            <a:r>
              <a:rPr lang="it-IT" sz="2400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but</a:t>
            </a: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CS</a:t>
            </a:r>
          </a:p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endParaRPr lang="it-IT" sz="24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University</a:t>
            </a:r>
            <a:endParaRPr lang="it-IT" sz="18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4863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Computer Science</a:t>
            </a:r>
          </a:p>
          <a:p>
            <a:pPr marL="804863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1800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Otherwise</a:t>
            </a: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…</a:t>
            </a:r>
          </a:p>
          <a:p>
            <a:pPr lvl="8">
              <a:buClr>
                <a:schemeClr val="tx1">
                  <a:lumMod val="75%"/>
                </a:schemeClr>
              </a:buClr>
            </a:pPr>
            <a:endParaRPr lang="it-IT" sz="24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Factors</a:t>
            </a: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2400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that</a:t>
            </a: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lead to </a:t>
            </a:r>
            <a:r>
              <a:rPr lang="it-IT" sz="2400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my</a:t>
            </a: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2400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decision</a:t>
            </a:r>
            <a:r>
              <a:rPr lang="it-IT" sz="24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</a:p>
          <a:p>
            <a:pPr marL="804863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PCTO</a:t>
            </a:r>
          </a:p>
          <a:p>
            <a:pPr marL="804863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Private work</a:t>
            </a:r>
          </a:p>
          <a:p>
            <a:pPr marL="804863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 err="1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Passions</a:t>
            </a:r>
            <a:endParaRPr lang="it-IT" sz="1800" dirty="0">
              <a:solidFill>
                <a:schemeClr val="tx1">
                  <a:lumMod val="60%"/>
                  <a:lumOff val="40%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4863" lvl="8" indent="-285750">
              <a:buClr>
                <a:schemeClr val="tx1">
                  <a:lumMod val="75%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lumMod val="60%"/>
                    <a:lumOff val="40%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Teachers</a:t>
            </a:r>
          </a:p>
        </p:txBody>
      </p:sp>
    </p:spTree>
    <p:extLst>
      <p:ext uri="{BB962C8B-B14F-4D97-AF65-F5344CB8AC3E}">
        <p14:creationId xmlns:p14="http://schemas.microsoft.com/office/powerpoint/2010/main" val="1714001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p="http://schemas.openxmlformats.org/presentationml/2006/main" xmlns:r="http://schemas.openxmlformats.org/officeDocument/2006/relationships" xmlns:a="http://schemas.openxmlformats.org/drawingml/2006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%" decel="50%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 L 0.17813 -0.3086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.906%" y="-15.432%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#ppt_x"/>
                                          </p:val>
                                        </p:tav>
                                        <p:tav tm="100%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%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%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%" decel="50%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3.95062E-6 L 0.22847 0.00277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.424%" y="0.123%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/>
    </p:bldLst>
  </p:timing>
</p:sld>
</file>

<file path=ppt/slides/slide8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%"/>
            </a:schemeClr>
          </a:solidFill>
          <a:ln>
            <a:noFill/>
          </a:ln>
        </p:spPr>
        <p:style>
          <a:lnRef idx="2">
            <a:schemeClr val="dk1">
              <a:shade val="50%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4301" y="4477805"/>
            <a:ext cx="647700" cy="647700"/>
          </a:xfrm>
          <a:prstGeom prst="ellipse">
            <a:avLst/>
          </a:prstGeom>
          <a:solidFill>
            <a:schemeClr val="tx2">
              <a:lumMod val="75%"/>
              <a:lumOff val="25%"/>
            </a:schemeClr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707"/>
              <a:ext cx="533175" cy="533175"/>
              <a:chOff x="2717238" y="3752597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97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9851;p32">
            <a:extLst>
              <a:ext uri="{FF2B5EF4-FFF2-40B4-BE49-F238E27FC236}">
                <a16:creationId xmlns:a16="http://schemas.microsoft.com/office/drawing/2014/main" id="{E06C7693-97A1-E1BE-569E-9ACAE3F7F9FA}"/>
              </a:ext>
            </a:extLst>
          </p:cNvPr>
          <p:cNvSpPr txBox="1">
            <a:spLocks/>
          </p:cNvSpPr>
          <p:nvPr/>
        </p:nvSpPr>
        <p:spPr>
          <a:xfrm>
            <a:off x="2750343" y="2138222"/>
            <a:ext cx="4691063" cy="86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400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989523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p="http://schemas.openxmlformats.org/presentationml/2006/main" xmlns:r="http://schemas.openxmlformats.org/officeDocument/2006/relationships" xmlns:a="http://schemas.openxmlformats.org/drawingml/2006/main">
      <p:transition spd="slow">
        <p:fade/>
      </p:transition>
    </mc:Fallback>
  </mc:AlternateContent>
</p:sld>
</file>

<file path=ppt/slides/slide9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-876300" y="0"/>
            <a:ext cx="876300" cy="5143500"/>
          </a:xfrm>
          <a:prstGeom prst="rect">
            <a:avLst/>
          </a:prstGeom>
          <a:solidFill>
            <a:schemeClr val="bg2">
              <a:lumMod val="50%"/>
            </a:schemeClr>
          </a:solidFill>
          <a:ln>
            <a:noFill/>
          </a:ln>
        </p:spPr>
        <p:style>
          <a:lnRef idx="2">
            <a:schemeClr val="dk1">
              <a:shade val="50%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-795337" y="5264412"/>
            <a:ext cx="647700" cy="647700"/>
          </a:xfrm>
          <a:prstGeom prst="ellipse">
            <a:avLst/>
          </a:prstGeom>
          <a:solidFill>
            <a:schemeClr val="tx2">
              <a:lumMod val="75%"/>
              <a:lumOff val="25%"/>
            </a:schemeClr>
          </a:solidFill>
          <a:ln>
            <a:noFill/>
          </a:ln>
        </p:spPr>
        <p:style>
          <a:lnRef idx="2">
            <a:schemeClr val="accent1">
              <a:shade val="50%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Google Shape;9851;p32">
            <a:extLst>
              <a:ext uri="{FF2B5EF4-FFF2-40B4-BE49-F238E27FC236}">
                <a16:creationId xmlns:a16="http://schemas.microsoft.com/office/drawing/2014/main" id="{E06C7693-97A1-E1BE-569E-9ACAE3F7F9FA}"/>
              </a:ext>
            </a:extLst>
          </p:cNvPr>
          <p:cNvSpPr txBox="1">
            <a:spLocks/>
          </p:cNvSpPr>
          <p:nvPr/>
        </p:nvSpPr>
        <p:spPr>
          <a:xfrm>
            <a:off x="2750343" y="-1468578"/>
            <a:ext cx="4691063" cy="86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%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400" dirty="0"/>
              <a:t>Thank you for listening</a:t>
            </a:r>
          </a:p>
        </p:txBody>
      </p:sp>
      <p:grpSp>
        <p:nvGrpSpPr>
          <p:cNvPr id="14038" name="Gruppo 14037">
            <a:extLst>
              <a:ext uri="{FF2B5EF4-FFF2-40B4-BE49-F238E27FC236}">
                <a16:creationId xmlns:a16="http://schemas.microsoft.com/office/drawing/2014/main" id="{1B9F6EBC-C209-84F7-7BCD-6BFF696B7218}"/>
              </a:ext>
            </a:extLst>
          </p:cNvPr>
          <p:cNvGrpSpPr/>
          <p:nvPr/>
        </p:nvGrpSpPr>
        <p:grpSpPr>
          <a:xfrm>
            <a:off x="1057331" y="2304962"/>
            <a:ext cx="7029338" cy="533575"/>
            <a:chOff x="1057331" y="3087485"/>
            <a:chExt cx="7029338" cy="533575"/>
          </a:xfrm>
        </p:grpSpPr>
        <p:grpSp>
          <p:nvGrpSpPr>
            <p:cNvPr id="14039" name="Google Shape;8754;p30">
              <a:extLst>
                <a:ext uri="{FF2B5EF4-FFF2-40B4-BE49-F238E27FC236}">
                  <a16:creationId xmlns:a16="http://schemas.microsoft.com/office/drawing/2014/main" id="{730B24B2-8104-CFEF-B045-01FB3D7991EC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5050" name="Google Shape;8755;p30">
                <a:extLst>
                  <a:ext uri="{FF2B5EF4-FFF2-40B4-BE49-F238E27FC236}">
                    <a16:creationId xmlns:a16="http://schemas.microsoft.com/office/drawing/2014/main" id="{9290C9ED-8BCB-5DA1-6CC8-DA82D2CC13A6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1" name="Google Shape;8756;p30">
                <a:extLst>
                  <a:ext uri="{FF2B5EF4-FFF2-40B4-BE49-F238E27FC236}">
                    <a16:creationId xmlns:a16="http://schemas.microsoft.com/office/drawing/2014/main" id="{2C8AB29A-C40C-1CA6-69EC-82BAD7FCF9B6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2" name="Google Shape;8757;p30">
                <a:extLst>
                  <a:ext uri="{FF2B5EF4-FFF2-40B4-BE49-F238E27FC236}">
                    <a16:creationId xmlns:a16="http://schemas.microsoft.com/office/drawing/2014/main" id="{8AB611B1-F0B0-C906-165D-C53A35DEDD01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3" name="Google Shape;8758;p30">
                <a:extLst>
                  <a:ext uri="{FF2B5EF4-FFF2-40B4-BE49-F238E27FC236}">
                    <a16:creationId xmlns:a16="http://schemas.microsoft.com/office/drawing/2014/main" id="{11C364D3-EAB6-3026-C354-3AD7B3E2D038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4" name="Google Shape;8759;p30">
                <a:extLst>
                  <a:ext uri="{FF2B5EF4-FFF2-40B4-BE49-F238E27FC236}">
                    <a16:creationId xmlns:a16="http://schemas.microsoft.com/office/drawing/2014/main" id="{AFDECEB2-4A25-3279-3653-C03E971B23B1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5" name="Google Shape;8760;p30">
                <a:extLst>
                  <a:ext uri="{FF2B5EF4-FFF2-40B4-BE49-F238E27FC236}">
                    <a16:creationId xmlns:a16="http://schemas.microsoft.com/office/drawing/2014/main" id="{345FE725-DE6A-39C3-8056-089CD19BF8FC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6" name="Google Shape;8761;p30">
                <a:extLst>
                  <a:ext uri="{FF2B5EF4-FFF2-40B4-BE49-F238E27FC236}">
                    <a16:creationId xmlns:a16="http://schemas.microsoft.com/office/drawing/2014/main" id="{C0357523-735E-3EAD-EFBA-1A38CAAF9581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7" name="Google Shape;8762;p30">
                <a:extLst>
                  <a:ext uri="{FF2B5EF4-FFF2-40B4-BE49-F238E27FC236}">
                    <a16:creationId xmlns:a16="http://schemas.microsoft.com/office/drawing/2014/main" id="{66B35E5F-EBE7-E4C4-88F5-14E52485859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8" name="Google Shape;8763;p30">
                <a:extLst>
                  <a:ext uri="{FF2B5EF4-FFF2-40B4-BE49-F238E27FC236}">
                    <a16:creationId xmlns:a16="http://schemas.microsoft.com/office/drawing/2014/main" id="{F5EF2397-B210-2B81-37A3-384AC5B1B1C0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9" name="Google Shape;8764;p30">
                <a:extLst>
                  <a:ext uri="{FF2B5EF4-FFF2-40B4-BE49-F238E27FC236}">
                    <a16:creationId xmlns:a16="http://schemas.microsoft.com/office/drawing/2014/main" id="{37540000-97A7-D8C4-14F7-E032B55F187C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0" name="Google Shape;8765;p30">
                <a:extLst>
                  <a:ext uri="{FF2B5EF4-FFF2-40B4-BE49-F238E27FC236}">
                    <a16:creationId xmlns:a16="http://schemas.microsoft.com/office/drawing/2014/main" id="{7674F124-1713-2860-69B5-0D6D8D6FCE01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1" name="Google Shape;8766;p30">
                <a:extLst>
                  <a:ext uri="{FF2B5EF4-FFF2-40B4-BE49-F238E27FC236}">
                    <a16:creationId xmlns:a16="http://schemas.microsoft.com/office/drawing/2014/main" id="{F4289147-D3D8-AA26-92C0-08819B3EFECB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2" name="Google Shape;8767;p30">
                <a:extLst>
                  <a:ext uri="{FF2B5EF4-FFF2-40B4-BE49-F238E27FC236}">
                    <a16:creationId xmlns:a16="http://schemas.microsoft.com/office/drawing/2014/main" id="{29262E74-31CF-2EA1-1FB5-9B4CD8AF2755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3" name="Google Shape;8768;p30">
                <a:extLst>
                  <a:ext uri="{FF2B5EF4-FFF2-40B4-BE49-F238E27FC236}">
                    <a16:creationId xmlns:a16="http://schemas.microsoft.com/office/drawing/2014/main" id="{CB5A6CFD-6BE1-AD59-FDA2-ADA41EF97DDA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4" name="Google Shape;8769;p30">
                <a:extLst>
                  <a:ext uri="{FF2B5EF4-FFF2-40B4-BE49-F238E27FC236}">
                    <a16:creationId xmlns:a16="http://schemas.microsoft.com/office/drawing/2014/main" id="{2A70A97F-7F1A-FFE3-64CB-91D4C6CAD33F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5" name="Google Shape;8770;p30">
                <a:extLst>
                  <a:ext uri="{FF2B5EF4-FFF2-40B4-BE49-F238E27FC236}">
                    <a16:creationId xmlns:a16="http://schemas.microsoft.com/office/drawing/2014/main" id="{0301F65A-F6B2-4193-E083-A96FCEB2D21E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6" name="Google Shape;8771;p30">
                <a:extLst>
                  <a:ext uri="{FF2B5EF4-FFF2-40B4-BE49-F238E27FC236}">
                    <a16:creationId xmlns:a16="http://schemas.microsoft.com/office/drawing/2014/main" id="{290865DF-CDD5-29A4-19DD-3EC519E97A23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7" name="Google Shape;8772;p30">
                <a:extLst>
                  <a:ext uri="{FF2B5EF4-FFF2-40B4-BE49-F238E27FC236}">
                    <a16:creationId xmlns:a16="http://schemas.microsoft.com/office/drawing/2014/main" id="{41C051C9-7155-D3FE-5E0D-3576F134CA75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8" name="Google Shape;8773;p30">
                <a:extLst>
                  <a:ext uri="{FF2B5EF4-FFF2-40B4-BE49-F238E27FC236}">
                    <a16:creationId xmlns:a16="http://schemas.microsoft.com/office/drawing/2014/main" id="{5D6F9199-C89F-41A9-DF4E-0335D5DEB8C7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9" name="Google Shape;8774;p30">
                <a:extLst>
                  <a:ext uri="{FF2B5EF4-FFF2-40B4-BE49-F238E27FC236}">
                    <a16:creationId xmlns:a16="http://schemas.microsoft.com/office/drawing/2014/main" id="{08E9AC6B-CB40-F774-7F2D-B3DC3AD9C187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0" name="Google Shape;8775;p30">
                <a:extLst>
                  <a:ext uri="{FF2B5EF4-FFF2-40B4-BE49-F238E27FC236}">
                    <a16:creationId xmlns:a16="http://schemas.microsoft.com/office/drawing/2014/main" id="{F7A7F316-BE1D-D6DF-A6E4-4BCEBD4D735D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1" name="Google Shape;8776;p30">
                <a:extLst>
                  <a:ext uri="{FF2B5EF4-FFF2-40B4-BE49-F238E27FC236}">
                    <a16:creationId xmlns:a16="http://schemas.microsoft.com/office/drawing/2014/main" id="{FE737743-0E83-46F0-95BD-BA4CA732F9D1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2" name="Google Shape;8777;p30">
                <a:extLst>
                  <a:ext uri="{FF2B5EF4-FFF2-40B4-BE49-F238E27FC236}">
                    <a16:creationId xmlns:a16="http://schemas.microsoft.com/office/drawing/2014/main" id="{6C8E4D12-F5E8-EA97-32E6-B7DCB49C36EE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3" name="Google Shape;8778;p30">
                <a:extLst>
                  <a:ext uri="{FF2B5EF4-FFF2-40B4-BE49-F238E27FC236}">
                    <a16:creationId xmlns:a16="http://schemas.microsoft.com/office/drawing/2014/main" id="{961712DE-78C0-5F21-A969-FC86ACC5FEF5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4" name="Google Shape;8779;p30">
                <a:extLst>
                  <a:ext uri="{FF2B5EF4-FFF2-40B4-BE49-F238E27FC236}">
                    <a16:creationId xmlns:a16="http://schemas.microsoft.com/office/drawing/2014/main" id="{53C7D361-1EA5-AB57-2AA7-C9BD607C83B4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5" name="Google Shape;8780;p30">
                <a:extLst>
                  <a:ext uri="{FF2B5EF4-FFF2-40B4-BE49-F238E27FC236}">
                    <a16:creationId xmlns:a16="http://schemas.microsoft.com/office/drawing/2014/main" id="{5F93645D-45CB-AC7F-B301-3EEE481FF913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6" name="Google Shape;8781;p30">
                <a:extLst>
                  <a:ext uri="{FF2B5EF4-FFF2-40B4-BE49-F238E27FC236}">
                    <a16:creationId xmlns:a16="http://schemas.microsoft.com/office/drawing/2014/main" id="{B348F222-2043-0B80-E67E-7CB8595188C7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7" name="Google Shape;8782;p30">
                <a:extLst>
                  <a:ext uri="{FF2B5EF4-FFF2-40B4-BE49-F238E27FC236}">
                    <a16:creationId xmlns:a16="http://schemas.microsoft.com/office/drawing/2014/main" id="{3FD430B3-6909-9C58-4BF0-0B31C02FCD0B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8" name="Google Shape;8783;p30">
                <a:extLst>
                  <a:ext uri="{FF2B5EF4-FFF2-40B4-BE49-F238E27FC236}">
                    <a16:creationId xmlns:a16="http://schemas.microsoft.com/office/drawing/2014/main" id="{6FBD1F21-B83A-146E-73A6-1F9CC1EA2846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9" name="Google Shape;8784;p30">
                <a:extLst>
                  <a:ext uri="{FF2B5EF4-FFF2-40B4-BE49-F238E27FC236}">
                    <a16:creationId xmlns:a16="http://schemas.microsoft.com/office/drawing/2014/main" id="{CAD32B34-3651-3C6F-AB06-B7BAA2235A8D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0" name="Google Shape;8785;p30">
                <a:extLst>
                  <a:ext uri="{FF2B5EF4-FFF2-40B4-BE49-F238E27FC236}">
                    <a16:creationId xmlns:a16="http://schemas.microsoft.com/office/drawing/2014/main" id="{59BA9247-8CFF-249A-884F-3974AC424001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1" name="Google Shape;8786;p30">
                <a:extLst>
                  <a:ext uri="{FF2B5EF4-FFF2-40B4-BE49-F238E27FC236}">
                    <a16:creationId xmlns:a16="http://schemas.microsoft.com/office/drawing/2014/main" id="{B9CD41E6-5EA3-D170-207C-5CB967CBDADF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2" name="Google Shape;8787;p30">
                <a:extLst>
                  <a:ext uri="{FF2B5EF4-FFF2-40B4-BE49-F238E27FC236}">
                    <a16:creationId xmlns:a16="http://schemas.microsoft.com/office/drawing/2014/main" id="{6C49117F-F5A2-BE1A-93BF-3BCAE6188B9D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3" name="Google Shape;8788;p30">
                <a:extLst>
                  <a:ext uri="{FF2B5EF4-FFF2-40B4-BE49-F238E27FC236}">
                    <a16:creationId xmlns:a16="http://schemas.microsoft.com/office/drawing/2014/main" id="{FC22B111-100A-C017-9641-128902F7CEDE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4" name="Google Shape;8789;p30">
                <a:extLst>
                  <a:ext uri="{FF2B5EF4-FFF2-40B4-BE49-F238E27FC236}">
                    <a16:creationId xmlns:a16="http://schemas.microsoft.com/office/drawing/2014/main" id="{65E87428-EC4F-11A4-2967-42BFDE5C1660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5" name="Google Shape;8790;p30">
                <a:extLst>
                  <a:ext uri="{FF2B5EF4-FFF2-40B4-BE49-F238E27FC236}">
                    <a16:creationId xmlns:a16="http://schemas.microsoft.com/office/drawing/2014/main" id="{62F8FFF4-23B7-95FC-27ED-962D602161EA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6" name="Google Shape;8791;p30">
                <a:extLst>
                  <a:ext uri="{FF2B5EF4-FFF2-40B4-BE49-F238E27FC236}">
                    <a16:creationId xmlns:a16="http://schemas.microsoft.com/office/drawing/2014/main" id="{430A70DF-845D-7BBF-58E1-27B16BD83041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7" name="Google Shape;8792;p30">
                <a:extLst>
                  <a:ext uri="{FF2B5EF4-FFF2-40B4-BE49-F238E27FC236}">
                    <a16:creationId xmlns:a16="http://schemas.microsoft.com/office/drawing/2014/main" id="{64938F4E-071E-E065-DF8A-8D023F7C6238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8" name="Google Shape;8793;p30">
                <a:extLst>
                  <a:ext uri="{FF2B5EF4-FFF2-40B4-BE49-F238E27FC236}">
                    <a16:creationId xmlns:a16="http://schemas.microsoft.com/office/drawing/2014/main" id="{63D7640C-46CF-CABA-29C2-8B42B3D311E7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9" name="Google Shape;8794;p30">
                <a:extLst>
                  <a:ext uri="{FF2B5EF4-FFF2-40B4-BE49-F238E27FC236}">
                    <a16:creationId xmlns:a16="http://schemas.microsoft.com/office/drawing/2014/main" id="{109A1F70-D35B-5518-1ACC-FB23276F6C15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0" name="Google Shape;8795;p30">
                <a:extLst>
                  <a:ext uri="{FF2B5EF4-FFF2-40B4-BE49-F238E27FC236}">
                    <a16:creationId xmlns:a16="http://schemas.microsoft.com/office/drawing/2014/main" id="{1956B7E8-C906-4798-993F-E61F81C2D670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1" name="Google Shape;8796;p30">
                <a:extLst>
                  <a:ext uri="{FF2B5EF4-FFF2-40B4-BE49-F238E27FC236}">
                    <a16:creationId xmlns:a16="http://schemas.microsoft.com/office/drawing/2014/main" id="{8671446E-7C81-C18E-1375-560370BC4695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2" name="Google Shape;8797;p30">
                <a:extLst>
                  <a:ext uri="{FF2B5EF4-FFF2-40B4-BE49-F238E27FC236}">
                    <a16:creationId xmlns:a16="http://schemas.microsoft.com/office/drawing/2014/main" id="{CE9E75AF-D100-E1AD-5C3E-663AC7AA439C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3" name="Google Shape;8798;p30">
                <a:extLst>
                  <a:ext uri="{FF2B5EF4-FFF2-40B4-BE49-F238E27FC236}">
                    <a16:creationId xmlns:a16="http://schemas.microsoft.com/office/drawing/2014/main" id="{04E31D2D-AA1D-75DD-FA5C-AFEAE5F3748F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4" name="Google Shape;8799;p30">
                <a:extLst>
                  <a:ext uri="{FF2B5EF4-FFF2-40B4-BE49-F238E27FC236}">
                    <a16:creationId xmlns:a16="http://schemas.microsoft.com/office/drawing/2014/main" id="{D0B071EF-5E97-9171-39D8-3B8E7B3BBC63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5" name="Google Shape;8800;p30">
                <a:extLst>
                  <a:ext uri="{FF2B5EF4-FFF2-40B4-BE49-F238E27FC236}">
                    <a16:creationId xmlns:a16="http://schemas.microsoft.com/office/drawing/2014/main" id="{F75CADD3-A712-3C8C-4D87-C4227F1F19C7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6" name="Google Shape;8801;p30">
                <a:extLst>
                  <a:ext uri="{FF2B5EF4-FFF2-40B4-BE49-F238E27FC236}">
                    <a16:creationId xmlns:a16="http://schemas.microsoft.com/office/drawing/2014/main" id="{43FC09C4-6B3F-3CC4-C759-46EB7CC61ECC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7" name="Google Shape;8802;p30">
                <a:extLst>
                  <a:ext uri="{FF2B5EF4-FFF2-40B4-BE49-F238E27FC236}">
                    <a16:creationId xmlns:a16="http://schemas.microsoft.com/office/drawing/2014/main" id="{248B904C-A9D0-AB15-E087-5601CBF7452E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8" name="Google Shape;8803;p30">
                <a:extLst>
                  <a:ext uri="{FF2B5EF4-FFF2-40B4-BE49-F238E27FC236}">
                    <a16:creationId xmlns:a16="http://schemas.microsoft.com/office/drawing/2014/main" id="{5A796912-E4E7-AEEA-D350-C18A4E3B5F7D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9" name="Google Shape;8804;p30">
                <a:extLst>
                  <a:ext uri="{FF2B5EF4-FFF2-40B4-BE49-F238E27FC236}">
                    <a16:creationId xmlns:a16="http://schemas.microsoft.com/office/drawing/2014/main" id="{B8CB6BA3-5C27-92AC-4695-9E7EF5D91B80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0" name="Google Shape;8805;p30">
                <a:extLst>
                  <a:ext uri="{FF2B5EF4-FFF2-40B4-BE49-F238E27FC236}">
                    <a16:creationId xmlns:a16="http://schemas.microsoft.com/office/drawing/2014/main" id="{ABAF15CD-5ECF-110E-D511-29D3CDF6A24E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1" name="Google Shape;8806;p30">
                <a:extLst>
                  <a:ext uri="{FF2B5EF4-FFF2-40B4-BE49-F238E27FC236}">
                    <a16:creationId xmlns:a16="http://schemas.microsoft.com/office/drawing/2014/main" id="{D7277880-F1E7-2026-5CC6-74383C1D4E23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2" name="Google Shape;8807;p30">
                <a:extLst>
                  <a:ext uri="{FF2B5EF4-FFF2-40B4-BE49-F238E27FC236}">
                    <a16:creationId xmlns:a16="http://schemas.microsoft.com/office/drawing/2014/main" id="{C38A77DC-3571-9511-E579-7EF031CDC0AE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3" name="Google Shape;8808;p30">
                <a:extLst>
                  <a:ext uri="{FF2B5EF4-FFF2-40B4-BE49-F238E27FC236}">
                    <a16:creationId xmlns:a16="http://schemas.microsoft.com/office/drawing/2014/main" id="{CAEE3EDC-8C6C-B6D8-A618-67C321348373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4" name="Google Shape;8809;p30">
                <a:extLst>
                  <a:ext uri="{FF2B5EF4-FFF2-40B4-BE49-F238E27FC236}">
                    <a16:creationId xmlns:a16="http://schemas.microsoft.com/office/drawing/2014/main" id="{0F208906-D333-72D9-BDCD-1D236B635BD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5" name="Google Shape;8810;p30">
                <a:extLst>
                  <a:ext uri="{FF2B5EF4-FFF2-40B4-BE49-F238E27FC236}">
                    <a16:creationId xmlns:a16="http://schemas.microsoft.com/office/drawing/2014/main" id="{F55006CB-B301-9DC0-C907-965A23D4B1F5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6" name="Google Shape;8811;p30">
                <a:extLst>
                  <a:ext uri="{FF2B5EF4-FFF2-40B4-BE49-F238E27FC236}">
                    <a16:creationId xmlns:a16="http://schemas.microsoft.com/office/drawing/2014/main" id="{7E3CDBC2-0AFB-4E7D-2D97-8131101A98C3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7" name="Google Shape;8812;p30">
                <a:extLst>
                  <a:ext uri="{FF2B5EF4-FFF2-40B4-BE49-F238E27FC236}">
                    <a16:creationId xmlns:a16="http://schemas.microsoft.com/office/drawing/2014/main" id="{C1406C7D-5A67-B3C8-E3FA-0302E7542247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8" name="Google Shape;8813;p30">
                <a:extLst>
                  <a:ext uri="{FF2B5EF4-FFF2-40B4-BE49-F238E27FC236}">
                    <a16:creationId xmlns:a16="http://schemas.microsoft.com/office/drawing/2014/main" id="{A72A9560-D208-5FF9-35CB-684744D7871E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9" name="Google Shape;8814;p30">
                <a:extLst>
                  <a:ext uri="{FF2B5EF4-FFF2-40B4-BE49-F238E27FC236}">
                    <a16:creationId xmlns:a16="http://schemas.microsoft.com/office/drawing/2014/main" id="{E6C8E46E-B5A0-463D-32C5-412F5AF42193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0" name="Google Shape;8815;p30">
                <a:extLst>
                  <a:ext uri="{FF2B5EF4-FFF2-40B4-BE49-F238E27FC236}">
                    <a16:creationId xmlns:a16="http://schemas.microsoft.com/office/drawing/2014/main" id="{E67856BF-C975-32A8-325A-9B3758BB8177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1" name="Google Shape;8816;p30">
                <a:extLst>
                  <a:ext uri="{FF2B5EF4-FFF2-40B4-BE49-F238E27FC236}">
                    <a16:creationId xmlns:a16="http://schemas.microsoft.com/office/drawing/2014/main" id="{D06FE071-4ADE-B638-A9A8-3719C154CE2E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2" name="Google Shape;8817;p30">
                <a:extLst>
                  <a:ext uri="{FF2B5EF4-FFF2-40B4-BE49-F238E27FC236}">
                    <a16:creationId xmlns:a16="http://schemas.microsoft.com/office/drawing/2014/main" id="{BA260315-6135-9FDA-743B-5D10F755166D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3" name="Google Shape;8818;p30">
                <a:extLst>
                  <a:ext uri="{FF2B5EF4-FFF2-40B4-BE49-F238E27FC236}">
                    <a16:creationId xmlns:a16="http://schemas.microsoft.com/office/drawing/2014/main" id="{5752B5A2-7F40-9F32-52A6-C9E5D1A1F194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4" name="Google Shape;8819;p30">
                <a:extLst>
                  <a:ext uri="{FF2B5EF4-FFF2-40B4-BE49-F238E27FC236}">
                    <a16:creationId xmlns:a16="http://schemas.microsoft.com/office/drawing/2014/main" id="{FFFD5A64-2E9E-184E-E006-1813DA2BD55F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5" name="Google Shape;8820;p30">
                <a:extLst>
                  <a:ext uri="{FF2B5EF4-FFF2-40B4-BE49-F238E27FC236}">
                    <a16:creationId xmlns:a16="http://schemas.microsoft.com/office/drawing/2014/main" id="{08BEF07A-954F-7811-A6B4-2147B417C3CE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6" name="Google Shape;8821;p30">
                <a:extLst>
                  <a:ext uri="{FF2B5EF4-FFF2-40B4-BE49-F238E27FC236}">
                    <a16:creationId xmlns:a16="http://schemas.microsoft.com/office/drawing/2014/main" id="{DE621D04-4905-1C3D-3181-34B5BFD7D7A8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7" name="Google Shape;8822;p30">
                <a:extLst>
                  <a:ext uri="{FF2B5EF4-FFF2-40B4-BE49-F238E27FC236}">
                    <a16:creationId xmlns:a16="http://schemas.microsoft.com/office/drawing/2014/main" id="{04A03025-33CE-24F0-72C0-B810E83FC6AA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0" name="Google Shape;8823;p30">
              <a:extLst>
                <a:ext uri="{FF2B5EF4-FFF2-40B4-BE49-F238E27FC236}">
                  <a16:creationId xmlns:a16="http://schemas.microsoft.com/office/drawing/2014/main" id="{8B2C0DDA-DCEC-8559-8B3B-D24E8DA6FAF6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4939" name="Google Shape;8824;p30">
                <a:extLst>
                  <a:ext uri="{FF2B5EF4-FFF2-40B4-BE49-F238E27FC236}">
                    <a16:creationId xmlns:a16="http://schemas.microsoft.com/office/drawing/2014/main" id="{58B230D6-B0C9-58C9-04AC-F98E2158B0A9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0" name="Google Shape;8825;p30">
                <a:extLst>
                  <a:ext uri="{FF2B5EF4-FFF2-40B4-BE49-F238E27FC236}">
                    <a16:creationId xmlns:a16="http://schemas.microsoft.com/office/drawing/2014/main" id="{CE9AE985-2BC8-9043-6DBA-4FD47DA7CBAC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1" name="Google Shape;8826;p30">
                <a:extLst>
                  <a:ext uri="{FF2B5EF4-FFF2-40B4-BE49-F238E27FC236}">
                    <a16:creationId xmlns:a16="http://schemas.microsoft.com/office/drawing/2014/main" id="{FF25213E-80DD-0F56-E6DF-4A411E98D570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42" name="Google Shape;8827;p30">
                <a:extLst>
                  <a:ext uri="{FF2B5EF4-FFF2-40B4-BE49-F238E27FC236}">
                    <a16:creationId xmlns:a16="http://schemas.microsoft.com/office/drawing/2014/main" id="{D268B01D-DF51-DD7A-3EF3-3252B2F6DF89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3" name="Google Shape;8828;p30">
                <a:extLst>
                  <a:ext uri="{FF2B5EF4-FFF2-40B4-BE49-F238E27FC236}">
                    <a16:creationId xmlns:a16="http://schemas.microsoft.com/office/drawing/2014/main" id="{BF7D00EA-9C03-2708-4EF2-7EB3CBFD77ED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4" name="Google Shape;8829;p30">
                <a:extLst>
                  <a:ext uri="{FF2B5EF4-FFF2-40B4-BE49-F238E27FC236}">
                    <a16:creationId xmlns:a16="http://schemas.microsoft.com/office/drawing/2014/main" id="{807C1836-30B7-CA08-4D76-875EEF29E519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5" name="Google Shape;8830;p30">
                <a:extLst>
                  <a:ext uri="{FF2B5EF4-FFF2-40B4-BE49-F238E27FC236}">
                    <a16:creationId xmlns:a16="http://schemas.microsoft.com/office/drawing/2014/main" id="{25481DE9-784E-53F8-B182-D1C6E472D499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6" name="Google Shape;8831;p30">
                <a:extLst>
                  <a:ext uri="{FF2B5EF4-FFF2-40B4-BE49-F238E27FC236}">
                    <a16:creationId xmlns:a16="http://schemas.microsoft.com/office/drawing/2014/main" id="{588C3EF5-09B7-66D8-BBEE-0D7C68E83A2D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7" name="Google Shape;8832;p30">
                <a:extLst>
                  <a:ext uri="{FF2B5EF4-FFF2-40B4-BE49-F238E27FC236}">
                    <a16:creationId xmlns:a16="http://schemas.microsoft.com/office/drawing/2014/main" id="{1C31AF9B-AAD2-22F2-E686-6D5F74088D89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8" name="Google Shape;8833;p30">
                <a:extLst>
                  <a:ext uri="{FF2B5EF4-FFF2-40B4-BE49-F238E27FC236}">
                    <a16:creationId xmlns:a16="http://schemas.microsoft.com/office/drawing/2014/main" id="{A93D0584-3ADC-2958-407B-1A281E8D0CDE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9" name="Google Shape;8834;p30">
                <a:extLst>
                  <a:ext uri="{FF2B5EF4-FFF2-40B4-BE49-F238E27FC236}">
                    <a16:creationId xmlns:a16="http://schemas.microsoft.com/office/drawing/2014/main" id="{82812A6B-D8FB-B7D3-D3A5-7B2BC474A90F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0" name="Google Shape;8835;p30">
                <a:extLst>
                  <a:ext uri="{FF2B5EF4-FFF2-40B4-BE49-F238E27FC236}">
                    <a16:creationId xmlns:a16="http://schemas.microsoft.com/office/drawing/2014/main" id="{3460C236-5618-A7B1-1A5E-6C1578FE4739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1" name="Google Shape;8836;p30">
                <a:extLst>
                  <a:ext uri="{FF2B5EF4-FFF2-40B4-BE49-F238E27FC236}">
                    <a16:creationId xmlns:a16="http://schemas.microsoft.com/office/drawing/2014/main" id="{FB359A01-35DD-B750-6705-F5F2B125D0D0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2" name="Google Shape;8837;p30">
                <a:extLst>
                  <a:ext uri="{FF2B5EF4-FFF2-40B4-BE49-F238E27FC236}">
                    <a16:creationId xmlns:a16="http://schemas.microsoft.com/office/drawing/2014/main" id="{D73299D8-31A7-3564-5486-E38CEDB2E3FE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3" name="Google Shape;8838;p30">
                <a:extLst>
                  <a:ext uri="{FF2B5EF4-FFF2-40B4-BE49-F238E27FC236}">
                    <a16:creationId xmlns:a16="http://schemas.microsoft.com/office/drawing/2014/main" id="{A714D088-DA9F-AF39-0A51-71AA79383E0C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4" name="Google Shape;8839;p30">
                <a:extLst>
                  <a:ext uri="{FF2B5EF4-FFF2-40B4-BE49-F238E27FC236}">
                    <a16:creationId xmlns:a16="http://schemas.microsoft.com/office/drawing/2014/main" id="{3D971282-43A7-02BC-0ABF-0C430982785E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5" name="Google Shape;8840;p30">
                <a:extLst>
                  <a:ext uri="{FF2B5EF4-FFF2-40B4-BE49-F238E27FC236}">
                    <a16:creationId xmlns:a16="http://schemas.microsoft.com/office/drawing/2014/main" id="{8576FBCF-7DE4-95A8-9892-44E0A797D70B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6" name="Google Shape;8841;p30">
                <a:extLst>
                  <a:ext uri="{FF2B5EF4-FFF2-40B4-BE49-F238E27FC236}">
                    <a16:creationId xmlns:a16="http://schemas.microsoft.com/office/drawing/2014/main" id="{A6398470-9A45-2DF4-F716-98FEC64EB736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7" name="Google Shape;8842;p30">
                <a:extLst>
                  <a:ext uri="{FF2B5EF4-FFF2-40B4-BE49-F238E27FC236}">
                    <a16:creationId xmlns:a16="http://schemas.microsoft.com/office/drawing/2014/main" id="{3537DC5A-2D7A-5D0E-D905-7FDB503528B9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8" name="Google Shape;8843;p30">
                <a:extLst>
                  <a:ext uri="{FF2B5EF4-FFF2-40B4-BE49-F238E27FC236}">
                    <a16:creationId xmlns:a16="http://schemas.microsoft.com/office/drawing/2014/main" id="{E0C4ED06-C0D6-8C96-C45A-63073C36B955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9" name="Google Shape;8844;p30">
                <a:extLst>
                  <a:ext uri="{FF2B5EF4-FFF2-40B4-BE49-F238E27FC236}">
                    <a16:creationId xmlns:a16="http://schemas.microsoft.com/office/drawing/2014/main" id="{94283FF3-9B80-0B7F-34D0-393D967785C1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0" name="Google Shape;8845;p30">
                <a:extLst>
                  <a:ext uri="{FF2B5EF4-FFF2-40B4-BE49-F238E27FC236}">
                    <a16:creationId xmlns:a16="http://schemas.microsoft.com/office/drawing/2014/main" id="{D204C5AF-1138-0BC4-D41A-74CE6E34A95A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1" name="Google Shape;8846;p30">
                <a:extLst>
                  <a:ext uri="{FF2B5EF4-FFF2-40B4-BE49-F238E27FC236}">
                    <a16:creationId xmlns:a16="http://schemas.microsoft.com/office/drawing/2014/main" id="{2F7DCE11-43E6-7C06-76FC-BD217F818A0E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2" name="Google Shape;8847;p30">
                <a:extLst>
                  <a:ext uri="{FF2B5EF4-FFF2-40B4-BE49-F238E27FC236}">
                    <a16:creationId xmlns:a16="http://schemas.microsoft.com/office/drawing/2014/main" id="{51A28C59-8D3C-B217-846E-EC3F18DC6DA3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3" name="Google Shape;8848;p30">
                <a:extLst>
                  <a:ext uri="{FF2B5EF4-FFF2-40B4-BE49-F238E27FC236}">
                    <a16:creationId xmlns:a16="http://schemas.microsoft.com/office/drawing/2014/main" id="{9D611B95-1641-EBFF-4659-ACDE17A2B2AE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4" name="Google Shape;8849;p30">
                <a:extLst>
                  <a:ext uri="{FF2B5EF4-FFF2-40B4-BE49-F238E27FC236}">
                    <a16:creationId xmlns:a16="http://schemas.microsoft.com/office/drawing/2014/main" id="{A1D54483-2F5C-4B90-71D8-4DCBEE635832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5" name="Google Shape;8850;p30">
                <a:extLst>
                  <a:ext uri="{FF2B5EF4-FFF2-40B4-BE49-F238E27FC236}">
                    <a16:creationId xmlns:a16="http://schemas.microsoft.com/office/drawing/2014/main" id="{BAA6BF9B-87A1-EC25-EF1C-E646FA8EF1F9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6" name="Google Shape;8851;p30">
                <a:extLst>
                  <a:ext uri="{FF2B5EF4-FFF2-40B4-BE49-F238E27FC236}">
                    <a16:creationId xmlns:a16="http://schemas.microsoft.com/office/drawing/2014/main" id="{2714F9F5-0BB7-B672-9168-F16CD0D836DA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7" name="Google Shape;8852;p30">
                <a:extLst>
                  <a:ext uri="{FF2B5EF4-FFF2-40B4-BE49-F238E27FC236}">
                    <a16:creationId xmlns:a16="http://schemas.microsoft.com/office/drawing/2014/main" id="{E31854C7-57F7-9621-A55B-FC2AA185085D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8" name="Google Shape;8853;p30">
                <a:extLst>
                  <a:ext uri="{FF2B5EF4-FFF2-40B4-BE49-F238E27FC236}">
                    <a16:creationId xmlns:a16="http://schemas.microsoft.com/office/drawing/2014/main" id="{249D71E3-4946-81EF-93B2-EE296912DB98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9" name="Google Shape;8854;p30">
                <a:extLst>
                  <a:ext uri="{FF2B5EF4-FFF2-40B4-BE49-F238E27FC236}">
                    <a16:creationId xmlns:a16="http://schemas.microsoft.com/office/drawing/2014/main" id="{8777ACC7-A31F-B588-F7F0-5AA3D425AFA3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0" name="Google Shape;8855;p30">
                <a:extLst>
                  <a:ext uri="{FF2B5EF4-FFF2-40B4-BE49-F238E27FC236}">
                    <a16:creationId xmlns:a16="http://schemas.microsoft.com/office/drawing/2014/main" id="{36F414BB-5D59-97F9-0FC0-0C8E4A07E52D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1" name="Google Shape;8856;p30">
                <a:extLst>
                  <a:ext uri="{FF2B5EF4-FFF2-40B4-BE49-F238E27FC236}">
                    <a16:creationId xmlns:a16="http://schemas.microsoft.com/office/drawing/2014/main" id="{DEB0816A-D6D6-B619-3EB3-D04111E5FF4D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2" name="Google Shape;8857;p30">
                <a:extLst>
                  <a:ext uri="{FF2B5EF4-FFF2-40B4-BE49-F238E27FC236}">
                    <a16:creationId xmlns:a16="http://schemas.microsoft.com/office/drawing/2014/main" id="{F8D1A049-D598-7AD3-6606-C1FB867FA1DC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3" name="Google Shape;8858;p30">
                <a:extLst>
                  <a:ext uri="{FF2B5EF4-FFF2-40B4-BE49-F238E27FC236}">
                    <a16:creationId xmlns:a16="http://schemas.microsoft.com/office/drawing/2014/main" id="{77678092-9BC4-6362-1261-ADA89C09CCAF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4" name="Google Shape;8859;p30">
                <a:extLst>
                  <a:ext uri="{FF2B5EF4-FFF2-40B4-BE49-F238E27FC236}">
                    <a16:creationId xmlns:a16="http://schemas.microsoft.com/office/drawing/2014/main" id="{A4D4D52B-9599-84D0-54DB-DC09E5195A4B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5" name="Google Shape;8860;p30">
                <a:extLst>
                  <a:ext uri="{FF2B5EF4-FFF2-40B4-BE49-F238E27FC236}">
                    <a16:creationId xmlns:a16="http://schemas.microsoft.com/office/drawing/2014/main" id="{FE12274B-E26F-F37F-0B66-E8AD7872D206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6" name="Google Shape;8861;p30">
                <a:extLst>
                  <a:ext uri="{FF2B5EF4-FFF2-40B4-BE49-F238E27FC236}">
                    <a16:creationId xmlns:a16="http://schemas.microsoft.com/office/drawing/2014/main" id="{E0B3DCBA-4126-68E7-1E54-554A3B9742C9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7" name="Google Shape;8862;p30">
                <a:extLst>
                  <a:ext uri="{FF2B5EF4-FFF2-40B4-BE49-F238E27FC236}">
                    <a16:creationId xmlns:a16="http://schemas.microsoft.com/office/drawing/2014/main" id="{E2245AAE-E65D-9975-50B6-F501EA3B9D18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8" name="Google Shape;8863;p30">
                <a:extLst>
                  <a:ext uri="{FF2B5EF4-FFF2-40B4-BE49-F238E27FC236}">
                    <a16:creationId xmlns:a16="http://schemas.microsoft.com/office/drawing/2014/main" id="{416B5ADE-DEAB-A920-675A-91200E87030C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9" name="Google Shape;8864;p30">
                <a:extLst>
                  <a:ext uri="{FF2B5EF4-FFF2-40B4-BE49-F238E27FC236}">
                    <a16:creationId xmlns:a16="http://schemas.microsoft.com/office/drawing/2014/main" id="{858B564D-6D82-3E6B-6B70-24E571BC8208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0" name="Google Shape;8865;p30">
                <a:extLst>
                  <a:ext uri="{FF2B5EF4-FFF2-40B4-BE49-F238E27FC236}">
                    <a16:creationId xmlns:a16="http://schemas.microsoft.com/office/drawing/2014/main" id="{58202EB5-175F-404B-DEA4-933FE1F0CD1B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1" name="Google Shape;8866;p30">
                <a:extLst>
                  <a:ext uri="{FF2B5EF4-FFF2-40B4-BE49-F238E27FC236}">
                    <a16:creationId xmlns:a16="http://schemas.microsoft.com/office/drawing/2014/main" id="{94697E4E-B6DA-4F06-EC41-ED9EEB8C46ED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2" name="Google Shape;8867;p30">
                <a:extLst>
                  <a:ext uri="{FF2B5EF4-FFF2-40B4-BE49-F238E27FC236}">
                    <a16:creationId xmlns:a16="http://schemas.microsoft.com/office/drawing/2014/main" id="{D814B256-EB50-CCB8-8B74-3C5DB17DBAA3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3" name="Google Shape;8868;p30">
                <a:extLst>
                  <a:ext uri="{FF2B5EF4-FFF2-40B4-BE49-F238E27FC236}">
                    <a16:creationId xmlns:a16="http://schemas.microsoft.com/office/drawing/2014/main" id="{A5D3A2B9-6D85-2029-B3B6-59D9E47988EE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4" name="Google Shape;8869;p30">
                <a:extLst>
                  <a:ext uri="{FF2B5EF4-FFF2-40B4-BE49-F238E27FC236}">
                    <a16:creationId xmlns:a16="http://schemas.microsoft.com/office/drawing/2014/main" id="{F65C6A22-0D17-384E-01BF-812954B70E99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5" name="Google Shape;8870;p30">
                <a:extLst>
                  <a:ext uri="{FF2B5EF4-FFF2-40B4-BE49-F238E27FC236}">
                    <a16:creationId xmlns:a16="http://schemas.microsoft.com/office/drawing/2014/main" id="{5A83085D-1D9E-EC72-67C7-CF9D420849C3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6" name="Google Shape;8871;p30">
                <a:extLst>
                  <a:ext uri="{FF2B5EF4-FFF2-40B4-BE49-F238E27FC236}">
                    <a16:creationId xmlns:a16="http://schemas.microsoft.com/office/drawing/2014/main" id="{404BF0A1-EBBD-1EF9-6BE9-A88FE1558E9D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7" name="Google Shape;8872;p30">
                <a:extLst>
                  <a:ext uri="{FF2B5EF4-FFF2-40B4-BE49-F238E27FC236}">
                    <a16:creationId xmlns:a16="http://schemas.microsoft.com/office/drawing/2014/main" id="{3A6B1009-7B40-82FE-E263-482FEFF7CD05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8" name="Google Shape;8873;p30">
                <a:extLst>
                  <a:ext uri="{FF2B5EF4-FFF2-40B4-BE49-F238E27FC236}">
                    <a16:creationId xmlns:a16="http://schemas.microsoft.com/office/drawing/2014/main" id="{DE748AE4-7523-12B5-84C5-3EA768BE309A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9" name="Google Shape;8874;p30">
                <a:extLst>
                  <a:ext uri="{FF2B5EF4-FFF2-40B4-BE49-F238E27FC236}">
                    <a16:creationId xmlns:a16="http://schemas.microsoft.com/office/drawing/2014/main" id="{5B4A08BE-674A-B215-4F2A-3250CF16DEB1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0" name="Google Shape;8875;p30">
                <a:extLst>
                  <a:ext uri="{FF2B5EF4-FFF2-40B4-BE49-F238E27FC236}">
                    <a16:creationId xmlns:a16="http://schemas.microsoft.com/office/drawing/2014/main" id="{A808748B-E4F4-A5FB-71D8-BA8B562F505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1" name="Google Shape;8876;p30">
                <a:extLst>
                  <a:ext uri="{FF2B5EF4-FFF2-40B4-BE49-F238E27FC236}">
                    <a16:creationId xmlns:a16="http://schemas.microsoft.com/office/drawing/2014/main" id="{D0F6FA2E-2E21-4D18-DFA1-C3EBE458D266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2" name="Google Shape;8877;p30">
                <a:extLst>
                  <a:ext uri="{FF2B5EF4-FFF2-40B4-BE49-F238E27FC236}">
                    <a16:creationId xmlns:a16="http://schemas.microsoft.com/office/drawing/2014/main" id="{77E5C7C9-8D32-7A2F-2287-75319B57FF9D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3" name="Google Shape;8878;p30">
                <a:extLst>
                  <a:ext uri="{FF2B5EF4-FFF2-40B4-BE49-F238E27FC236}">
                    <a16:creationId xmlns:a16="http://schemas.microsoft.com/office/drawing/2014/main" id="{6F05E6D7-C2F0-96A8-E341-A2BC187548A8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4" name="Google Shape;8879;p30">
                <a:extLst>
                  <a:ext uri="{FF2B5EF4-FFF2-40B4-BE49-F238E27FC236}">
                    <a16:creationId xmlns:a16="http://schemas.microsoft.com/office/drawing/2014/main" id="{7F37E30E-77F7-09D6-F2BC-651A2B26DDBE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5" name="Google Shape;8880;p30">
                <a:extLst>
                  <a:ext uri="{FF2B5EF4-FFF2-40B4-BE49-F238E27FC236}">
                    <a16:creationId xmlns:a16="http://schemas.microsoft.com/office/drawing/2014/main" id="{0D6F52ED-3FA9-7689-3BF1-A2D412EA2BC9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6" name="Google Shape;8881;p30">
                <a:extLst>
                  <a:ext uri="{FF2B5EF4-FFF2-40B4-BE49-F238E27FC236}">
                    <a16:creationId xmlns:a16="http://schemas.microsoft.com/office/drawing/2014/main" id="{C73CD018-1BA0-14FC-0FB8-21186B7D0BEC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7" name="Google Shape;8882;p30">
                <a:extLst>
                  <a:ext uri="{FF2B5EF4-FFF2-40B4-BE49-F238E27FC236}">
                    <a16:creationId xmlns:a16="http://schemas.microsoft.com/office/drawing/2014/main" id="{813B2CE3-08AE-4409-24A5-24E2CFB51D55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8" name="Google Shape;8883;p30">
                <a:extLst>
                  <a:ext uri="{FF2B5EF4-FFF2-40B4-BE49-F238E27FC236}">
                    <a16:creationId xmlns:a16="http://schemas.microsoft.com/office/drawing/2014/main" id="{9D3276F7-60A0-7E7A-92C4-0B1581962A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9" name="Google Shape;8884;p30">
                <a:extLst>
                  <a:ext uri="{FF2B5EF4-FFF2-40B4-BE49-F238E27FC236}">
                    <a16:creationId xmlns:a16="http://schemas.microsoft.com/office/drawing/2014/main" id="{FA14A79C-84DE-BFB8-99AA-D0C73D2FFF21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0" name="Google Shape;8885;p30">
                <a:extLst>
                  <a:ext uri="{FF2B5EF4-FFF2-40B4-BE49-F238E27FC236}">
                    <a16:creationId xmlns:a16="http://schemas.microsoft.com/office/drawing/2014/main" id="{E45DA480-A7E3-99B5-421F-0D595A147500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1" name="Google Shape;8886;p30">
                <a:extLst>
                  <a:ext uri="{FF2B5EF4-FFF2-40B4-BE49-F238E27FC236}">
                    <a16:creationId xmlns:a16="http://schemas.microsoft.com/office/drawing/2014/main" id="{9FAAE209-9BEA-01FE-A04D-B9B61CBA8C2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2" name="Google Shape;8887;p30">
                <a:extLst>
                  <a:ext uri="{FF2B5EF4-FFF2-40B4-BE49-F238E27FC236}">
                    <a16:creationId xmlns:a16="http://schemas.microsoft.com/office/drawing/2014/main" id="{58DB0E56-9A6D-1228-884A-854140B9EE2B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3" name="Google Shape;8888;p30">
                <a:extLst>
                  <a:ext uri="{FF2B5EF4-FFF2-40B4-BE49-F238E27FC236}">
                    <a16:creationId xmlns:a16="http://schemas.microsoft.com/office/drawing/2014/main" id="{751C82F6-C15A-2EC7-DB2E-9E51C4A5105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4" name="Google Shape;8889;p30">
                <a:extLst>
                  <a:ext uri="{FF2B5EF4-FFF2-40B4-BE49-F238E27FC236}">
                    <a16:creationId xmlns:a16="http://schemas.microsoft.com/office/drawing/2014/main" id="{7037CA81-BC8C-09D7-1D55-0E6B34F8002F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5" name="Google Shape;8890;p30">
                <a:extLst>
                  <a:ext uri="{FF2B5EF4-FFF2-40B4-BE49-F238E27FC236}">
                    <a16:creationId xmlns:a16="http://schemas.microsoft.com/office/drawing/2014/main" id="{A455F336-81D3-A0E2-7DC9-7B176828E7CA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6" name="Google Shape;8891;p30">
                <a:extLst>
                  <a:ext uri="{FF2B5EF4-FFF2-40B4-BE49-F238E27FC236}">
                    <a16:creationId xmlns:a16="http://schemas.microsoft.com/office/drawing/2014/main" id="{B3EF82EF-941C-84D7-9E46-7CEA553B7241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7" name="Google Shape;8892;p30">
                <a:extLst>
                  <a:ext uri="{FF2B5EF4-FFF2-40B4-BE49-F238E27FC236}">
                    <a16:creationId xmlns:a16="http://schemas.microsoft.com/office/drawing/2014/main" id="{D82A9422-2A7B-5040-610A-E06ED7DA98B3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8" name="Google Shape;8893;p30">
                <a:extLst>
                  <a:ext uri="{FF2B5EF4-FFF2-40B4-BE49-F238E27FC236}">
                    <a16:creationId xmlns:a16="http://schemas.microsoft.com/office/drawing/2014/main" id="{B0E8D9DD-C493-AC17-530B-7B1C8701E5E6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9" name="Google Shape;8894;p30">
                <a:extLst>
                  <a:ext uri="{FF2B5EF4-FFF2-40B4-BE49-F238E27FC236}">
                    <a16:creationId xmlns:a16="http://schemas.microsoft.com/office/drawing/2014/main" id="{60DB05FF-1EE0-46BC-A3CE-38DC3AA811A8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0" name="Google Shape;8895;p30">
                <a:extLst>
                  <a:ext uri="{FF2B5EF4-FFF2-40B4-BE49-F238E27FC236}">
                    <a16:creationId xmlns:a16="http://schemas.microsoft.com/office/drawing/2014/main" id="{2B242CD2-B893-BCCC-40E0-255F8F19FD65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1" name="Google Shape;8896;p30">
                <a:extLst>
                  <a:ext uri="{FF2B5EF4-FFF2-40B4-BE49-F238E27FC236}">
                    <a16:creationId xmlns:a16="http://schemas.microsoft.com/office/drawing/2014/main" id="{BE741172-9207-AAE5-EC89-35214AD11045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2" name="Google Shape;8897;p30">
                <a:extLst>
                  <a:ext uri="{FF2B5EF4-FFF2-40B4-BE49-F238E27FC236}">
                    <a16:creationId xmlns:a16="http://schemas.microsoft.com/office/drawing/2014/main" id="{83001855-AA64-B912-6546-9A433E4051A3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3" name="Google Shape;8898;p30">
                <a:extLst>
                  <a:ext uri="{FF2B5EF4-FFF2-40B4-BE49-F238E27FC236}">
                    <a16:creationId xmlns:a16="http://schemas.microsoft.com/office/drawing/2014/main" id="{88DF8EFD-A4A3-6A85-DD89-27DFD5CC330C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4" name="Google Shape;8899;p30">
                <a:extLst>
                  <a:ext uri="{FF2B5EF4-FFF2-40B4-BE49-F238E27FC236}">
                    <a16:creationId xmlns:a16="http://schemas.microsoft.com/office/drawing/2014/main" id="{2BEB19F0-A275-CA71-A15B-35C31F3FFEA6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5" name="Google Shape;8900;p30">
                <a:extLst>
                  <a:ext uri="{FF2B5EF4-FFF2-40B4-BE49-F238E27FC236}">
                    <a16:creationId xmlns:a16="http://schemas.microsoft.com/office/drawing/2014/main" id="{98A875CB-267B-0F77-B9E5-F63F254E8D29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6" name="Google Shape;8901;p30">
                <a:extLst>
                  <a:ext uri="{FF2B5EF4-FFF2-40B4-BE49-F238E27FC236}">
                    <a16:creationId xmlns:a16="http://schemas.microsoft.com/office/drawing/2014/main" id="{F071E2E2-87F9-5A59-1866-746D21C6ED34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7" name="Google Shape;8902;p30">
                <a:extLst>
                  <a:ext uri="{FF2B5EF4-FFF2-40B4-BE49-F238E27FC236}">
                    <a16:creationId xmlns:a16="http://schemas.microsoft.com/office/drawing/2014/main" id="{EDA6D4A4-5D9A-D158-FBE7-246A2781BF1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8" name="Google Shape;8903;p30">
                <a:extLst>
                  <a:ext uri="{FF2B5EF4-FFF2-40B4-BE49-F238E27FC236}">
                    <a16:creationId xmlns:a16="http://schemas.microsoft.com/office/drawing/2014/main" id="{DF15E420-2BD5-DE70-2A20-ED6E6C1ADBF3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9" name="Google Shape;8904;p30">
                <a:extLst>
                  <a:ext uri="{FF2B5EF4-FFF2-40B4-BE49-F238E27FC236}">
                    <a16:creationId xmlns:a16="http://schemas.microsoft.com/office/drawing/2014/main" id="{C5BAC64F-99D1-9152-01CD-1BA34A7DD610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0" name="Google Shape;8905;p30">
                <a:extLst>
                  <a:ext uri="{FF2B5EF4-FFF2-40B4-BE49-F238E27FC236}">
                    <a16:creationId xmlns:a16="http://schemas.microsoft.com/office/drawing/2014/main" id="{CD7CD0D9-E815-48AB-F480-1BCF7DC89F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1" name="Google Shape;8906;p30">
                <a:extLst>
                  <a:ext uri="{FF2B5EF4-FFF2-40B4-BE49-F238E27FC236}">
                    <a16:creationId xmlns:a16="http://schemas.microsoft.com/office/drawing/2014/main" id="{73F46E43-86B6-FFF5-C27F-280277B8D62F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2" name="Google Shape;8907;p30">
                <a:extLst>
                  <a:ext uri="{FF2B5EF4-FFF2-40B4-BE49-F238E27FC236}">
                    <a16:creationId xmlns:a16="http://schemas.microsoft.com/office/drawing/2014/main" id="{FA978423-9B46-27AF-C104-9B1CBB222248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3" name="Google Shape;8908;p30">
                <a:extLst>
                  <a:ext uri="{FF2B5EF4-FFF2-40B4-BE49-F238E27FC236}">
                    <a16:creationId xmlns:a16="http://schemas.microsoft.com/office/drawing/2014/main" id="{3885DBB1-B40D-E6CB-7D94-D416451F0F96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4" name="Google Shape;8909;p30">
                <a:extLst>
                  <a:ext uri="{FF2B5EF4-FFF2-40B4-BE49-F238E27FC236}">
                    <a16:creationId xmlns:a16="http://schemas.microsoft.com/office/drawing/2014/main" id="{626C7FE2-504A-ADBD-4283-B6DB942C2E34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5" name="Google Shape;8910;p30">
                <a:extLst>
                  <a:ext uri="{FF2B5EF4-FFF2-40B4-BE49-F238E27FC236}">
                    <a16:creationId xmlns:a16="http://schemas.microsoft.com/office/drawing/2014/main" id="{09CFD9ED-251B-AE08-8663-79CB7680C4E4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6" name="Google Shape;8911;p30">
                <a:extLst>
                  <a:ext uri="{FF2B5EF4-FFF2-40B4-BE49-F238E27FC236}">
                    <a16:creationId xmlns:a16="http://schemas.microsoft.com/office/drawing/2014/main" id="{E15201BB-5BAC-8752-705B-594A0E9D49A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7" name="Google Shape;8912;p30">
                <a:extLst>
                  <a:ext uri="{FF2B5EF4-FFF2-40B4-BE49-F238E27FC236}">
                    <a16:creationId xmlns:a16="http://schemas.microsoft.com/office/drawing/2014/main" id="{7C42CED8-B24D-5871-0512-CF71782C785E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8" name="Google Shape;8913;p30">
                <a:extLst>
                  <a:ext uri="{FF2B5EF4-FFF2-40B4-BE49-F238E27FC236}">
                    <a16:creationId xmlns:a16="http://schemas.microsoft.com/office/drawing/2014/main" id="{E4C89434-A3FF-02B8-04EC-166B776599BD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9" name="Google Shape;8914;p30">
                <a:extLst>
                  <a:ext uri="{FF2B5EF4-FFF2-40B4-BE49-F238E27FC236}">
                    <a16:creationId xmlns:a16="http://schemas.microsoft.com/office/drawing/2014/main" id="{5613B8AF-1C06-C0C8-AEAB-C94E0BEEA309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0" name="Google Shape;8915;p30">
                <a:extLst>
                  <a:ext uri="{FF2B5EF4-FFF2-40B4-BE49-F238E27FC236}">
                    <a16:creationId xmlns:a16="http://schemas.microsoft.com/office/drawing/2014/main" id="{28F7AAF9-2088-29FC-4ACF-EF66F0CC7B8B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1" name="Google Shape;8916;p30">
                <a:extLst>
                  <a:ext uri="{FF2B5EF4-FFF2-40B4-BE49-F238E27FC236}">
                    <a16:creationId xmlns:a16="http://schemas.microsoft.com/office/drawing/2014/main" id="{32B408E5-FABB-A7B6-82DA-1B0EB39B4577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2" name="Google Shape;8917;p30">
                <a:extLst>
                  <a:ext uri="{FF2B5EF4-FFF2-40B4-BE49-F238E27FC236}">
                    <a16:creationId xmlns:a16="http://schemas.microsoft.com/office/drawing/2014/main" id="{9AE9E97B-4FE8-693B-DC1F-425A08F9746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3" name="Google Shape;8918;p30">
                <a:extLst>
                  <a:ext uri="{FF2B5EF4-FFF2-40B4-BE49-F238E27FC236}">
                    <a16:creationId xmlns:a16="http://schemas.microsoft.com/office/drawing/2014/main" id="{570C0566-1CF4-F605-6F4F-AB59E8D7050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4" name="Google Shape;8919;p30">
                <a:extLst>
                  <a:ext uri="{FF2B5EF4-FFF2-40B4-BE49-F238E27FC236}">
                    <a16:creationId xmlns:a16="http://schemas.microsoft.com/office/drawing/2014/main" id="{627D8FC6-02AC-7F3F-DA01-57F9DAF432E6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5" name="Google Shape;8920;p30">
                <a:extLst>
                  <a:ext uri="{FF2B5EF4-FFF2-40B4-BE49-F238E27FC236}">
                    <a16:creationId xmlns:a16="http://schemas.microsoft.com/office/drawing/2014/main" id="{77729B5A-D9C2-6DED-E6E8-883C2816D000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6" name="Google Shape;8921;p30">
                <a:extLst>
                  <a:ext uri="{FF2B5EF4-FFF2-40B4-BE49-F238E27FC236}">
                    <a16:creationId xmlns:a16="http://schemas.microsoft.com/office/drawing/2014/main" id="{4E925A24-436F-509C-1B8B-0DB62B57CBBB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7" name="Google Shape;8922;p30">
                <a:extLst>
                  <a:ext uri="{FF2B5EF4-FFF2-40B4-BE49-F238E27FC236}">
                    <a16:creationId xmlns:a16="http://schemas.microsoft.com/office/drawing/2014/main" id="{84592B02-9E2E-6407-BAC2-085AEA26574C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8" name="Google Shape;8923;p30">
                <a:extLst>
                  <a:ext uri="{FF2B5EF4-FFF2-40B4-BE49-F238E27FC236}">
                    <a16:creationId xmlns:a16="http://schemas.microsoft.com/office/drawing/2014/main" id="{6A1C48D5-0CE8-A6C4-82A3-F8A2E70F20DD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9" name="Google Shape;8924;p30">
                <a:extLst>
                  <a:ext uri="{FF2B5EF4-FFF2-40B4-BE49-F238E27FC236}">
                    <a16:creationId xmlns:a16="http://schemas.microsoft.com/office/drawing/2014/main" id="{91BBA3E5-EE77-F600-9194-660EDAB9E2C2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0" name="Google Shape;8925;p30">
                <a:extLst>
                  <a:ext uri="{FF2B5EF4-FFF2-40B4-BE49-F238E27FC236}">
                    <a16:creationId xmlns:a16="http://schemas.microsoft.com/office/drawing/2014/main" id="{B92125F3-FB05-9777-8AF1-8142C7043FA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1" name="Google Shape;8926;p30">
                <a:extLst>
                  <a:ext uri="{FF2B5EF4-FFF2-40B4-BE49-F238E27FC236}">
                    <a16:creationId xmlns:a16="http://schemas.microsoft.com/office/drawing/2014/main" id="{7CF38B9C-33EE-62BF-3AC8-A4D0C66A47F5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2" name="Google Shape;8927;p30">
                <a:extLst>
                  <a:ext uri="{FF2B5EF4-FFF2-40B4-BE49-F238E27FC236}">
                    <a16:creationId xmlns:a16="http://schemas.microsoft.com/office/drawing/2014/main" id="{B7B809EB-1E99-35F0-482C-B9A643AFAAE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3" name="Google Shape;8928;p30">
                <a:extLst>
                  <a:ext uri="{FF2B5EF4-FFF2-40B4-BE49-F238E27FC236}">
                    <a16:creationId xmlns:a16="http://schemas.microsoft.com/office/drawing/2014/main" id="{A85EC922-D36D-5752-9E9D-EBF29613CB63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4" name="Google Shape;8929;p30">
                <a:extLst>
                  <a:ext uri="{FF2B5EF4-FFF2-40B4-BE49-F238E27FC236}">
                    <a16:creationId xmlns:a16="http://schemas.microsoft.com/office/drawing/2014/main" id="{9062732A-FC7F-6435-AF94-2ADE3ACF7EC8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5" name="Google Shape;8930;p30">
                <a:extLst>
                  <a:ext uri="{FF2B5EF4-FFF2-40B4-BE49-F238E27FC236}">
                    <a16:creationId xmlns:a16="http://schemas.microsoft.com/office/drawing/2014/main" id="{9328B5A3-6EF6-7AD9-3EEF-1C402962407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6" name="Google Shape;8931;p30">
                <a:extLst>
                  <a:ext uri="{FF2B5EF4-FFF2-40B4-BE49-F238E27FC236}">
                    <a16:creationId xmlns:a16="http://schemas.microsoft.com/office/drawing/2014/main" id="{69705844-4D03-2CAF-EAAE-23833842361D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7" name="Google Shape;8932;p30">
                <a:extLst>
                  <a:ext uri="{FF2B5EF4-FFF2-40B4-BE49-F238E27FC236}">
                    <a16:creationId xmlns:a16="http://schemas.microsoft.com/office/drawing/2014/main" id="{C262EFAF-B349-2E7A-3728-0D1C8CDE42A0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8" name="Google Shape;8933;p30">
                <a:extLst>
                  <a:ext uri="{FF2B5EF4-FFF2-40B4-BE49-F238E27FC236}">
                    <a16:creationId xmlns:a16="http://schemas.microsoft.com/office/drawing/2014/main" id="{483126B6-1824-CA82-52DF-998390128089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9" name="Google Shape;8934;p30">
                <a:extLst>
                  <a:ext uri="{FF2B5EF4-FFF2-40B4-BE49-F238E27FC236}">
                    <a16:creationId xmlns:a16="http://schemas.microsoft.com/office/drawing/2014/main" id="{F99D2B35-0A87-8916-51D6-0A91F9BEE911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1" name="Google Shape;8935;p30">
              <a:extLst>
                <a:ext uri="{FF2B5EF4-FFF2-40B4-BE49-F238E27FC236}">
                  <a16:creationId xmlns:a16="http://schemas.microsoft.com/office/drawing/2014/main" id="{A14F0412-7E37-A711-CAFE-FFF15E82D18B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4776" name="Google Shape;8936;p30">
                <a:extLst>
                  <a:ext uri="{FF2B5EF4-FFF2-40B4-BE49-F238E27FC236}">
                    <a16:creationId xmlns:a16="http://schemas.microsoft.com/office/drawing/2014/main" id="{087EB081-CD44-F44E-A8BC-032784F64F70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7" name="Google Shape;8937;p30">
                <a:extLst>
                  <a:ext uri="{FF2B5EF4-FFF2-40B4-BE49-F238E27FC236}">
                    <a16:creationId xmlns:a16="http://schemas.microsoft.com/office/drawing/2014/main" id="{40FCE38F-834A-2323-8F41-DAE80306858C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8" name="Google Shape;8938;p30">
                <a:extLst>
                  <a:ext uri="{FF2B5EF4-FFF2-40B4-BE49-F238E27FC236}">
                    <a16:creationId xmlns:a16="http://schemas.microsoft.com/office/drawing/2014/main" id="{23B4231F-005A-C900-30FD-06DD86FEF85F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9" name="Google Shape;8939;p30">
                <a:extLst>
                  <a:ext uri="{FF2B5EF4-FFF2-40B4-BE49-F238E27FC236}">
                    <a16:creationId xmlns:a16="http://schemas.microsoft.com/office/drawing/2014/main" id="{D6115320-DD82-5FC9-EBF1-FAA901813E08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0" name="Google Shape;8940;p30">
                <a:extLst>
                  <a:ext uri="{FF2B5EF4-FFF2-40B4-BE49-F238E27FC236}">
                    <a16:creationId xmlns:a16="http://schemas.microsoft.com/office/drawing/2014/main" id="{BB322423-5D52-A388-C8AE-5C05DA45CEBF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1" name="Google Shape;8941;p30">
                <a:extLst>
                  <a:ext uri="{FF2B5EF4-FFF2-40B4-BE49-F238E27FC236}">
                    <a16:creationId xmlns:a16="http://schemas.microsoft.com/office/drawing/2014/main" id="{913C6964-5C0F-A7BE-44FE-0BD54CD3A466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2" name="Google Shape;8942;p30">
                <a:extLst>
                  <a:ext uri="{FF2B5EF4-FFF2-40B4-BE49-F238E27FC236}">
                    <a16:creationId xmlns:a16="http://schemas.microsoft.com/office/drawing/2014/main" id="{D8FB2100-885A-5BDE-84D5-61C84139B4FB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3" name="Google Shape;8943;p30">
                <a:extLst>
                  <a:ext uri="{FF2B5EF4-FFF2-40B4-BE49-F238E27FC236}">
                    <a16:creationId xmlns:a16="http://schemas.microsoft.com/office/drawing/2014/main" id="{09BFFA83-B708-BF9A-49EF-54F1561E3A3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4" name="Google Shape;8944;p30">
                <a:extLst>
                  <a:ext uri="{FF2B5EF4-FFF2-40B4-BE49-F238E27FC236}">
                    <a16:creationId xmlns:a16="http://schemas.microsoft.com/office/drawing/2014/main" id="{191999B1-5AB8-FA7C-41B2-3B31962A11BD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5" name="Google Shape;8945;p30">
                <a:extLst>
                  <a:ext uri="{FF2B5EF4-FFF2-40B4-BE49-F238E27FC236}">
                    <a16:creationId xmlns:a16="http://schemas.microsoft.com/office/drawing/2014/main" id="{B70E662F-E2FB-40B5-6414-62467C459A8C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6" name="Google Shape;8946;p30">
                <a:extLst>
                  <a:ext uri="{FF2B5EF4-FFF2-40B4-BE49-F238E27FC236}">
                    <a16:creationId xmlns:a16="http://schemas.microsoft.com/office/drawing/2014/main" id="{FEC6D4DC-034D-4694-30A9-5EDB2DBECF01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7" name="Google Shape;8947;p30">
                <a:extLst>
                  <a:ext uri="{FF2B5EF4-FFF2-40B4-BE49-F238E27FC236}">
                    <a16:creationId xmlns:a16="http://schemas.microsoft.com/office/drawing/2014/main" id="{BA2C3067-E38B-94E8-4840-8DCFD3566DF3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8" name="Google Shape;8948;p30">
                <a:extLst>
                  <a:ext uri="{FF2B5EF4-FFF2-40B4-BE49-F238E27FC236}">
                    <a16:creationId xmlns:a16="http://schemas.microsoft.com/office/drawing/2014/main" id="{C54C990B-0007-9327-4A2A-1847A76866CC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9" name="Google Shape;8949;p30">
                <a:extLst>
                  <a:ext uri="{FF2B5EF4-FFF2-40B4-BE49-F238E27FC236}">
                    <a16:creationId xmlns:a16="http://schemas.microsoft.com/office/drawing/2014/main" id="{D8478B6A-BFEA-1737-5221-97EFEF4716AC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0" name="Google Shape;8950;p30">
                <a:extLst>
                  <a:ext uri="{FF2B5EF4-FFF2-40B4-BE49-F238E27FC236}">
                    <a16:creationId xmlns:a16="http://schemas.microsoft.com/office/drawing/2014/main" id="{0D851957-94B4-2BE6-3918-6741FE4F5719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1" name="Google Shape;8951;p30">
                <a:extLst>
                  <a:ext uri="{FF2B5EF4-FFF2-40B4-BE49-F238E27FC236}">
                    <a16:creationId xmlns:a16="http://schemas.microsoft.com/office/drawing/2014/main" id="{85802FA9-5EFA-CB75-4C54-FC1A07D4A44E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2" name="Google Shape;8952;p30">
                <a:extLst>
                  <a:ext uri="{FF2B5EF4-FFF2-40B4-BE49-F238E27FC236}">
                    <a16:creationId xmlns:a16="http://schemas.microsoft.com/office/drawing/2014/main" id="{E47D7C87-A2E9-82F4-2742-D5A3A95B531E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3" name="Google Shape;8953;p30">
                <a:extLst>
                  <a:ext uri="{FF2B5EF4-FFF2-40B4-BE49-F238E27FC236}">
                    <a16:creationId xmlns:a16="http://schemas.microsoft.com/office/drawing/2014/main" id="{94F3A3FA-78CE-551B-FF8F-7F10E8077FB4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4" name="Google Shape;8954;p30">
                <a:extLst>
                  <a:ext uri="{FF2B5EF4-FFF2-40B4-BE49-F238E27FC236}">
                    <a16:creationId xmlns:a16="http://schemas.microsoft.com/office/drawing/2014/main" id="{5E86EB81-951E-7275-FBFB-F0BA1A6C82D6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5" name="Google Shape;8955;p30">
                <a:extLst>
                  <a:ext uri="{FF2B5EF4-FFF2-40B4-BE49-F238E27FC236}">
                    <a16:creationId xmlns:a16="http://schemas.microsoft.com/office/drawing/2014/main" id="{9DF32CAD-B559-1B35-F017-F78772F8967E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6" name="Google Shape;8956;p30">
                <a:extLst>
                  <a:ext uri="{FF2B5EF4-FFF2-40B4-BE49-F238E27FC236}">
                    <a16:creationId xmlns:a16="http://schemas.microsoft.com/office/drawing/2014/main" id="{86A3F970-9531-6CC1-EBA5-B5D5428E0003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7" name="Google Shape;8957;p30">
                <a:extLst>
                  <a:ext uri="{FF2B5EF4-FFF2-40B4-BE49-F238E27FC236}">
                    <a16:creationId xmlns:a16="http://schemas.microsoft.com/office/drawing/2014/main" id="{9F660A83-BB2C-0511-C8C7-561D879893C1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8" name="Google Shape;8958;p30">
                <a:extLst>
                  <a:ext uri="{FF2B5EF4-FFF2-40B4-BE49-F238E27FC236}">
                    <a16:creationId xmlns:a16="http://schemas.microsoft.com/office/drawing/2014/main" id="{59E44B69-3DC8-3476-3C60-C08BAEF93FC3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9" name="Google Shape;8959;p30">
                <a:extLst>
                  <a:ext uri="{FF2B5EF4-FFF2-40B4-BE49-F238E27FC236}">
                    <a16:creationId xmlns:a16="http://schemas.microsoft.com/office/drawing/2014/main" id="{EC7A3205-9B14-BC66-F90E-1B993E344EA5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0" name="Google Shape;8960;p30">
                <a:extLst>
                  <a:ext uri="{FF2B5EF4-FFF2-40B4-BE49-F238E27FC236}">
                    <a16:creationId xmlns:a16="http://schemas.microsoft.com/office/drawing/2014/main" id="{DA1CCE2B-EB4C-CEE6-7870-6A4CEB98FE8A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1" name="Google Shape;8961;p30">
                <a:extLst>
                  <a:ext uri="{FF2B5EF4-FFF2-40B4-BE49-F238E27FC236}">
                    <a16:creationId xmlns:a16="http://schemas.microsoft.com/office/drawing/2014/main" id="{75263ACD-F0D7-499E-0526-D8B5D3799391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2" name="Google Shape;8962;p30">
                <a:extLst>
                  <a:ext uri="{FF2B5EF4-FFF2-40B4-BE49-F238E27FC236}">
                    <a16:creationId xmlns:a16="http://schemas.microsoft.com/office/drawing/2014/main" id="{B0481122-F580-FDE0-1B15-BC74D569E5DF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3" name="Google Shape;8963;p30">
                <a:extLst>
                  <a:ext uri="{FF2B5EF4-FFF2-40B4-BE49-F238E27FC236}">
                    <a16:creationId xmlns:a16="http://schemas.microsoft.com/office/drawing/2014/main" id="{B59C8484-C38A-FE08-CA89-334B0537A769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4" name="Google Shape;8964;p30">
                <a:extLst>
                  <a:ext uri="{FF2B5EF4-FFF2-40B4-BE49-F238E27FC236}">
                    <a16:creationId xmlns:a16="http://schemas.microsoft.com/office/drawing/2014/main" id="{1E3281F2-B39F-31EB-3017-4DF7946823CC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5" name="Google Shape;8965;p30">
                <a:extLst>
                  <a:ext uri="{FF2B5EF4-FFF2-40B4-BE49-F238E27FC236}">
                    <a16:creationId xmlns:a16="http://schemas.microsoft.com/office/drawing/2014/main" id="{9B1F07EC-735F-743A-D775-232390B37E31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6" name="Google Shape;8966;p30">
                <a:extLst>
                  <a:ext uri="{FF2B5EF4-FFF2-40B4-BE49-F238E27FC236}">
                    <a16:creationId xmlns:a16="http://schemas.microsoft.com/office/drawing/2014/main" id="{3BEC642E-ACB3-9A5B-9327-339BECB08193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7" name="Google Shape;8967;p30">
                <a:extLst>
                  <a:ext uri="{FF2B5EF4-FFF2-40B4-BE49-F238E27FC236}">
                    <a16:creationId xmlns:a16="http://schemas.microsoft.com/office/drawing/2014/main" id="{8929C8FD-8149-B32C-7AA6-FD8417C69EB6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8" name="Google Shape;8968;p30">
                <a:extLst>
                  <a:ext uri="{FF2B5EF4-FFF2-40B4-BE49-F238E27FC236}">
                    <a16:creationId xmlns:a16="http://schemas.microsoft.com/office/drawing/2014/main" id="{5EC556AC-C153-A8B0-7972-E9DFCD2DE6CA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9" name="Google Shape;8969;p30">
                <a:extLst>
                  <a:ext uri="{FF2B5EF4-FFF2-40B4-BE49-F238E27FC236}">
                    <a16:creationId xmlns:a16="http://schemas.microsoft.com/office/drawing/2014/main" id="{CE8C8F99-B2E5-FE06-4AC8-5582AEF83C85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0" name="Google Shape;8970;p30">
                <a:extLst>
                  <a:ext uri="{FF2B5EF4-FFF2-40B4-BE49-F238E27FC236}">
                    <a16:creationId xmlns:a16="http://schemas.microsoft.com/office/drawing/2014/main" id="{115A2CB5-8F04-E587-32B3-DF70455E5716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1" name="Google Shape;8971;p30">
                <a:extLst>
                  <a:ext uri="{FF2B5EF4-FFF2-40B4-BE49-F238E27FC236}">
                    <a16:creationId xmlns:a16="http://schemas.microsoft.com/office/drawing/2014/main" id="{3BF78E9D-C3C5-AC88-C0DB-844737A9FBC2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2" name="Google Shape;8972;p30">
                <a:extLst>
                  <a:ext uri="{FF2B5EF4-FFF2-40B4-BE49-F238E27FC236}">
                    <a16:creationId xmlns:a16="http://schemas.microsoft.com/office/drawing/2014/main" id="{837907B1-D53C-103E-436E-BBC28F5D1BB9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3" name="Google Shape;8973;p30">
                <a:extLst>
                  <a:ext uri="{FF2B5EF4-FFF2-40B4-BE49-F238E27FC236}">
                    <a16:creationId xmlns:a16="http://schemas.microsoft.com/office/drawing/2014/main" id="{EC16AF0B-961C-B588-2B50-786323166D72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4" name="Google Shape;8974;p30">
                <a:extLst>
                  <a:ext uri="{FF2B5EF4-FFF2-40B4-BE49-F238E27FC236}">
                    <a16:creationId xmlns:a16="http://schemas.microsoft.com/office/drawing/2014/main" id="{1434C70F-0EBC-3B40-77CC-370C7D445685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5" name="Google Shape;8975;p30">
                <a:extLst>
                  <a:ext uri="{FF2B5EF4-FFF2-40B4-BE49-F238E27FC236}">
                    <a16:creationId xmlns:a16="http://schemas.microsoft.com/office/drawing/2014/main" id="{72F8BD11-91E4-8B9E-2E03-0B90B95DC976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6" name="Google Shape;8976;p30">
                <a:extLst>
                  <a:ext uri="{FF2B5EF4-FFF2-40B4-BE49-F238E27FC236}">
                    <a16:creationId xmlns:a16="http://schemas.microsoft.com/office/drawing/2014/main" id="{B6BDAF80-0CC9-2089-79CC-51AAFCA5664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7" name="Google Shape;8977;p30">
                <a:extLst>
                  <a:ext uri="{FF2B5EF4-FFF2-40B4-BE49-F238E27FC236}">
                    <a16:creationId xmlns:a16="http://schemas.microsoft.com/office/drawing/2014/main" id="{FF51BD0D-7D85-1B28-475C-5A322546AFEB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8" name="Google Shape;8978;p30">
                <a:extLst>
                  <a:ext uri="{FF2B5EF4-FFF2-40B4-BE49-F238E27FC236}">
                    <a16:creationId xmlns:a16="http://schemas.microsoft.com/office/drawing/2014/main" id="{A6C87A04-60B0-4802-E17D-B51F51A59051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9" name="Google Shape;8979;p30">
                <a:extLst>
                  <a:ext uri="{FF2B5EF4-FFF2-40B4-BE49-F238E27FC236}">
                    <a16:creationId xmlns:a16="http://schemas.microsoft.com/office/drawing/2014/main" id="{4B966BB9-E27D-94E4-810C-3DD8152DB2FB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0" name="Google Shape;8980;p30">
                <a:extLst>
                  <a:ext uri="{FF2B5EF4-FFF2-40B4-BE49-F238E27FC236}">
                    <a16:creationId xmlns:a16="http://schemas.microsoft.com/office/drawing/2014/main" id="{4FBFB796-6B1A-59F4-29B2-1066D32AE12B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1" name="Google Shape;8981;p30">
                <a:extLst>
                  <a:ext uri="{FF2B5EF4-FFF2-40B4-BE49-F238E27FC236}">
                    <a16:creationId xmlns:a16="http://schemas.microsoft.com/office/drawing/2014/main" id="{17B31B5C-1A7C-7C70-CA4E-7D76348DC80D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2" name="Google Shape;8982;p30">
                <a:extLst>
                  <a:ext uri="{FF2B5EF4-FFF2-40B4-BE49-F238E27FC236}">
                    <a16:creationId xmlns:a16="http://schemas.microsoft.com/office/drawing/2014/main" id="{C1072C81-4262-BECF-29C8-D05C6876AC84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3" name="Google Shape;8983;p30">
                <a:extLst>
                  <a:ext uri="{FF2B5EF4-FFF2-40B4-BE49-F238E27FC236}">
                    <a16:creationId xmlns:a16="http://schemas.microsoft.com/office/drawing/2014/main" id="{E0B9CF84-A534-6B89-8CE6-B3BCDD8E187A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4" name="Google Shape;8984;p30">
                <a:extLst>
                  <a:ext uri="{FF2B5EF4-FFF2-40B4-BE49-F238E27FC236}">
                    <a16:creationId xmlns:a16="http://schemas.microsoft.com/office/drawing/2014/main" id="{89F21617-BECB-5A25-423F-C8CED3E4BCF8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5" name="Google Shape;8985;p30">
                <a:extLst>
                  <a:ext uri="{FF2B5EF4-FFF2-40B4-BE49-F238E27FC236}">
                    <a16:creationId xmlns:a16="http://schemas.microsoft.com/office/drawing/2014/main" id="{14E2A369-5BD5-C904-8106-FF88525FB848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6" name="Google Shape;8986;p30">
                <a:extLst>
                  <a:ext uri="{FF2B5EF4-FFF2-40B4-BE49-F238E27FC236}">
                    <a16:creationId xmlns:a16="http://schemas.microsoft.com/office/drawing/2014/main" id="{962303C0-7624-3FE9-6743-39E0B7D16252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7" name="Google Shape;8987;p30">
                <a:extLst>
                  <a:ext uri="{FF2B5EF4-FFF2-40B4-BE49-F238E27FC236}">
                    <a16:creationId xmlns:a16="http://schemas.microsoft.com/office/drawing/2014/main" id="{76B44964-93AE-0FE4-5AC8-9175D28ED5B8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8" name="Google Shape;8988;p30">
                <a:extLst>
                  <a:ext uri="{FF2B5EF4-FFF2-40B4-BE49-F238E27FC236}">
                    <a16:creationId xmlns:a16="http://schemas.microsoft.com/office/drawing/2014/main" id="{4F9086ED-5227-9A11-CCB6-60A16FCDB033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9" name="Google Shape;8989;p30">
                <a:extLst>
                  <a:ext uri="{FF2B5EF4-FFF2-40B4-BE49-F238E27FC236}">
                    <a16:creationId xmlns:a16="http://schemas.microsoft.com/office/drawing/2014/main" id="{28B65E7A-C423-E1EE-AF21-F9A6C5348EDA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0" name="Google Shape;8990;p30">
                <a:extLst>
                  <a:ext uri="{FF2B5EF4-FFF2-40B4-BE49-F238E27FC236}">
                    <a16:creationId xmlns:a16="http://schemas.microsoft.com/office/drawing/2014/main" id="{9FFBB99E-9E78-64CD-3182-772BD3FCD620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1" name="Google Shape;8991;p30">
                <a:extLst>
                  <a:ext uri="{FF2B5EF4-FFF2-40B4-BE49-F238E27FC236}">
                    <a16:creationId xmlns:a16="http://schemas.microsoft.com/office/drawing/2014/main" id="{AB123521-C9BD-B79E-979D-41F70EA2B8C3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2" name="Google Shape;8992;p30">
                <a:extLst>
                  <a:ext uri="{FF2B5EF4-FFF2-40B4-BE49-F238E27FC236}">
                    <a16:creationId xmlns:a16="http://schemas.microsoft.com/office/drawing/2014/main" id="{D46E75EE-206C-AC17-A529-4970EA9C7AE5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3" name="Google Shape;8993;p30">
                <a:extLst>
                  <a:ext uri="{FF2B5EF4-FFF2-40B4-BE49-F238E27FC236}">
                    <a16:creationId xmlns:a16="http://schemas.microsoft.com/office/drawing/2014/main" id="{97AF4493-3BC2-B2C9-66DF-DBC313901FCC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4" name="Google Shape;8994;p30">
                <a:extLst>
                  <a:ext uri="{FF2B5EF4-FFF2-40B4-BE49-F238E27FC236}">
                    <a16:creationId xmlns:a16="http://schemas.microsoft.com/office/drawing/2014/main" id="{C214AF79-F51D-2C1F-2029-A9E11BC94EBA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5" name="Google Shape;8995;p30">
                <a:extLst>
                  <a:ext uri="{FF2B5EF4-FFF2-40B4-BE49-F238E27FC236}">
                    <a16:creationId xmlns:a16="http://schemas.microsoft.com/office/drawing/2014/main" id="{C3EEB675-78D0-B44C-8E7D-08AC5ABF5318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6" name="Google Shape;8996;p30">
                <a:extLst>
                  <a:ext uri="{FF2B5EF4-FFF2-40B4-BE49-F238E27FC236}">
                    <a16:creationId xmlns:a16="http://schemas.microsoft.com/office/drawing/2014/main" id="{610AF028-2706-E317-04BF-C82816CCD645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7" name="Google Shape;8997;p30">
                <a:extLst>
                  <a:ext uri="{FF2B5EF4-FFF2-40B4-BE49-F238E27FC236}">
                    <a16:creationId xmlns:a16="http://schemas.microsoft.com/office/drawing/2014/main" id="{51BFB2D4-8209-9408-0A2D-1076D94DFF89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8" name="Google Shape;8998;p30">
                <a:extLst>
                  <a:ext uri="{FF2B5EF4-FFF2-40B4-BE49-F238E27FC236}">
                    <a16:creationId xmlns:a16="http://schemas.microsoft.com/office/drawing/2014/main" id="{BFA756D8-B142-C53F-B976-E18223482E1F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9" name="Google Shape;8999;p30">
                <a:extLst>
                  <a:ext uri="{FF2B5EF4-FFF2-40B4-BE49-F238E27FC236}">
                    <a16:creationId xmlns:a16="http://schemas.microsoft.com/office/drawing/2014/main" id="{5AFAB4E2-21AF-82D4-1A71-E13142E819BB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0" name="Google Shape;9000;p30">
                <a:extLst>
                  <a:ext uri="{FF2B5EF4-FFF2-40B4-BE49-F238E27FC236}">
                    <a16:creationId xmlns:a16="http://schemas.microsoft.com/office/drawing/2014/main" id="{1B666DD1-6B8B-30D1-5A25-C560136E544B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1" name="Google Shape;9001;p30">
                <a:extLst>
                  <a:ext uri="{FF2B5EF4-FFF2-40B4-BE49-F238E27FC236}">
                    <a16:creationId xmlns:a16="http://schemas.microsoft.com/office/drawing/2014/main" id="{D5F378DC-959B-57CE-3D42-067C077CD00F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2" name="Google Shape;9002;p30">
                <a:extLst>
                  <a:ext uri="{FF2B5EF4-FFF2-40B4-BE49-F238E27FC236}">
                    <a16:creationId xmlns:a16="http://schemas.microsoft.com/office/drawing/2014/main" id="{44BCAC10-09B0-9BFF-9269-70606C388D67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3" name="Google Shape;9003;p30">
                <a:extLst>
                  <a:ext uri="{FF2B5EF4-FFF2-40B4-BE49-F238E27FC236}">
                    <a16:creationId xmlns:a16="http://schemas.microsoft.com/office/drawing/2014/main" id="{4D16DFFB-AB23-B99B-90E3-DFE583DCEFE4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4" name="Google Shape;9004;p30">
                <a:extLst>
                  <a:ext uri="{FF2B5EF4-FFF2-40B4-BE49-F238E27FC236}">
                    <a16:creationId xmlns:a16="http://schemas.microsoft.com/office/drawing/2014/main" id="{0D5939BB-2E4C-4084-519D-E1272690422D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5" name="Google Shape;9005;p30">
                <a:extLst>
                  <a:ext uri="{FF2B5EF4-FFF2-40B4-BE49-F238E27FC236}">
                    <a16:creationId xmlns:a16="http://schemas.microsoft.com/office/drawing/2014/main" id="{B85A88DF-1DC5-07EB-7FC6-20DA558CD45A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6" name="Google Shape;9006;p30">
                <a:extLst>
                  <a:ext uri="{FF2B5EF4-FFF2-40B4-BE49-F238E27FC236}">
                    <a16:creationId xmlns:a16="http://schemas.microsoft.com/office/drawing/2014/main" id="{40CBFFB6-DF9D-623C-A9A0-B00FC26D6152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7" name="Google Shape;9007;p30">
                <a:extLst>
                  <a:ext uri="{FF2B5EF4-FFF2-40B4-BE49-F238E27FC236}">
                    <a16:creationId xmlns:a16="http://schemas.microsoft.com/office/drawing/2014/main" id="{61E67A7A-3DA3-C847-08CA-7F029FDD3152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8" name="Google Shape;9008;p30">
                <a:extLst>
                  <a:ext uri="{FF2B5EF4-FFF2-40B4-BE49-F238E27FC236}">
                    <a16:creationId xmlns:a16="http://schemas.microsoft.com/office/drawing/2014/main" id="{235183FB-3247-2E89-899F-88862912A624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9" name="Google Shape;9009;p30">
                <a:extLst>
                  <a:ext uri="{FF2B5EF4-FFF2-40B4-BE49-F238E27FC236}">
                    <a16:creationId xmlns:a16="http://schemas.microsoft.com/office/drawing/2014/main" id="{C5CDBD7A-47A2-42C9-CFF9-151D2755EE0F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0" name="Google Shape;9010;p30">
                <a:extLst>
                  <a:ext uri="{FF2B5EF4-FFF2-40B4-BE49-F238E27FC236}">
                    <a16:creationId xmlns:a16="http://schemas.microsoft.com/office/drawing/2014/main" id="{119B56D2-32BF-8983-D948-F110053CD999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1" name="Google Shape;9011;p30">
                <a:extLst>
                  <a:ext uri="{FF2B5EF4-FFF2-40B4-BE49-F238E27FC236}">
                    <a16:creationId xmlns:a16="http://schemas.microsoft.com/office/drawing/2014/main" id="{A6377E35-D887-70BA-F244-B7901F01A8BB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2" name="Google Shape;9012;p30">
                <a:extLst>
                  <a:ext uri="{FF2B5EF4-FFF2-40B4-BE49-F238E27FC236}">
                    <a16:creationId xmlns:a16="http://schemas.microsoft.com/office/drawing/2014/main" id="{8D9F40AE-D9FE-916C-6838-4F92B3FD1360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3" name="Google Shape;9013;p30">
                <a:extLst>
                  <a:ext uri="{FF2B5EF4-FFF2-40B4-BE49-F238E27FC236}">
                    <a16:creationId xmlns:a16="http://schemas.microsoft.com/office/drawing/2014/main" id="{105010A3-948C-900B-7F7A-F4F87129BF3D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4" name="Google Shape;9014;p30">
                <a:extLst>
                  <a:ext uri="{FF2B5EF4-FFF2-40B4-BE49-F238E27FC236}">
                    <a16:creationId xmlns:a16="http://schemas.microsoft.com/office/drawing/2014/main" id="{7E6794CB-26E9-3FAD-D714-34F4AD6B68DB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5" name="Google Shape;9015;p30">
                <a:extLst>
                  <a:ext uri="{FF2B5EF4-FFF2-40B4-BE49-F238E27FC236}">
                    <a16:creationId xmlns:a16="http://schemas.microsoft.com/office/drawing/2014/main" id="{02DA9D27-F4FB-53B2-F209-EC034AFE5C60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6" name="Google Shape;9016;p30">
                <a:extLst>
                  <a:ext uri="{FF2B5EF4-FFF2-40B4-BE49-F238E27FC236}">
                    <a16:creationId xmlns:a16="http://schemas.microsoft.com/office/drawing/2014/main" id="{082D939C-3EC0-761A-4011-017DD9FECFD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7" name="Google Shape;9017;p30">
                <a:extLst>
                  <a:ext uri="{FF2B5EF4-FFF2-40B4-BE49-F238E27FC236}">
                    <a16:creationId xmlns:a16="http://schemas.microsoft.com/office/drawing/2014/main" id="{DEF2BA08-B057-70CE-CBF5-FE67F5F3BC70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8" name="Google Shape;9018;p30">
                <a:extLst>
                  <a:ext uri="{FF2B5EF4-FFF2-40B4-BE49-F238E27FC236}">
                    <a16:creationId xmlns:a16="http://schemas.microsoft.com/office/drawing/2014/main" id="{1B9678C8-26F5-B4F2-192A-D84EE71E1694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9" name="Google Shape;9019;p30">
                <a:extLst>
                  <a:ext uri="{FF2B5EF4-FFF2-40B4-BE49-F238E27FC236}">
                    <a16:creationId xmlns:a16="http://schemas.microsoft.com/office/drawing/2014/main" id="{A4EC348B-E7F6-D721-2294-2C663EB4B995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0" name="Google Shape;9020;p30">
                <a:extLst>
                  <a:ext uri="{FF2B5EF4-FFF2-40B4-BE49-F238E27FC236}">
                    <a16:creationId xmlns:a16="http://schemas.microsoft.com/office/drawing/2014/main" id="{2CF05354-4513-196C-8C1B-21F227391F52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1" name="Google Shape;9021;p30">
                <a:extLst>
                  <a:ext uri="{FF2B5EF4-FFF2-40B4-BE49-F238E27FC236}">
                    <a16:creationId xmlns:a16="http://schemas.microsoft.com/office/drawing/2014/main" id="{95B70AAF-D86F-2F5D-43A8-3681ED03870D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2" name="Google Shape;9022;p30">
                <a:extLst>
                  <a:ext uri="{FF2B5EF4-FFF2-40B4-BE49-F238E27FC236}">
                    <a16:creationId xmlns:a16="http://schemas.microsoft.com/office/drawing/2014/main" id="{FA71E666-D2B2-9248-45EA-8DB0A55344E6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3" name="Google Shape;9023;p30">
                <a:extLst>
                  <a:ext uri="{FF2B5EF4-FFF2-40B4-BE49-F238E27FC236}">
                    <a16:creationId xmlns:a16="http://schemas.microsoft.com/office/drawing/2014/main" id="{0B7448CB-FB92-D1F9-FFFA-02F815AF2B1B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4" name="Google Shape;9024;p30">
                <a:extLst>
                  <a:ext uri="{FF2B5EF4-FFF2-40B4-BE49-F238E27FC236}">
                    <a16:creationId xmlns:a16="http://schemas.microsoft.com/office/drawing/2014/main" id="{7EBA72CF-73A8-485D-CBA3-40B0FFCDE5D5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5" name="Google Shape;9025;p30">
                <a:extLst>
                  <a:ext uri="{FF2B5EF4-FFF2-40B4-BE49-F238E27FC236}">
                    <a16:creationId xmlns:a16="http://schemas.microsoft.com/office/drawing/2014/main" id="{C626A2C8-0923-3EE3-6C77-3FE066BC6C3B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6" name="Google Shape;9026;p30">
                <a:extLst>
                  <a:ext uri="{FF2B5EF4-FFF2-40B4-BE49-F238E27FC236}">
                    <a16:creationId xmlns:a16="http://schemas.microsoft.com/office/drawing/2014/main" id="{B9B13596-04A0-E3C5-E2E4-7EDB790C83F5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7" name="Google Shape;9027;p30">
                <a:extLst>
                  <a:ext uri="{FF2B5EF4-FFF2-40B4-BE49-F238E27FC236}">
                    <a16:creationId xmlns:a16="http://schemas.microsoft.com/office/drawing/2014/main" id="{84D7CD40-D79F-DE7A-DB63-3AD081E09352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8" name="Google Shape;9028;p30">
                <a:extLst>
                  <a:ext uri="{FF2B5EF4-FFF2-40B4-BE49-F238E27FC236}">
                    <a16:creationId xmlns:a16="http://schemas.microsoft.com/office/drawing/2014/main" id="{2AB7DCF1-2DDB-0646-EDA5-39F8EDC53728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9" name="Google Shape;9029;p30">
                <a:extLst>
                  <a:ext uri="{FF2B5EF4-FFF2-40B4-BE49-F238E27FC236}">
                    <a16:creationId xmlns:a16="http://schemas.microsoft.com/office/drawing/2014/main" id="{DE044842-C7EC-A8C7-232B-4E6383CE1F3A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0" name="Google Shape;9030;p30">
                <a:extLst>
                  <a:ext uri="{FF2B5EF4-FFF2-40B4-BE49-F238E27FC236}">
                    <a16:creationId xmlns:a16="http://schemas.microsoft.com/office/drawing/2014/main" id="{A5666764-9C99-7485-6DBD-BD06D5508F4C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1" name="Google Shape;9031;p30">
                <a:extLst>
                  <a:ext uri="{FF2B5EF4-FFF2-40B4-BE49-F238E27FC236}">
                    <a16:creationId xmlns:a16="http://schemas.microsoft.com/office/drawing/2014/main" id="{4C0E2AA6-A671-600E-536F-46542D4AF4BC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2" name="Google Shape;9032;p30">
                <a:extLst>
                  <a:ext uri="{FF2B5EF4-FFF2-40B4-BE49-F238E27FC236}">
                    <a16:creationId xmlns:a16="http://schemas.microsoft.com/office/drawing/2014/main" id="{4B673C88-0014-D3C6-BB2B-E64C1B9711DB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3" name="Google Shape;9033;p30">
                <a:extLst>
                  <a:ext uri="{FF2B5EF4-FFF2-40B4-BE49-F238E27FC236}">
                    <a16:creationId xmlns:a16="http://schemas.microsoft.com/office/drawing/2014/main" id="{B6BD3AD1-5ADB-7768-0E60-55D27FBB077D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4" name="Google Shape;9034;p30">
                <a:extLst>
                  <a:ext uri="{FF2B5EF4-FFF2-40B4-BE49-F238E27FC236}">
                    <a16:creationId xmlns:a16="http://schemas.microsoft.com/office/drawing/2014/main" id="{D83069F6-690F-FAE3-C5DD-B9AC25745917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5" name="Google Shape;9035;p30">
                <a:extLst>
                  <a:ext uri="{FF2B5EF4-FFF2-40B4-BE49-F238E27FC236}">
                    <a16:creationId xmlns:a16="http://schemas.microsoft.com/office/drawing/2014/main" id="{C8662BFD-1C5F-E984-6D0B-2EA0A0DD97F6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6" name="Google Shape;9036;p30">
                <a:extLst>
                  <a:ext uri="{FF2B5EF4-FFF2-40B4-BE49-F238E27FC236}">
                    <a16:creationId xmlns:a16="http://schemas.microsoft.com/office/drawing/2014/main" id="{6EE800E0-75A6-16B8-ADF2-2E7E6E6B60CF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7" name="Google Shape;9037;p30">
                <a:extLst>
                  <a:ext uri="{FF2B5EF4-FFF2-40B4-BE49-F238E27FC236}">
                    <a16:creationId xmlns:a16="http://schemas.microsoft.com/office/drawing/2014/main" id="{799379BB-C89C-2470-256B-C51C170D5EDA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8" name="Google Shape;9038;p30">
                <a:extLst>
                  <a:ext uri="{FF2B5EF4-FFF2-40B4-BE49-F238E27FC236}">
                    <a16:creationId xmlns:a16="http://schemas.microsoft.com/office/drawing/2014/main" id="{74803AFF-A8D4-4390-04BE-F40CBE21D66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9" name="Google Shape;9039;p30">
                <a:extLst>
                  <a:ext uri="{FF2B5EF4-FFF2-40B4-BE49-F238E27FC236}">
                    <a16:creationId xmlns:a16="http://schemas.microsoft.com/office/drawing/2014/main" id="{FD8E2A81-1AFE-C52D-4E92-674336F51964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0" name="Google Shape;9040;p30">
                <a:extLst>
                  <a:ext uri="{FF2B5EF4-FFF2-40B4-BE49-F238E27FC236}">
                    <a16:creationId xmlns:a16="http://schemas.microsoft.com/office/drawing/2014/main" id="{792FE2F3-A82F-B752-91C7-1328A3E7007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1" name="Google Shape;9041;p30">
                <a:extLst>
                  <a:ext uri="{FF2B5EF4-FFF2-40B4-BE49-F238E27FC236}">
                    <a16:creationId xmlns:a16="http://schemas.microsoft.com/office/drawing/2014/main" id="{C494F8BC-568F-6758-C80D-90EB1B94D140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2" name="Google Shape;9042;p30">
                <a:extLst>
                  <a:ext uri="{FF2B5EF4-FFF2-40B4-BE49-F238E27FC236}">
                    <a16:creationId xmlns:a16="http://schemas.microsoft.com/office/drawing/2014/main" id="{45CE2E1D-BDC5-583C-7637-8DE5CFE86B4E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3" name="Google Shape;9043;p30">
                <a:extLst>
                  <a:ext uri="{FF2B5EF4-FFF2-40B4-BE49-F238E27FC236}">
                    <a16:creationId xmlns:a16="http://schemas.microsoft.com/office/drawing/2014/main" id="{EE2A9ADE-9E45-1979-7DC2-EB2C403D8FC1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4" name="Google Shape;9044;p30">
                <a:extLst>
                  <a:ext uri="{FF2B5EF4-FFF2-40B4-BE49-F238E27FC236}">
                    <a16:creationId xmlns:a16="http://schemas.microsoft.com/office/drawing/2014/main" id="{F39C7DC1-2DD2-8E1D-72BB-5B9A28A2E56F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5" name="Google Shape;9045;p30">
                <a:extLst>
                  <a:ext uri="{FF2B5EF4-FFF2-40B4-BE49-F238E27FC236}">
                    <a16:creationId xmlns:a16="http://schemas.microsoft.com/office/drawing/2014/main" id="{A6A1BC87-A407-7057-F2C3-9168C34B8460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6" name="Google Shape;9046;p30">
                <a:extLst>
                  <a:ext uri="{FF2B5EF4-FFF2-40B4-BE49-F238E27FC236}">
                    <a16:creationId xmlns:a16="http://schemas.microsoft.com/office/drawing/2014/main" id="{A259C80C-AD8D-1E74-63BA-B485563E6AB9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7" name="Google Shape;9047;p30">
                <a:extLst>
                  <a:ext uri="{FF2B5EF4-FFF2-40B4-BE49-F238E27FC236}">
                    <a16:creationId xmlns:a16="http://schemas.microsoft.com/office/drawing/2014/main" id="{24D7D857-A7D5-E117-0F3F-19C60C4E7A3E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8" name="Google Shape;9048;p30">
                <a:extLst>
                  <a:ext uri="{FF2B5EF4-FFF2-40B4-BE49-F238E27FC236}">
                    <a16:creationId xmlns:a16="http://schemas.microsoft.com/office/drawing/2014/main" id="{9133475B-2D5D-DAFC-6EA6-5906B5485A4E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9" name="Google Shape;9049;p30">
                <a:extLst>
                  <a:ext uri="{FF2B5EF4-FFF2-40B4-BE49-F238E27FC236}">
                    <a16:creationId xmlns:a16="http://schemas.microsoft.com/office/drawing/2014/main" id="{C212C3C6-B1A7-4528-04FD-8BF79C81FEB3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0" name="Google Shape;9050;p30">
                <a:extLst>
                  <a:ext uri="{FF2B5EF4-FFF2-40B4-BE49-F238E27FC236}">
                    <a16:creationId xmlns:a16="http://schemas.microsoft.com/office/drawing/2014/main" id="{34BF88FE-E8AD-75C9-68E1-9983DE1D11B8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1" name="Google Shape;9051;p30">
                <a:extLst>
                  <a:ext uri="{FF2B5EF4-FFF2-40B4-BE49-F238E27FC236}">
                    <a16:creationId xmlns:a16="http://schemas.microsoft.com/office/drawing/2014/main" id="{C7D9A92D-3B06-F4D8-B9C5-195877350D74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2" name="Google Shape;9052;p30">
                <a:extLst>
                  <a:ext uri="{FF2B5EF4-FFF2-40B4-BE49-F238E27FC236}">
                    <a16:creationId xmlns:a16="http://schemas.microsoft.com/office/drawing/2014/main" id="{9E7B7898-B694-5254-0B39-244C79162F7A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3" name="Google Shape;9053;p30">
                <a:extLst>
                  <a:ext uri="{FF2B5EF4-FFF2-40B4-BE49-F238E27FC236}">
                    <a16:creationId xmlns:a16="http://schemas.microsoft.com/office/drawing/2014/main" id="{2DB5036C-C9EA-0514-6E0F-3C45282167A5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4" name="Google Shape;9054;p30">
                <a:extLst>
                  <a:ext uri="{FF2B5EF4-FFF2-40B4-BE49-F238E27FC236}">
                    <a16:creationId xmlns:a16="http://schemas.microsoft.com/office/drawing/2014/main" id="{44A412C1-F939-70C5-B1F1-3C51310726E7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5" name="Google Shape;9055;p30">
                <a:extLst>
                  <a:ext uri="{FF2B5EF4-FFF2-40B4-BE49-F238E27FC236}">
                    <a16:creationId xmlns:a16="http://schemas.microsoft.com/office/drawing/2014/main" id="{BC93DD6B-EA12-94A9-D8CA-12365554A565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6" name="Google Shape;9056;p30">
                <a:extLst>
                  <a:ext uri="{FF2B5EF4-FFF2-40B4-BE49-F238E27FC236}">
                    <a16:creationId xmlns:a16="http://schemas.microsoft.com/office/drawing/2014/main" id="{1402B218-89D4-C8DF-2C79-8B3D5693E19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7" name="Google Shape;9057;p30">
                <a:extLst>
                  <a:ext uri="{FF2B5EF4-FFF2-40B4-BE49-F238E27FC236}">
                    <a16:creationId xmlns:a16="http://schemas.microsoft.com/office/drawing/2014/main" id="{4822F5FE-D740-1769-E4D7-D8196485320B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8" name="Google Shape;9058;p30">
                <a:extLst>
                  <a:ext uri="{FF2B5EF4-FFF2-40B4-BE49-F238E27FC236}">
                    <a16:creationId xmlns:a16="http://schemas.microsoft.com/office/drawing/2014/main" id="{EC29EC94-B409-8A25-0C7E-5CA258179BBE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9" name="Google Shape;9059;p30">
                <a:extLst>
                  <a:ext uri="{FF2B5EF4-FFF2-40B4-BE49-F238E27FC236}">
                    <a16:creationId xmlns:a16="http://schemas.microsoft.com/office/drawing/2014/main" id="{A3C8CE81-4CEE-2FD7-FE39-3CB2D898262C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0" name="Google Shape;9060;p30">
                <a:extLst>
                  <a:ext uri="{FF2B5EF4-FFF2-40B4-BE49-F238E27FC236}">
                    <a16:creationId xmlns:a16="http://schemas.microsoft.com/office/drawing/2014/main" id="{C291D7C7-6AAE-3507-77EB-997489397053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1" name="Google Shape;9061;p30">
                <a:extLst>
                  <a:ext uri="{FF2B5EF4-FFF2-40B4-BE49-F238E27FC236}">
                    <a16:creationId xmlns:a16="http://schemas.microsoft.com/office/drawing/2014/main" id="{180F19BD-322C-C7E6-3A67-D82A93F3E42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2" name="Google Shape;9062;p30">
                <a:extLst>
                  <a:ext uri="{FF2B5EF4-FFF2-40B4-BE49-F238E27FC236}">
                    <a16:creationId xmlns:a16="http://schemas.microsoft.com/office/drawing/2014/main" id="{C332AA37-DE96-12FF-4BA1-DA58BF72AFCA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3" name="Google Shape;9063;p30">
                <a:extLst>
                  <a:ext uri="{FF2B5EF4-FFF2-40B4-BE49-F238E27FC236}">
                    <a16:creationId xmlns:a16="http://schemas.microsoft.com/office/drawing/2014/main" id="{8386B568-A46F-DEC3-2F8B-2C2CD0500F0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4" name="Google Shape;9064;p30">
                <a:extLst>
                  <a:ext uri="{FF2B5EF4-FFF2-40B4-BE49-F238E27FC236}">
                    <a16:creationId xmlns:a16="http://schemas.microsoft.com/office/drawing/2014/main" id="{5A6F1BC0-3F9A-05A7-F04B-C7054B54154E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5" name="Google Shape;9065;p30">
                <a:extLst>
                  <a:ext uri="{FF2B5EF4-FFF2-40B4-BE49-F238E27FC236}">
                    <a16:creationId xmlns:a16="http://schemas.microsoft.com/office/drawing/2014/main" id="{FDDE11B1-041B-19A2-D455-8BFA6BA0DB62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6" name="Google Shape;9066;p30">
                <a:extLst>
                  <a:ext uri="{FF2B5EF4-FFF2-40B4-BE49-F238E27FC236}">
                    <a16:creationId xmlns:a16="http://schemas.microsoft.com/office/drawing/2014/main" id="{187B4D9F-197F-2EB0-BD3A-7969222A6E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7" name="Google Shape;9067;p30">
                <a:extLst>
                  <a:ext uri="{FF2B5EF4-FFF2-40B4-BE49-F238E27FC236}">
                    <a16:creationId xmlns:a16="http://schemas.microsoft.com/office/drawing/2014/main" id="{921F7FFE-88FB-BF5D-EBD7-357877663E7A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8" name="Google Shape;9068;p30">
                <a:extLst>
                  <a:ext uri="{FF2B5EF4-FFF2-40B4-BE49-F238E27FC236}">
                    <a16:creationId xmlns:a16="http://schemas.microsoft.com/office/drawing/2014/main" id="{DA0E7B30-FAE6-1F68-79C8-3C6871B2C095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9" name="Google Shape;9069;p30">
                <a:extLst>
                  <a:ext uri="{FF2B5EF4-FFF2-40B4-BE49-F238E27FC236}">
                    <a16:creationId xmlns:a16="http://schemas.microsoft.com/office/drawing/2014/main" id="{0F9B6FDE-0A4E-C690-90A8-1E9F4FF8E6C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0" name="Google Shape;9070;p30">
                <a:extLst>
                  <a:ext uri="{FF2B5EF4-FFF2-40B4-BE49-F238E27FC236}">
                    <a16:creationId xmlns:a16="http://schemas.microsoft.com/office/drawing/2014/main" id="{B03E1890-4705-25EC-4E47-ABD91CA34D7B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1" name="Google Shape;9071;p30">
                <a:extLst>
                  <a:ext uri="{FF2B5EF4-FFF2-40B4-BE49-F238E27FC236}">
                    <a16:creationId xmlns:a16="http://schemas.microsoft.com/office/drawing/2014/main" id="{A8DA737D-2091-576E-D45C-3624AE7481C6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2" name="Google Shape;9072;p30">
                <a:extLst>
                  <a:ext uri="{FF2B5EF4-FFF2-40B4-BE49-F238E27FC236}">
                    <a16:creationId xmlns:a16="http://schemas.microsoft.com/office/drawing/2014/main" id="{D3D98D9B-04D7-B34B-E31F-20F59245F09B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3" name="Google Shape;9073;p30">
                <a:extLst>
                  <a:ext uri="{FF2B5EF4-FFF2-40B4-BE49-F238E27FC236}">
                    <a16:creationId xmlns:a16="http://schemas.microsoft.com/office/drawing/2014/main" id="{F93B26CF-6E0A-71BC-A4E3-91E5CCDBA86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4" name="Google Shape;9074;p30">
                <a:extLst>
                  <a:ext uri="{FF2B5EF4-FFF2-40B4-BE49-F238E27FC236}">
                    <a16:creationId xmlns:a16="http://schemas.microsoft.com/office/drawing/2014/main" id="{5D4A5483-62D5-2E45-CDF8-A15520948EB5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5" name="Google Shape;9075;p30">
                <a:extLst>
                  <a:ext uri="{FF2B5EF4-FFF2-40B4-BE49-F238E27FC236}">
                    <a16:creationId xmlns:a16="http://schemas.microsoft.com/office/drawing/2014/main" id="{0692A9DC-A355-7BE2-CFBD-FA60DC339CDE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6" name="Google Shape;9076;p30">
                <a:extLst>
                  <a:ext uri="{FF2B5EF4-FFF2-40B4-BE49-F238E27FC236}">
                    <a16:creationId xmlns:a16="http://schemas.microsoft.com/office/drawing/2014/main" id="{DEC0836B-6451-F012-DF0F-1E302197B725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7" name="Google Shape;9077;p30">
                <a:extLst>
                  <a:ext uri="{FF2B5EF4-FFF2-40B4-BE49-F238E27FC236}">
                    <a16:creationId xmlns:a16="http://schemas.microsoft.com/office/drawing/2014/main" id="{812E5C84-34C9-0A2D-BA41-1FE8EF25DD3A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8" name="Google Shape;9078;p30">
                <a:extLst>
                  <a:ext uri="{FF2B5EF4-FFF2-40B4-BE49-F238E27FC236}">
                    <a16:creationId xmlns:a16="http://schemas.microsoft.com/office/drawing/2014/main" id="{05F20126-A90D-3F96-A96A-2691DBB5690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9" name="Google Shape;9079;p30">
                <a:extLst>
                  <a:ext uri="{FF2B5EF4-FFF2-40B4-BE49-F238E27FC236}">
                    <a16:creationId xmlns:a16="http://schemas.microsoft.com/office/drawing/2014/main" id="{93C431AD-D4D0-99D0-A917-EC146C0BDD29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0" name="Google Shape;9080;p30">
                <a:extLst>
                  <a:ext uri="{FF2B5EF4-FFF2-40B4-BE49-F238E27FC236}">
                    <a16:creationId xmlns:a16="http://schemas.microsoft.com/office/drawing/2014/main" id="{14D4173A-72BC-691E-115C-39ABED484222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1" name="Google Shape;9081;p30">
                <a:extLst>
                  <a:ext uri="{FF2B5EF4-FFF2-40B4-BE49-F238E27FC236}">
                    <a16:creationId xmlns:a16="http://schemas.microsoft.com/office/drawing/2014/main" id="{BF1DA8D4-6FB9-C954-5FED-727E8429780D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2" name="Google Shape;9082;p30">
                <a:extLst>
                  <a:ext uri="{FF2B5EF4-FFF2-40B4-BE49-F238E27FC236}">
                    <a16:creationId xmlns:a16="http://schemas.microsoft.com/office/drawing/2014/main" id="{85CE6087-CD9A-1503-1008-A1AD0E616072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3" name="Google Shape;9083;p30">
                <a:extLst>
                  <a:ext uri="{FF2B5EF4-FFF2-40B4-BE49-F238E27FC236}">
                    <a16:creationId xmlns:a16="http://schemas.microsoft.com/office/drawing/2014/main" id="{4D141B9C-B932-C511-7356-158E64DC6158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4" name="Google Shape;9084;p30">
                <a:extLst>
                  <a:ext uri="{FF2B5EF4-FFF2-40B4-BE49-F238E27FC236}">
                    <a16:creationId xmlns:a16="http://schemas.microsoft.com/office/drawing/2014/main" id="{41CD7845-A736-6E59-BD46-A5D76635D1E5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5" name="Google Shape;9085;p30">
                <a:extLst>
                  <a:ext uri="{FF2B5EF4-FFF2-40B4-BE49-F238E27FC236}">
                    <a16:creationId xmlns:a16="http://schemas.microsoft.com/office/drawing/2014/main" id="{94903EA8-6465-6195-E674-DB0CA1EC47BA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6" name="Google Shape;9086;p30">
                <a:extLst>
                  <a:ext uri="{FF2B5EF4-FFF2-40B4-BE49-F238E27FC236}">
                    <a16:creationId xmlns:a16="http://schemas.microsoft.com/office/drawing/2014/main" id="{45E0456B-E2A5-3ABB-2581-C82A076C9F57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7" name="Google Shape;9087;p30">
                <a:extLst>
                  <a:ext uri="{FF2B5EF4-FFF2-40B4-BE49-F238E27FC236}">
                    <a16:creationId xmlns:a16="http://schemas.microsoft.com/office/drawing/2014/main" id="{7F4244C4-40BE-9162-D53A-A970355AD022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8" name="Google Shape;9088;p30">
                <a:extLst>
                  <a:ext uri="{FF2B5EF4-FFF2-40B4-BE49-F238E27FC236}">
                    <a16:creationId xmlns:a16="http://schemas.microsoft.com/office/drawing/2014/main" id="{2354B5AF-3DE1-6C2E-0E43-ED8BA3D31A3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9" name="Google Shape;9089;p30">
                <a:extLst>
                  <a:ext uri="{FF2B5EF4-FFF2-40B4-BE49-F238E27FC236}">
                    <a16:creationId xmlns:a16="http://schemas.microsoft.com/office/drawing/2014/main" id="{618F215E-5807-DF77-E3C1-65D4CB7412BE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0" name="Google Shape;9090;p30">
                <a:extLst>
                  <a:ext uri="{FF2B5EF4-FFF2-40B4-BE49-F238E27FC236}">
                    <a16:creationId xmlns:a16="http://schemas.microsoft.com/office/drawing/2014/main" id="{FA8EB999-DAF9-A3CC-4CA1-161384763AF0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1" name="Google Shape;9091;p30">
                <a:extLst>
                  <a:ext uri="{FF2B5EF4-FFF2-40B4-BE49-F238E27FC236}">
                    <a16:creationId xmlns:a16="http://schemas.microsoft.com/office/drawing/2014/main" id="{616C771F-69E2-DF38-C06D-CBA0121FD7D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2" name="Google Shape;9092;p30">
                <a:extLst>
                  <a:ext uri="{FF2B5EF4-FFF2-40B4-BE49-F238E27FC236}">
                    <a16:creationId xmlns:a16="http://schemas.microsoft.com/office/drawing/2014/main" id="{EFC6DEF2-3293-D6AD-C88E-6C54751CA69F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3" name="Google Shape;9093;p30">
                <a:extLst>
                  <a:ext uri="{FF2B5EF4-FFF2-40B4-BE49-F238E27FC236}">
                    <a16:creationId xmlns:a16="http://schemas.microsoft.com/office/drawing/2014/main" id="{56D56EC4-7CAC-A5AF-6894-B447338D6C5B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4" name="Google Shape;9094;p30">
                <a:extLst>
                  <a:ext uri="{FF2B5EF4-FFF2-40B4-BE49-F238E27FC236}">
                    <a16:creationId xmlns:a16="http://schemas.microsoft.com/office/drawing/2014/main" id="{E78F9028-88CB-2798-0F6F-26E8809170EF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5" name="Google Shape;9095;p30">
                <a:extLst>
                  <a:ext uri="{FF2B5EF4-FFF2-40B4-BE49-F238E27FC236}">
                    <a16:creationId xmlns:a16="http://schemas.microsoft.com/office/drawing/2014/main" id="{5909BBDD-3433-D0DE-E5EB-CE6196DE23E6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6" name="Google Shape;9096;p30">
                <a:extLst>
                  <a:ext uri="{FF2B5EF4-FFF2-40B4-BE49-F238E27FC236}">
                    <a16:creationId xmlns:a16="http://schemas.microsoft.com/office/drawing/2014/main" id="{8043F29F-80DA-557D-3FD4-821960EA5C77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7" name="Google Shape;9097;p30">
                <a:extLst>
                  <a:ext uri="{FF2B5EF4-FFF2-40B4-BE49-F238E27FC236}">
                    <a16:creationId xmlns:a16="http://schemas.microsoft.com/office/drawing/2014/main" id="{E4D8F076-CD0E-0E09-2E66-3C441EAC946A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8" name="Google Shape;9098;p30">
                <a:extLst>
                  <a:ext uri="{FF2B5EF4-FFF2-40B4-BE49-F238E27FC236}">
                    <a16:creationId xmlns:a16="http://schemas.microsoft.com/office/drawing/2014/main" id="{DB5074F5-EF93-1B55-1AB6-904F77D487FD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2" name="Google Shape;9099;p30">
              <a:extLst>
                <a:ext uri="{FF2B5EF4-FFF2-40B4-BE49-F238E27FC236}">
                  <a16:creationId xmlns:a16="http://schemas.microsoft.com/office/drawing/2014/main" id="{149DAD70-812B-8E1F-3E68-D771C0F21EEF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4651" name="Google Shape;9100;p30">
                <a:extLst>
                  <a:ext uri="{FF2B5EF4-FFF2-40B4-BE49-F238E27FC236}">
                    <a16:creationId xmlns:a16="http://schemas.microsoft.com/office/drawing/2014/main" id="{92D5F878-0111-F1E6-ACAF-B61F7FA234CB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2" name="Google Shape;9101;p30">
                <a:extLst>
                  <a:ext uri="{FF2B5EF4-FFF2-40B4-BE49-F238E27FC236}">
                    <a16:creationId xmlns:a16="http://schemas.microsoft.com/office/drawing/2014/main" id="{43B9DC1F-06FF-F6D0-8E83-E4AE4AA899CD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3" name="Google Shape;9102;p30">
                <a:extLst>
                  <a:ext uri="{FF2B5EF4-FFF2-40B4-BE49-F238E27FC236}">
                    <a16:creationId xmlns:a16="http://schemas.microsoft.com/office/drawing/2014/main" id="{6A6364E6-5D08-0A75-48B2-520947E749A5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4" name="Google Shape;9103;p30">
                <a:extLst>
                  <a:ext uri="{FF2B5EF4-FFF2-40B4-BE49-F238E27FC236}">
                    <a16:creationId xmlns:a16="http://schemas.microsoft.com/office/drawing/2014/main" id="{E5E02EDE-8A40-3028-DC42-E4A5E4BF27BD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5" name="Google Shape;9104;p30">
                <a:extLst>
                  <a:ext uri="{FF2B5EF4-FFF2-40B4-BE49-F238E27FC236}">
                    <a16:creationId xmlns:a16="http://schemas.microsoft.com/office/drawing/2014/main" id="{FEBE02D3-5EB7-1A38-DE2F-C83E83B92427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6" name="Google Shape;9105;p30">
                <a:extLst>
                  <a:ext uri="{FF2B5EF4-FFF2-40B4-BE49-F238E27FC236}">
                    <a16:creationId xmlns:a16="http://schemas.microsoft.com/office/drawing/2014/main" id="{A6D3FAA6-3F0A-4E4C-D46D-EE7AD7FCFC86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7" name="Google Shape;9106;p30">
                <a:extLst>
                  <a:ext uri="{FF2B5EF4-FFF2-40B4-BE49-F238E27FC236}">
                    <a16:creationId xmlns:a16="http://schemas.microsoft.com/office/drawing/2014/main" id="{BF1AA41A-9B3D-E90C-33F3-1E292336DC67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8" name="Google Shape;9107;p30">
                <a:extLst>
                  <a:ext uri="{FF2B5EF4-FFF2-40B4-BE49-F238E27FC236}">
                    <a16:creationId xmlns:a16="http://schemas.microsoft.com/office/drawing/2014/main" id="{14E5AF43-1CBF-E391-2A14-264209FB246F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9" name="Google Shape;9108;p30">
                <a:extLst>
                  <a:ext uri="{FF2B5EF4-FFF2-40B4-BE49-F238E27FC236}">
                    <a16:creationId xmlns:a16="http://schemas.microsoft.com/office/drawing/2014/main" id="{E9CE70CA-C9C6-4A9A-E417-F844DE80A24B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0" name="Google Shape;9109;p30">
                <a:extLst>
                  <a:ext uri="{FF2B5EF4-FFF2-40B4-BE49-F238E27FC236}">
                    <a16:creationId xmlns:a16="http://schemas.microsoft.com/office/drawing/2014/main" id="{2A565924-2393-C305-5B7D-EF797555BBF2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1" name="Google Shape;9110;p30">
                <a:extLst>
                  <a:ext uri="{FF2B5EF4-FFF2-40B4-BE49-F238E27FC236}">
                    <a16:creationId xmlns:a16="http://schemas.microsoft.com/office/drawing/2014/main" id="{3A913476-EAA4-50AA-D3D8-EE60E8263C28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2" name="Google Shape;9111;p30">
                <a:extLst>
                  <a:ext uri="{FF2B5EF4-FFF2-40B4-BE49-F238E27FC236}">
                    <a16:creationId xmlns:a16="http://schemas.microsoft.com/office/drawing/2014/main" id="{5D2B8C08-EFB8-5CDA-B0DE-1A691591FCB2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3" name="Google Shape;9112;p30">
                <a:extLst>
                  <a:ext uri="{FF2B5EF4-FFF2-40B4-BE49-F238E27FC236}">
                    <a16:creationId xmlns:a16="http://schemas.microsoft.com/office/drawing/2014/main" id="{4398CADA-E09E-069C-279B-1237C4938897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4" name="Google Shape;9113;p30">
                <a:extLst>
                  <a:ext uri="{FF2B5EF4-FFF2-40B4-BE49-F238E27FC236}">
                    <a16:creationId xmlns:a16="http://schemas.microsoft.com/office/drawing/2014/main" id="{A7FD0D9A-DF3B-2CC2-9110-A122A6DED075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5" name="Google Shape;9114;p30">
                <a:extLst>
                  <a:ext uri="{FF2B5EF4-FFF2-40B4-BE49-F238E27FC236}">
                    <a16:creationId xmlns:a16="http://schemas.microsoft.com/office/drawing/2014/main" id="{4436720E-C32E-08DA-543B-2418D49FDB70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6" name="Google Shape;9115;p30">
                <a:extLst>
                  <a:ext uri="{FF2B5EF4-FFF2-40B4-BE49-F238E27FC236}">
                    <a16:creationId xmlns:a16="http://schemas.microsoft.com/office/drawing/2014/main" id="{5939D1AA-0BD9-28CC-A942-BAA53F1C1615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7" name="Google Shape;9116;p30">
                <a:extLst>
                  <a:ext uri="{FF2B5EF4-FFF2-40B4-BE49-F238E27FC236}">
                    <a16:creationId xmlns:a16="http://schemas.microsoft.com/office/drawing/2014/main" id="{822CA523-F80A-F912-C841-3E8951932F15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8" name="Google Shape;9117;p30">
                <a:extLst>
                  <a:ext uri="{FF2B5EF4-FFF2-40B4-BE49-F238E27FC236}">
                    <a16:creationId xmlns:a16="http://schemas.microsoft.com/office/drawing/2014/main" id="{4180BACA-616A-F295-1EDE-F35BBF6F3C4B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9" name="Google Shape;9118;p30">
                <a:extLst>
                  <a:ext uri="{FF2B5EF4-FFF2-40B4-BE49-F238E27FC236}">
                    <a16:creationId xmlns:a16="http://schemas.microsoft.com/office/drawing/2014/main" id="{92825794-8FEB-2097-13BB-20EBDAD2F417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0" name="Google Shape;9119;p30">
                <a:extLst>
                  <a:ext uri="{FF2B5EF4-FFF2-40B4-BE49-F238E27FC236}">
                    <a16:creationId xmlns:a16="http://schemas.microsoft.com/office/drawing/2014/main" id="{42C5482D-559B-81D1-BA54-2B4F53CB4196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1" name="Google Shape;9120;p30">
                <a:extLst>
                  <a:ext uri="{FF2B5EF4-FFF2-40B4-BE49-F238E27FC236}">
                    <a16:creationId xmlns:a16="http://schemas.microsoft.com/office/drawing/2014/main" id="{3DCEE27E-1D89-A49E-9E52-C895561330B7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2" name="Google Shape;9121;p30">
                <a:extLst>
                  <a:ext uri="{FF2B5EF4-FFF2-40B4-BE49-F238E27FC236}">
                    <a16:creationId xmlns:a16="http://schemas.microsoft.com/office/drawing/2014/main" id="{568CA01F-22A5-81C3-4DC3-6FCBDD06949B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3" name="Google Shape;9122;p30">
                <a:extLst>
                  <a:ext uri="{FF2B5EF4-FFF2-40B4-BE49-F238E27FC236}">
                    <a16:creationId xmlns:a16="http://schemas.microsoft.com/office/drawing/2014/main" id="{06503E87-19F8-916F-78AF-ADE8DE6DAD52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4" name="Google Shape;9123;p30">
                <a:extLst>
                  <a:ext uri="{FF2B5EF4-FFF2-40B4-BE49-F238E27FC236}">
                    <a16:creationId xmlns:a16="http://schemas.microsoft.com/office/drawing/2014/main" id="{61C13EEB-D2F8-637C-BEDF-1740BA853EAC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5" name="Google Shape;9124;p30">
                <a:extLst>
                  <a:ext uri="{FF2B5EF4-FFF2-40B4-BE49-F238E27FC236}">
                    <a16:creationId xmlns:a16="http://schemas.microsoft.com/office/drawing/2014/main" id="{00FBA5A8-1BCE-7BBC-ABEE-983EEE3B9938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6" name="Google Shape;9125;p30">
                <a:extLst>
                  <a:ext uri="{FF2B5EF4-FFF2-40B4-BE49-F238E27FC236}">
                    <a16:creationId xmlns:a16="http://schemas.microsoft.com/office/drawing/2014/main" id="{040B091C-CB29-88B7-FC05-092BEDE3C0A7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7" name="Google Shape;9126;p30">
                <a:extLst>
                  <a:ext uri="{FF2B5EF4-FFF2-40B4-BE49-F238E27FC236}">
                    <a16:creationId xmlns:a16="http://schemas.microsoft.com/office/drawing/2014/main" id="{5F630D8A-8A86-A5A4-3CAD-46B6981FF194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8" name="Google Shape;9127;p30">
                <a:extLst>
                  <a:ext uri="{FF2B5EF4-FFF2-40B4-BE49-F238E27FC236}">
                    <a16:creationId xmlns:a16="http://schemas.microsoft.com/office/drawing/2014/main" id="{3565F3FD-3F66-9AF8-76E5-252205723813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9" name="Google Shape;9128;p30">
                <a:extLst>
                  <a:ext uri="{FF2B5EF4-FFF2-40B4-BE49-F238E27FC236}">
                    <a16:creationId xmlns:a16="http://schemas.microsoft.com/office/drawing/2014/main" id="{19A55A0D-03B5-E4D5-BA8B-69213CB3C33E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0" name="Google Shape;9129;p30">
                <a:extLst>
                  <a:ext uri="{FF2B5EF4-FFF2-40B4-BE49-F238E27FC236}">
                    <a16:creationId xmlns:a16="http://schemas.microsoft.com/office/drawing/2014/main" id="{5131FD6A-28E8-445D-2E71-FCDB95BBDE52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1" name="Google Shape;9130;p30">
                <a:extLst>
                  <a:ext uri="{FF2B5EF4-FFF2-40B4-BE49-F238E27FC236}">
                    <a16:creationId xmlns:a16="http://schemas.microsoft.com/office/drawing/2014/main" id="{808CF09A-F240-AAE8-2D26-96C35EE0D45A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2" name="Google Shape;9131;p30">
                <a:extLst>
                  <a:ext uri="{FF2B5EF4-FFF2-40B4-BE49-F238E27FC236}">
                    <a16:creationId xmlns:a16="http://schemas.microsoft.com/office/drawing/2014/main" id="{3B3179BF-B726-DFBB-4D12-E6BE621E038A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3" name="Google Shape;9132;p30">
                <a:extLst>
                  <a:ext uri="{FF2B5EF4-FFF2-40B4-BE49-F238E27FC236}">
                    <a16:creationId xmlns:a16="http://schemas.microsoft.com/office/drawing/2014/main" id="{0CE89556-A007-EACD-EE0C-564E22346639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4" name="Google Shape;9133;p30">
                <a:extLst>
                  <a:ext uri="{FF2B5EF4-FFF2-40B4-BE49-F238E27FC236}">
                    <a16:creationId xmlns:a16="http://schemas.microsoft.com/office/drawing/2014/main" id="{9895BF1F-61FD-B8EE-645C-4F85FB6E4ADD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5" name="Google Shape;9134;p30">
                <a:extLst>
                  <a:ext uri="{FF2B5EF4-FFF2-40B4-BE49-F238E27FC236}">
                    <a16:creationId xmlns:a16="http://schemas.microsoft.com/office/drawing/2014/main" id="{DB2A0798-7DCE-CCE7-556D-EA3D717AFAF8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6" name="Google Shape;9135;p30">
                <a:extLst>
                  <a:ext uri="{FF2B5EF4-FFF2-40B4-BE49-F238E27FC236}">
                    <a16:creationId xmlns:a16="http://schemas.microsoft.com/office/drawing/2014/main" id="{8D4CA538-09AD-A00C-8A85-4DFC409470E7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7" name="Google Shape;9136;p30">
                <a:extLst>
                  <a:ext uri="{FF2B5EF4-FFF2-40B4-BE49-F238E27FC236}">
                    <a16:creationId xmlns:a16="http://schemas.microsoft.com/office/drawing/2014/main" id="{53F52B28-57BE-6F50-B6DE-416C56255862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8" name="Google Shape;9137;p30">
                <a:extLst>
                  <a:ext uri="{FF2B5EF4-FFF2-40B4-BE49-F238E27FC236}">
                    <a16:creationId xmlns:a16="http://schemas.microsoft.com/office/drawing/2014/main" id="{A2149249-7F7A-856F-E568-CD97D6DC9A7A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9" name="Google Shape;9138;p30">
                <a:extLst>
                  <a:ext uri="{FF2B5EF4-FFF2-40B4-BE49-F238E27FC236}">
                    <a16:creationId xmlns:a16="http://schemas.microsoft.com/office/drawing/2014/main" id="{FB7D04EE-8BEE-58CF-AEF2-D1CA64635603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0" name="Google Shape;9139;p30">
                <a:extLst>
                  <a:ext uri="{FF2B5EF4-FFF2-40B4-BE49-F238E27FC236}">
                    <a16:creationId xmlns:a16="http://schemas.microsoft.com/office/drawing/2014/main" id="{074FE427-0B79-D9A8-95F3-9871D07DCB7E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1" name="Google Shape;9140;p30">
                <a:extLst>
                  <a:ext uri="{FF2B5EF4-FFF2-40B4-BE49-F238E27FC236}">
                    <a16:creationId xmlns:a16="http://schemas.microsoft.com/office/drawing/2014/main" id="{0375D0CC-2351-15C4-C57B-5948AC931254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2" name="Google Shape;9141;p30">
                <a:extLst>
                  <a:ext uri="{FF2B5EF4-FFF2-40B4-BE49-F238E27FC236}">
                    <a16:creationId xmlns:a16="http://schemas.microsoft.com/office/drawing/2014/main" id="{0346A2A4-719F-EA24-9475-CF4647FFA036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3" name="Google Shape;9142;p30">
                <a:extLst>
                  <a:ext uri="{FF2B5EF4-FFF2-40B4-BE49-F238E27FC236}">
                    <a16:creationId xmlns:a16="http://schemas.microsoft.com/office/drawing/2014/main" id="{A72B65C5-0401-8CB9-A411-FEF1BA46513D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4" name="Google Shape;9143;p30">
                <a:extLst>
                  <a:ext uri="{FF2B5EF4-FFF2-40B4-BE49-F238E27FC236}">
                    <a16:creationId xmlns:a16="http://schemas.microsoft.com/office/drawing/2014/main" id="{D3D9B4DC-653E-9785-B970-BD4F1D78B406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5" name="Google Shape;9144;p30">
                <a:extLst>
                  <a:ext uri="{FF2B5EF4-FFF2-40B4-BE49-F238E27FC236}">
                    <a16:creationId xmlns:a16="http://schemas.microsoft.com/office/drawing/2014/main" id="{640D0ACA-A629-9677-1748-75823D41C9D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6" name="Google Shape;9145;p30">
                <a:extLst>
                  <a:ext uri="{FF2B5EF4-FFF2-40B4-BE49-F238E27FC236}">
                    <a16:creationId xmlns:a16="http://schemas.microsoft.com/office/drawing/2014/main" id="{53C9E40A-0A25-BE40-D8B7-B3F82C6C52E5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7" name="Google Shape;9146;p30">
                <a:extLst>
                  <a:ext uri="{FF2B5EF4-FFF2-40B4-BE49-F238E27FC236}">
                    <a16:creationId xmlns:a16="http://schemas.microsoft.com/office/drawing/2014/main" id="{F394B3FB-C8B9-680A-9782-287C4AF95BB4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8" name="Google Shape;9147;p30">
                <a:extLst>
                  <a:ext uri="{FF2B5EF4-FFF2-40B4-BE49-F238E27FC236}">
                    <a16:creationId xmlns:a16="http://schemas.microsoft.com/office/drawing/2014/main" id="{F67D37DE-03EE-167D-DE16-40AEA0EAA053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9" name="Google Shape;9148;p30">
                <a:extLst>
                  <a:ext uri="{FF2B5EF4-FFF2-40B4-BE49-F238E27FC236}">
                    <a16:creationId xmlns:a16="http://schemas.microsoft.com/office/drawing/2014/main" id="{38DD4CFC-8232-B5F2-4926-6E2225EA5DD7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0" name="Google Shape;9149;p30">
                <a:extLst>
                  <a:ext uri="{FF2B5EF4-FFF2-40B4-BE49-F238E27FC236}">
                    <a16:creationId xmlns:a16="http://schemas.microsoft.com/office/drawing/2014/main" id="{30F8219E-672B-3C05-2E4C-751621487A50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1" name="Google Shape;9150;p30">
                <a:extLst>
                  <a:ext uri="{FF2B5EF4-FFF2-40B4-BE49-F238E27FC236}">
                    <a16:creationId xmlns:a16="http://schemas.microsoft.com/office/drawing/2014/main" id="{A8FBFE54-30E6-4A18-F1BF-E4B281B3E0E6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2" name="Google Shape;9151;p30">
                <a:extLst>
                  <a:ext uri="{FF2B5EF4-FFF2-40B4-BE49-F238E27FC236}">
                    <a16:creationId xmlns:a16="http://schemas.microsoft.com/office/drawing/2014/main" id="{0FF8CFBD-F990-E479-3A5A-091DAE9BEE04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3" name="Google Shape;9152;p30">
                <a:extLst>
                  <a:ext uri="{FF2B5EF4-FFF2-40B4-BE49-F238E27FC236}">
                    <a16:creationId xmlns:a16="http://schemas.microsoft.com/office/drawing/2014/main" id="{78F3E091-58AB-E7E6-130A-2580D663C19E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4" name="Google Shape;9153;p30">
                <a:extLst>
                  <a:ext uri="{FF2B5EF4-FFF2-40B4-BE49-F238E27FC236}">
                    <a16:creationId xmlns:a16="http://schemas.microsoft.com/office/drawing/2014/main" id="{99ED8F1D-05FD-0E5D-423A-35E316A2790F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5" name="Google Shape;9154;p30">
                <a:extLst>
                  <a:ext uri="{FF2B5EF4-FFF2-40B4-BE49-F238E27FC236}">
                    <a16:creationId xmlns:a16="http://schemas.microsoft.com/office/drawing/2014/main" id="{23DD6A55-4B73-A665-0A4B-65EB1F893516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6" name="Google Shape;9155;p30">
                <a:extLst>
                  <a:ext uri="{FF2B5EF4-FFF2-40B4-BE49-F238E27FC236}">
                    <a16:creationId xmlns:a16="http://schemas.microsoft.com/office/drawing/2014/main" id="{10B1CBD5-C1B5-D93B-6545-E401FFD6F805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7" name="Google Shape;9156;p30">
                <a:extLst>
                  <a:ext uri="{FF2B5EF4-FFF2-40B4-BE49-F238E27FC236}">
                    <a16:creationId xmlns:a16="http://schemas.microsoft.com/office/drawing/2014/main" id="{4C88EFCE-FF80-B73F-C777-24CF9E636135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8" name="Google Shape;9157;p30">
                <a:extLst>
                  <a:ext uri="{FF2B5EF4-FFF2-40B4-BE49-F238E27FC236}">
                    <a16:creationId xmlns:a16="http://schemas.microsoft.com/office/drawing/2014/main" id="{C27FD833-01A1-7278-E609-DFC95C9123B1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9" name="Google Shape;9158;p30">
                <a:extLst>
                  <a:ext uri="{FF2B5EF4-FFF2-40B4-BE49-F238E27FC236}">
                    <a16:creationId xmlns:a16="http://schemas.microsoft.com/office/drawing/2014/main" id="{471540A0-FDC7-8839-DA48-87488F2E7F1C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0" name="Google Shape;9159;p30">
                <a:extLst>
                  <a:ext uri="{FF2B5EF4-FFF2-40B4-BE49-F238E27FC236}">
                    <a16:creationId xmlns:a16="http://schemas.microsoft.com/office/drawing/2014/main" id="{D0E825C8-7D22-9270-C18E-BD692A48E302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1" name="Google Shape;9160;p30">
                <a:extLst>
                  <a:ext uri="{FF2B5EF4-FFF2-40B4-BE49-F238E27FC236}">
                    <a16:creationId xmlns:a16="http://schemas.microsoft.com/office/drawing/2014/main" id="{3183FC83-E6F8-A4E2-DE06-11FE4E7B224D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2" name="Google Shape;9161;p30">
                <a:extLst>
                  <a:ext uri="{FF2B5EF4-FFF2-40B4-BE49-F238E27FC236}">
                    <a16:creationId xmlns:a16="http://schemas.microsoft.com/office/drawing/2014/main" id="{1C3E9036-2D32-B141-8D31-8F354A96DFA3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3" name="Google Shape;9162;p30">
                <a:extLst>
                  <a:ext uri="{FF2B5EF4-FFF2-40B4-BE49-F238E27FC236}">
                    <a16:creationId xmlns:a16="http://schemas.microsoft.com/office/drawing/2014/main" id="{A3861ED7-DF06-C17C-6931-D95FAA26DB81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4" name="Google Shape;9163;p30">
                <a:extLst>
                  <a:ext uri="{FF2B5EF4-FFF2-40B4-BE49-F238E27FC236}">
                    <a16:creationId xmlns:a16="http://schemas.microsoft.com/office/drawing/2014/main" id="{74E5136E-74DD-4C46-9593-6E0D7A09C363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5" name="Google Shape;9164;p30">
                <a:extLst>
                  <a:ext uri="{FF2B5EF4-FFF2-40B4-BE49-F238E27FC236}">
                    <a16:creationId xmlns:a16="http://schemas.microsoft.com/office/drawing/2014/main" id="{A6C99DF5-B74C-1FE5-8738-0BEF3CE5D499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6" name="Google Shape;9165;p30">
                <a:extLst>
                  <a:ext uri="{FF2B5EF4-FFF2-40B4-BE49-F238E27FC236}">
                    <a16:creationId xmlns:a16="http://schemas.microsoft.com/office/drawing/2014/main" id="{7A24FD90-E520-707F-C3F5-721A6BB6E8AE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7" name="Google Shape;9166;p30">
                <a:extLst>
                  <a:ext uri="{FF2B5EF4-FFF2-40B4-BE49-F238E27FC236}">
                    <a16:creationId xmlns:a16="http://schemas.microsoft.com/office/drawing/2014/main" id="{C565203C-AEE6-9008-39F7-08C04D5DF338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8" name="Google Shape;9167;p30">
                <a:extLst>
                  <a:ext uri="{FF2B5EF4-FFF2-40B4-BE49-F238E27FC236}">
                    <a16:creationId xmlns:a16="http://schemas.microsoft.com/office/drawing/2014/main" id="{3F467F56-5B4B-C37D-6AAE-96581615D8E4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9" name="Google Shape;9168;p30">
                <a:extLst>
                  <a:ext uri="{FF2B5EF4-FFF2-40B4-BE49-F238E27FC236}">
                    <a16:creationId xmlns:a16="http://schemas.microsoft.com/office/drawing/2014/main" id="{7BAC5FB8-0C5B-23F8-49B9-3CFC488F3DFC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0" name="Google Shape;9169;p30">
                <a:extLst>
                  <a:ext uri="{FF2B5EF4-FFF2-40B4-BE49-F238E27FC236}">
                    <a16:creationId xmlns:a16="http://schemas.microsoft.com/office/drawing/2014/main" id="{507CA1C6-EB47-9463-690A-C56EB9363D2C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1" name="Google Shape;9170;p30">
                <a:extLst>
                  <a:ext uri="{FF2B5EF4-FFF2-40B4-BE49-F238E27FC236}">
                    <a16:creationId xmlns:a16="http://schemas.microsoft.com/office/drawing/2014/main" id="{8E168274-FD2E-909B-A569-9EBAFC2315CE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2" name="Google Shape;9171;p30">
                <a:extLst>
                  <a:ext uri="{FF2B5EF4-FFF2-40B4-BE49-F238E27FC236}">
                    <a16:creationId xmlns:a16="http://schemas.microsoft.com/office/drawing/2014/main" id="{77C8963B-980D-7CF7-4317-73016094C457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3" name="Google Shape;9172;p30">
                <a:extLst>
                  <a:ext uri="{FF2B5EF4-FFF2-40B4-BE49-F238E27FC236}">
                    <a16:creationId xmlns:a16="http://schemas.microsoft.com/office/drawing/2014/main" id="{9D25A763-81FB-026B-0A97-F8866CAE4C98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4" name="Google Shape;9173;p30">
                <a:extLst>
                  <a:ext uri="{FF2B5EF4-FFF2-40B4-BE49-F238E27FC236}">
                    <a16:creationId xmlns:a16="http://schemas.microsoft.com/office/drawing/2014/main" id="{18646E56-5B53-8A97-B1BF-E85D9EB04E9D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5" name="Google Shape;9174;p30">
                <a:extLst>
                  <a:ext uri="{FF2B5EF4-FFF2-40B4-BE49-F238E27FC236}">
                    <a16:creationId xmlns:a16="http://schemas.microsoft.com/office/drawing/2014/main" id="{78985F79-6A50-C8E6-BC6F-9D30A4692BF5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6" name="Google Shape;9175;p30">
                <a:extLst>
                  <a:ext uri="{FF2B5EF4-FFF2-40B4-BE49-F238E27FC236}">
                    <a16:creationId xmlns:a16="http://schemas.microsoft.com/office/drawing/2014/main" id="{D77401A7-C40A-A3F8-294C-B7F5B26E9F8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7" name="Google Shape;9176;p30">
                <a:extLst>
                  <a:ext uri="{FF2B5EF4-FFF2-40B4-BE49-F238E27FC236}">
                    <a16:creationId xmlns:a16="http://schemas.microsoft.com/office/drawing/2014/main" id="{D084C54C-1AAA-F3B5-6232-52361733A68F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8" name="Google Shape;9177;p30">
                <a:extLst>
                  <a:ext uri="{FF2B5EF4-FFF2-40B4-BE49-F238E27FC236}">
                    <a16:creationId xmlns:a16="http://schemas.microsoft.com/office/drawing/2014/main" id="{DE416336-C5FB-75AE-FB8B-39CBCC2B295A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9" name="Google Shape;9178;p30">
                <a:extLst>
                  <a:ext uri="{FF2B5EF4-FFF2-40B4-BE49-F238E27FC236}">
                    <a16:creationId xmlns:a16="http://schemas.microsoft.com/office/drawing/2014/main" id="{498B426A-FB56-E2B4-3FEB-AF3E5780E6F3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0" name="Google Shape;9179;p30">
                <a:extLst>
                  <a:ext uri="{FF2B5EF4-FFF2-40B4-BE49-F238E27FC236}">
                    <a16:creationId xmlns:a16="http://schemas.microsoft.com/office/drawing/2014/main" id="{545B8C18-9317-32D8-D659-B3518CED858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1" name="Google Shape;9180;p30">
                <a:extLst>
                  <a:ext uri="{FF2B5EF4-FFF2-40B4-BE49-F238E27FC236}">
                    <a16:creationId xmlns:a16="http://schemas.microsoft.com/office/drawing/2014/main" id="{0CCC7BEA-8AF9-7AD7-39CC-1AB1B5FC5FBF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2" name="Google Shape;9181;p30">
                <a:extLst>
                  <a:ext uri="{FF2B5EF4-FFF2-40B4-BE49-F238E27FC236}">
                    <a16:creationId xmlns:a16="http://schemas.microsoft.com/office/drawing/2014/main" id="{47900F2A-D4B0-C747-B23F-237280EE4E1A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3" name="Google Shape;9182;p30">
                <a:extLst>
                  <a:ext uri="{FF2B5EF4-FFF2-40B4-BE49-F238E27FC236}">
                    <a16:creationId xmlns:a16="http://schemas.microsoft.com/office/drawing/2014/main" id="{445C33C2-4F99-11C8-97F2-01B25EAC10C3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4" name="Google Shape;9183;p30">
                <a:extLst>
                  <a:ext uri="{FF2B5EF4-FFF2-40B4-BE49-F238E27FC236}">
                    <a16:creationId xmlns:a16="http://schemas.microsoft.com/office/drawing/2014/main" id="{28D14886-E6AD-6069-D025-D1881588689D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5" name="Google Shape;9184;p30">
                <a:extLst>
                  <a:ext uri="{FF2B5EF4-FFF2-40B4-BE49-F238E27FC236}">
                    <a16:creationId xmlns:a16="http://schemas.microsoft.com/office/drawing/2014/main" id="{085AC2F2-B107-9ED2-66DC-6A33E4DDBDF1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6" name="Google Shape;9185;p30">
                <a:extLst>
                  <a:ext uri="{FF2B5EF4-FFF2-40B4-BE49-F238E27FC236}">
                    <a16:creationId xmlns:a16="http://schemas.microsoft.com/office/drawing/2014/main" id="{FF9327CC-5F9A-86FB-3FDE-AED8214BB8A7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7" name="Google Shape;9186;p30">
                <a:extLst>
                  <a:ext uri="{FF2B5EF4-FFF2-40B4-BE49-F238E27FC236}">
                    <a16:creationId xmlns:a16="http://schemas.microsoft.com/office/drawing/2014/main" id="{B8C91A9E-98E1-9CF4-03DE-748445E080B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8" name="Google Shape;9187;p30">
                <a:extLst>
                  <a:ext uri="{FF2B5EF4-FFF2-40B4-BE49-F238E27FC236}">
                    <a16:creationId xmlns:a16="http://schemas.microsoft.com/office/drawing/2014/main" id="{1910DAA9-D5B5-24BF-0D37-412236A66146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9" name="Google Shape;9188;p30">
                <a:extLst>
                  <a:ext uri="{FF2B5EF4-FFF2-40B4-BE49-F238E27FC236}">
                    <a16:creationId xmlns:a16="http://schemas.microsoft.com/office/drawing/2014/main" id="{5148C4A6-5F6D-909D-6A41-3999FF36B625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0" name="Google Shape;9189;p30">
                <a:extLst>
                  <a:ext uri="{FF2B5EF4-FFF2-40B4-BE49-F238E27FC236}">
                    <a16:creationId xmlns:a16="http://schemas.microsoft.com/office/drawing/2014/main" id="{110E3F26-2564-CA45-3441-226813A7BA93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1" name="Google Shape;9190;p30">
                <a:extLst>
                  <a:ext uri="{FF2B5EF4-FFF2-40B4-BE49-F238E27FC236}">
                    <a16:creationId xmlns:a16="http://schemas.microsoft.com/office/drawing/2014/main" id="{A23BE1C1-0065-7C49-2660-91F9D4F913F7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2" name="Google Shape;9191;p30">
                <a:extLst>
                  <a:ext uri="{FF2B5EF4-FFF2-40B4-BE49-F238E27FC236}">
                    <a16:creationId xmlns:a16="http://schemas.microsoft.com/office/drawing/2014/main" id="{E97CBE5C-1DB3-D3DF-8AD6-287C5F0459FD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3" name="Google Shape;9192;p30">
                <a:extLst>
                  <a:ext uri="{FF2B5EF4-FFF2-40B4-BE49-F238E27FC236}">
                    <a16:creationId xmlns:a16="http://schemas.microsoft.com/office/drawing/2014/main" id="{162A7A9D-4806-6193-2A07-52F05CD9700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4" name="Google Shape;9193;p30">
                <a:extLst>
                  <a:ext uri="{FF2B5EF4-FFF2-40B4-BE49-F238E27FC236}">
                    <a16:creationId xmlns:a16="http://schemas.microsoft.com/office/drawing/2014/main" id="{74B415C1-78D6-7145-6C84-1C27345152D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5" name="Google Shape;9194;p30">
                <a:extLst>
                  <a:ext uri="{FF2B5EF4-FFF2-40B4-BE49-F238E27FC236}">
                    <a16:creationId xmlns:a16="http://schemas.microsoft.com/office/drawing/2014/main" id="{33CA0AF2-0308-3766-C169-BA637CC2D711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6" name="Google Shape;9195;p30">
                <a:extLst>
                  <a:ext uri="{FF2B5EF4-FFF2-40B4-BE49-F238E27FC236}">
                    <a16:creationId xmlns:a16="http://schemas.microsoft.com/office/drawing/2014/main" id="{9427BE90-42A4-2066-E0B2-A959E7813C6E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7" name="Google Shape;9196;p30">
                <a:extLst>
                  <a:ext uri="{FF2B5EF4-FFF2-40B4-BE49-F238E27FC236}">
                    <a16:creationId xmlns:a16="http://schemas.microsoft.com/office/drawing/2014/main" id="{308A3638-8470-C8C2-33BF-0DE1EFE9D95C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8" name="Google Shape;9197;p30">
                <a:extLst>
                  <a:ext uri="{FF2B5EF4-FFF2-40B4-BE49-F238E27FC236}">
                    <a16:creationId xmlns:a16="http://schemas.microsoft.com/office/drawing/2014/main" id="{989DCE79-E51E-5125-DF6A-64D970186AB4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9" name="Google Shape;9198;p30">
                <a:extLst>
                  <a:ext uri="{FF2B5EF4-FFF2-40B4-BE49-F238E27FC236}">
                    <a16:creationId xmlns:a16="http://schemas.microsoft.com/office/drawing/2014/main" id="{B3405736-04D4-5E8F-C2AC-FE1D68BA94D6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0" name="Google Shape;9199;p30">
                <a:extLst>
                  <a:ext uri="{FF2B5EF4-FFF2-40B4-BE49-F238E27FC236}">
                    <a16:creationId xmlns:a16="http://schemas.microsoft.com/office/drawing/2014/main" id="{F1BDD66C-6C06-EC2E-7E11-0AA68A283779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1" name="Google Shape;9200;p30">
                <a:extLst>
                  <a:ext uri="{FF2B5EF4-FFF2-40B4-BE49-F238E27FC236}">
                    <a16:creationId xmlns:a16="http://schemas.microsoft.com/office/drawing/2014/main" id="{E0DB5BB5-FE85-3360-C512-198090AEB18F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2" name="Google Shape;9201;p30">
                <a:extLst>
                  <a:ext uri="{FF2B5EF4-FFF2-40B4-BE49-F238E27FC236}">
                    <a16:creationId xmlns:a16="http://schemas.microsoft.com/office/drawing/2014/main" id="{3B6F90D0-BE27-F177-9803-EA410BBB2C68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3" name="Google Shape;9202;p30">
                <a:extLst>
                  <a:ext uri="{FF2B5EF4-FFF2-40B4-BE49-F238E27FC236}">
                    <a16:creationId xmlns:a16="http://schemas.microsoft.com/office/drawing/2014/main" id="{8357B160-752B-59B6-63B8-0A4CCFB38A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4" name="Google Shape;9203;p30">
                <a:extLst>
                  <a:ext uri="{FF2B5EF4-FFF2-40B4-BE49-F238E27FC236}">
                    <a16:creationId xmlns:a16="http://schemas.microsoft.com/office/drawing/2014/main" id="{8879079E-79BB-D905-4A78-BDACE03F096A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5" name="Google Shape;9204;p30">
                <a:extLst>
                  <a:ext uri="{FF2B5EF4-FFF2-40B4-BE49-F238E27FC236}">
                    <a16:creationId xmlns:a16="http://schemas.microsoft.com/office/drawing/2014/main" id="{FFD04615-9A1B-5698-8358-24BE3D956B51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6" name="Google Shape;9205;p30">
                <a:extLst>
                  <a:ext uri="{FF2B5EF4-FFF2-40B4-BE49-F238E27FC236}">
                    <a16:creationId xmlns:a16="http://schemas.microsoft.com/office/drawing/2014/main" id="{9D968C3A-B58A-5340-FDFD-9C081BD4D575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7" name="Google Shape;9206;p30">
                <a:extLst>
                  <a:ext uri="{FF2B5EF4-FFF2-40B4-BE49-F238E27FC236}">
                    <a16:creationId xmlns:a16="http://schemas.microsoft.com/office/drawing/2014/main" id="{0CEE5C5B-8AA0-04E1-2C20-94F6E4964F25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8" name="Google Shape;9207;p30">
                <a:extLst>
                  <a:ext uri="{FF2B5EF4-FFF2-40B4-BE49-F238E27FC236}">
                    <a16:creationId xmlns:a16="http://schemas.microsoft.com/office/drawing/2014/main" id="{AE54B8E0-A0DD-595C-A7CF-79E3CEB47993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9" name="Google Shape;9208;p30">
                <a:extLst>
                  <a:ext uri="{FF2B5EF4-FFF2-40B4-BE49-F238E27FC236}">
                    <a16:creationId xmlns:a16="http://schemas.microsoft.com/office/drawing/2014/main" id="{22185A12-160C-2C78-EB8C-9089FD57FEA7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0" name="Google Shape;9209;p30">
                <a:extLst>
                  <a:ext uri="{FF2B5EF4-FFF2-40B4-BE49-F238E27FC236}">
                    <a16:creationId xmlns:a16="http://schemas.microsoft.com/office/drawing/2014/main" id="{698D461A-8172-7106-FFC2-8B6FD12319A0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1" name="Google Shape;9210;p30">
                <a:extLst>
                  <a:ext uri="{FF2B5EF4-FFF2-40B4-BE49-F238E27FC236}">
                    <a16:creationId xmlns:a16="http://schemas.microsoft.com/office/drawing/2014/main" id="{3B4789A9-5193-B9B9-A01A-94BF6045D26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2" name="Google Shape;9211;p30">
                <a:extLst>
                  <a:ext uri="{FF2B5EF4-FFF2-40B4-BE49-F238E27FC236}">
                    <a16:creationId xmlns:a16="http://schemas.microsoft.com/office/drawing/2014/main" id="{B9FC823C-4A0B-6D09-8850-E47840A2F28F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3" name="Google Shape;9212;p30">
                <a:extLst>
                  <a:ext uri="{FF2B5EF4-FFF2-40B4-BE49-F238E27FC236}">
                    <a16:creationId xmlns:a16="http://schemas.microsoft.com/office/drawing/2014/main" id="{853FB328-BA54-C29A-3268-FAF45324D225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4" name="Google Shape;9213;p30">
                <a:extLst>
                  <a:ext uri="{FF2B5EF4-FFF2-40B4-BE49-F238E27FC236}">
                    <a16:creationId xmlns:a16="http://schemas.microsoft.com/office/drawing/2014/main" id="{7F04BD33-A199-8072-F3D2-1ECC1D9BB859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5" name="Google Shape;9214;p30">
                <a:extLst>
                  <a:ext uri="{FF2B5EF4-FFF2-40B4-BE49-F238E27FC236}">
                    <a16:creationId xmlns:a16="http://schemas.microsoft.com/office/drawing/2014/main" id="{3AD3BDF2-5B27-7468-E140-E539B199F10D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6" name="Google Shape;9215;p30">
                <a:extLst>
                  <a:ext uri="{FF2B5EF4-FFF2-40B4-BE49-F238E27FC236}">
                    <a16:creationId xmlns:a16="http://schemas.microsoft.com/office/drawing/2014/main" id="{89AEF77A-5EE5-5828-DCCB-F12B80A26D19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7" name="Google Shape;9216;p30">
                <a:extLst>
                  <a:ext uri="{FF2B5EF4-FFF2-40B4-BE49-F238E27FC236}">
                    <a16:creationId xmlns:a16="http://schemas.microsoft.com/office/drawing/2014/main" id="{85A55C35-F35A-F596-85B4-A9746B33B00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8" name="Google Shape;9217;p30">
                <a:extLst>
                  <a:ext uri="{FF2B5EF4-FFF2-40B4-BE49-F238E27FC236}">
                    <a16:creationId xmlns:a16="http://schemas.microsoft.com/office/drawing/2014/main" id="{A19F049E-FA35-FDE3-1DD4-DAD2D696A771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9" name="Google Shape;9218;p30">
                <a:extLst>
                  <a:ext uri="{FF2B5EF4-FFF2-40B4-BE49-F238E27FC236}">
                    <a16:creationId xmlns:a16="http://schemas.microsoft.com/office/drawing/2014/main" id="{9F314D19-2F6C-18A2-15C2-4BB2718250E6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0" name="Google Shape;9219;p30">
                <a:extLst>
                  <a:ext uri="{FF2B5EF4-FFF2-40B4-BE49-F238E27FC236}">
                    <a16:creationId xmlns:a16="http://schemas.microsoft.com/office/drawing/2014/main" id="{4D282BC4-DB37-0F9E-FB15-FCC3803CD2C7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1" name="Google Shape;9220;p30">
                <a:extLst>
                  <a:ext uri="{FF2B5EF4-FFF2-40B4-BE49-F238E27FC236}">
                    <a16:creationId xmlns:a16="http://schemas.microsoft.com/office/drawing/2014/main" id="{B57AA4F9-DA85-7706-F29A-333D86B56C7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2" name="Google Shape;9221;p30">
                <a:extLst>
                  <a:ext uri="{FF2B5EF4-FFF2-40B4-BE49-F238E27FC236}">
                    <a16:creationId xmlns:a16="http://schemas.microsoft.com/office/drawing/2014/main" id="{BEDD669E-0C20-9B87-F899-F4FB4B1B9E9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3" name="Google Shape;9222;p30">
                <a:extLst>
                  <a:ext uri="{FF2B5EF4-FFF2-40B4-BE49-F238E27FC236}">
                    <a16:creationId xmlns:a16="http://schemas.microsoft.com/office/drawing/2014/main" id="{9D066A2C-1D37-1A3B-3954-3CC94602E3DB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4" name="Google Shape;9223;p30">
                <a:extLst>
                  <a:ext uri="{FF2B5EF4-FFF2-40B4-BE49-F238E27FC236}">
                    <a16:creationId xmlns:a16="http://schemas.microsoft.com/office/drawing/2014/main" id="{CA81DC93-A685-90A0-8C41-ECBDC0C4FE83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5" name="Google Shape;9224;p30">
                <a:extLst>
                  <a:ext uri="{FF2B5EF4-FFF2-40B4-BE49-F238E27FC236}">
                    <a16:creationId xmlns:a16="http://schemas.microsoft.com/office/drawing/2014/main" id="{84E7D40D-2E08-35F7-F113-6698B187E4E8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3" name="Google Shape;9225;p30">
              <a:extLst>
                <a:ext uri="{FF2B5EF4-FFF2-40B4-BE49-F238E27FC236}">
                  <a16:creationId xmlns:a16="http://schemas.microsoft.com/office/drawing/2014/main" id="{757C4AFB-7E0E-4593-5229-F7520CB4273D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4482" name="Google Shape;9226;p30">
                <a:extLst>
                  <a:ext uri="{FF2B5EF4-FFF2-40B4-BE49-F238E27FC236}">
                    <a16:creationId xmlns:a16="http://schemas.microsoft.com/office/drawing/2014/main" id="{4B99D494-7177-912D-8DB1-58A24B15B5F5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3" name="Google Shape;9227;p30">
                <a:extLst>
                  <a:ext uri="{FF2B5EF4-FFF2-40B4-BE49-F238E27FC236}">
                    <a16:creationId xmlns:a16="http://schemas.microsoft.com/office/drawing/2014/main" id="{D5821023-7ABB-8DF0-DC4C-27AA9A03F369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4" name="Google Shape;9228;p30">
                <a:extLst>
                  <a:ext uri="{FF2B5EF4-FFF2-40B4-BE49-F238E27FC236}">
                    <a16:creationId xmlns:a16="http://schemas.microsoft.com/office/drawing/2014/main" id="{9CD8FC7D-C385-B948-4BC4-9CC2F43F35CB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5" name="Google Shape;9229;p30">
                <a:extLst>
                  <a:ext uri="{FF2B5EF4-FFF2-40B4-BE49-F238E27FC236}">
                    <a16:creationId xmlns:a16="http://schemas.microsoft.com/office/drawing/2014/main" id="{05F6326B-F8DF-2165-0CAF-C6DD935B0405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6" name="Google Shape;9230;p30">
                <a:extLst>
                  <a:ext uri="{FF2B5EF4-FFF2-40B4-BE49-F238E27FC236}">
                    <a16:creationId xmlns:a16="http://schemas.microsoft.com/office/drawing/2014/main" id="{42F16E04-F4C0-DEC5-9F75-76F23B4EF8B8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7" name="Google Shape;9231;p30">
                <a:extLst>
                  <a:ext uri="{FF2B5EF4-FFF2-40B4-BE49-F238E27FC236}">
                    <a16:creationId xmlns:a16="http://schemas.microsoft.com/office/drawing/2014/main" id="{0206A098-6840-82C9-160D-2B022D2AD025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8" name="Google Shape;9232;p30">
                <a:extLst>
                  <a:ext uri="{FF2B5EF4-FFF2-40B4-BE49-F238E27FC236}">
                    <a16:creationId xmlns:a16="http://schemas.microsoft.com/office/drawing/2014/main" id="{E3EF6FCD-BC97-DD57-CFA7-E0573CB78523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9" name="Google Shape;9233;p30">
                <a:extLst>
                  <a:ext uri="{FF2B5EF4-FFF2-40B4-BE49-F238E27FC236}">
                    <a16:creationId xmlns:a16="http://schemas.microsoft.com/office/drawing/2014/main" id="{C863988B-0F20-D420-798F-A1ECB5AF5FF4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0" name="Google Shape;9234;p30">
                <a:extLst>
                  <a:ext uri="{FF2B5EF4-FFF2-40B4-BE49-F238E27FC236}">
                    <a16:creationId xmlns:a16="http://schemas.microsoft.com/office/drawing/2014/main" id="{ADF7EBC1-FE37-2B75-DFF5-14CA7705A40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1" name="Google Shape;9235;p30">
                <a:extLst>
                  <a:ext uri="{FF2B5EF4-FFF2-40B4-BE49-F238E27FC236}">
                    <a16:creationId xmlns:a16="http://schemas.microsoft.com/office/drawing/2014/main" id="{D5ECB325-BF88-F7AA-DA33-36215098E397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2" name="Google Shape;9236;p30">
                <a:extLst>
                  <a:ext uri="{FF2B5EF4-FFF2-40B4-BE49-F238E27FC236}">
                    <a16:creationId xmlns:a16="http://schemas.microsoft.com/office/drawing/2014/main" id="{EF7CF02A-47D7-42A5-FFF1-93DF6DFEF7E5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3" name="Google Shape;9237;p30">
                <a:extLst>
                  <a:ext uri="{FF2B5EF4-FFF2-40B4-BE49-F238E27FC236}">
                    <a16:creationId xmlns:a16="http://schemas.microsoft.com/office/drawing/2014/main" id="{531B8B55-9073-D6E2-6F9B-91DFA4CF0887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4" name="Google Shape;9238;p30">
                <a:extLst>
                  <a:ext uri="{FF2B5EF4-FFF2-40B4-BE49-F238E27FC236}">
                    <a16:creationId xmlns:a16="http://schemas.microsoft.com/office/drawing/2014/main" id="{39D3127D-C0CE-72CB-EFC3-6834676D7D59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5" name="Google Shape;9239;p30">
                <a:extLst>
                  <a:ext uri="{FF2B5EF4-FFF2-40B4-BE49-F238E27FC236}">
                    <a16:creationId xmlns:a16="http://schemas.microsoft.com/office/drawing/2014/main" id="{C140F821-1227-9772-A851-E5F518488105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6" name="Google Shape;9240;p30">
                <a:extLst>
                  <a:ext uri="{FF2B5EF4-FFF2-40B4-BE49-F238E27FC236}">
                    <a16:creationId xmlns:a16="http://schemas.microsoft.com/office/drawing/2014/main" id="{1A338414-858F-71D3-450F-0174EF0B5B1F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7" name="Google Shape;9241;p30">
                <a:extLst>
                  <a:ext uri="{FF2B5EF4-FFF2-40B4-BE49-F238E27FC236}">
                    <a16:creationId xmlns:a16="http://schemas.microsoft.com/office/drawing/2014/main" id="{043CBD83-E58A-EC29-1EE0-CA9DC60F7E44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8" name="Google Shape;9242;p30">
                <a:extLst>
                  <a:ext uri="{FF2B5EF4-FFF2-40B4-BE49-F238E27FC236}">
                    <a16:creationId xmlns:a16="http://schemas.microsoft.com/office/drawing/2014/main" id="{4613A01F-E949-C83D-8294-17D47914D588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9" name="Google Shape;9243;p30">
                <a:extLst>
                  <a:ext uri="{FF2B5EF4-FFF2-40B4-BE49-F238E27FC236}">
                    <a16:creationId xmlns:a16="http://schemas.microsoft.com/office/drawing/2014/main" id="{C6C2E3D8-F8B9-6A03-EC1C-473A02404ACC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0" name="Google Shape;9244;p30">
                <a:extLst>
                  <a:ext uri="{FF2B5EF4-FFF2-40B4-BE49-F238E27FC236}">
                    <a16:creationId xmlns:a16="http://schemas.microsoft.com/office/drawing/2014/main" id="{46EFA449-6BA4-5C46-DB8E-F7F1482EF621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1" name="Google Shape;9245;p30">
                <a:extLst>
                  <a:ext uri="{FF2B5EF4-FFF2-40B4-BE49-F238E27FC236}">
                    <a16:creationId xmlns:a16="http://schemas.microsoft.com/office/drawing/2014/main" id="{021A73B6-356B-7D44-8667-46E932CA8EB2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2" name="Google Shape;9246;p30">
                <a:extLst>
                  <a:ext uri="{FF2B5EF4-FFF2-40B4-BE49-F238E27FC236}">
                    <a16:creationId xmlns:a16="http://schemas.microsoft.com/office/drawing/2014/main" id="{576A6548-833D-8695-42B7-4F6B5E4775A5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3" name="Google Shape;9247;p30">
                <a:extLst>
                  <a:ext uri="{FF2B5EF4-FFF2-40B4-BE49-F238E27FC236}">
                    <a16:creationId xmlns:a16="http://schemas.microsoft.com/office/drawing/2014/main" id="{03AD63AA-9B6C-BBDA-6395-DDC3116D11A0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4" name="Google Shape;9248;p30">
                <a:extLst>
                  <a:ext uri="{FF2B5EF4-FFF2-40B4-BE49-F238E27FC236}">
                    <a16:creationId xmlns:a16="http://schemas.microsoft.com/office/drawing/2014/main" id="{FF7F22FD-0B4A-E576-EB8E-EFE1DE5F6CCF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5" name="Google Shape;9249;p30">
                <a:extLst>
                  <a:ext uri="{FF2B5EF4-FFF2-40B4-BE49-F238E27FC236}">
                    <a16:creationId xmlns:a16="http://schemas.microsoft.com/office/drawing/2014/main" id="{093BE590-58BF-8720-CC83-CFAC14D73E1F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6" name="Google Shape;9250;p30">
                <a:extLst>
                  <a:ext uri="{FF2B5EF4-FFF2-40B4-BE49-F238E27FC236}">
                    <a16:creationId xmlns:a16="http://schemas.microsoft.com/office/drawing/2014/main" id="{16DEB762-6529-2436-F12A-143155A6C3AA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7" name="Google Shape;9251;p30">
                <a:extLst>
                  <a:ext uri="{FF2B5EF4-FFF2-40B4-BE49-F238E27FC236}">
                    <a16:creationId xmlns:a16="http://schemas.microsoft.com/office/drawing/2014/main" id="{E903246E-02E3-7949-01E8-3E0CDFD37F2F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8" name="Google Shape;9252;p30">
                <a:extLst>
                  <a:ext uri="{FF2B5EF4-FFF2-40B4-BE49-F238E27FC236}">
                    <a16:creationId xmlns:a16="http://schemas.microsoft.com/office/drawing/2014/main" id="{AF3A4AEB-C48B-C6A1-9E4A-D8CFD535BA6C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9" name="Google Shape;9253;p30">
                <a:extLst>
                  <a:ext uri="{FF2B5EF4-FFF2-40B4-BE49-F238E27FC236}">
                    <a16:creationId xmlns:a16="http://schemas.microsoft.com/office/drawing/2014/main" id="{C656FFF2-6717-F954-DB6C-54B06A85F190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0" name="Google Shape;9254;p30">
                <a:extLst>
                  <a:ext uri="{FF2B5EF4-FFF2-40B4-BE49-F238E27FC236}">
                    <a16:creationId xmlns:a16="http://schemas.microsoft.com/office/drawing/2014/main" id="{8C1F6E1B-7773-660E-B6C8-9A03B0405140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1" name="Google Shape;9255;p30">
                <a:extLst>
                  <a:ext uri="{FF2B5EF4-FFF2-40B4-BE49-F238E27FC236}">
                    <a16:creationId xmlns:a16="http://schemas.microsoft.com/office/drawing/2014/main" id="{7C8B393F-A8C4-CFD8-A3EE-6F56CE5B95BC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2" name="Google Shape;9256;p30">
                <a:extLst>
                  <a:ext uri="{FF2B5EF4-FFF2-40B4-BE49-F238E27FC236}">
                    <a16:creationId xmlns:a16="http://schemas.microsoft.com/office/drawing/2014/main" id="{6B552AD1-73F3-18BC-47CB-B45E2FDBA801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3" name="Google Shape;9257;p30">
                <a:extLst>
                  <a:ext uri="{FF2B5EF4-FFF2-40B4-BE49-F238E27FC236}">
                    <a16:creationId xmlns:a16="http://schemas.microsoft.com/office/drawing/2014/main" id="{B162DEF5-EA73-9F14-D670-347592500D39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4" name="Google Shape;9258;p30">
                <a:extLst>
                  <a:ext uri="{FF2B5EF4-FFF2-40B4-BE49-F238E27FC236}">
                    <a16:creationId xmlns:a16="http://schemas.microsoft.com/office/drawing/2014/main" id="{B3512666-125F-883F-26F3-F54145B56CDF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5" name="Google Shape;9259;p30">
                <a:extLst>
                  <a:ext uri="{FF2B5EF4-FFF2-40B4-BE49-F238E27FC236}">
                    <a16:creationId xmlns:a16="http://schemas.microsoft.com/office/drawing/2014/main" id="{3DEF9FED-70A3-46B3-9142-192B8CBC8543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6" name="Google Shape;9260;p30">
                <a:extLst>
                  <a:ext uri="{FF2B5EF4-FFF2-40B4-BE49-F238E27FC236}">
                    <a16:creationId xmlns:a16="http://schemas.microsoft.com/office/drawing/2014/main" id="{3CFE366B-1A29-23C4-1774-AEABAA1C923F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7" name="Google Shape;9261;p30">
                <a:extLst>
                  <a:ext uri="{FF2B5EF4-FFF2-40B4-BE49-F238E27FC236}">
                    <a16:creationId xmlns:a16="http://schemas.microsoft.com/office/drawing/2014/main" id="{304BC81C-416E-8406-68FD-14634B035E1D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8" name="Google Shape;9262;p30">
                <a:extLst>
                  <a:ext uri="{FF2B5EF4-FFF2-40B4-BE49-F238E27FC236}">
                    <a16:creationId xmlns:a16="http://schemas.microsoft.com/office/drawing/2014/main" id="{F4C15B0A-402C-2E3A-AAED-8D4BC83545D2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9" name="Google Shape;9263;p30">
                <a:extLst>
                  <a:ext uri="{FF2B5EF4-FFF2-40B4-BE49-F238E27FC236}">
                    <a16:creationId xmlns:a16="http://schemas.microsoft.com/office/drawing/2014/main" id="{90B7BFF0-8975-DB9C-860C-0697D5356966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0" name="Google Shape;9264;p30">
                <a:extLst>
                  <a:ext uri="{FF2B5EF4-FFF2-40B4-BE49-F238E27FC236}">
                    <a16:creationId xmlns:a16="http://schemas.microsoft.com/office/drawing/2014/main" id="{98F3671B-D944-2C81-5A8E-994AE56F48E2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1" name="Google Shape;9265;p30">
                <a:extLst>
                  <a:ext uri="{FF2B5EF4-FFF2-40B4-BE49-F238E27FC236}">
                    <a16:creationId xmlns:a16="http://schemas.microsoft.com/office/drawing/2014/main" id="{78A7D9BA-3D2D-B0FF-A6D3-88815C547B82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2" name="Google Shape;9266;p30">
                <a:extLst>
                  <a:ext uri="{FF2B5EF4-FFF2-40B4-BE49-F238E27FC236}">
                    <a16:creationId xmlns:a16="http://schemas.microsoft.com/office/drawing/2014/main" id="{60FE9192-1886-1129-256B-7A3AFC8493E1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3" name="Google Shape;9267;p30">
                <a:extLst>
                  <a:ext uri="{FF2B5EF4-FFF2-40B4-BE49-F238E27FC236}">
                    <a16:creationId xmlns:a16="http://schemas.microsoft.com/office/drawing/2014/main" id="{4F4B925E-9039-DA1A-9D21-9C127D946172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4" name="Google Shape;9268;p30">
                <a:extLst>
                  <a:ext uri="{FF2B5EF4-FFF2-40B4-BE49-F238E27FC236}">
                    <a16:creationId xmlns:a16="http://schemas.microsoft.com/office/drawing/2014/main" id="{395527CB-C310-46BB-5EA9-4A88541EAB35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5" name="Google Shape;9269;p30">
                <a:extLst>
                  <a:ext uri="{FF2B5EF4-FFF2-40B4-BE49-F238E27FC236}">
                    <a16:creationId xmlns:a16="http://schemas.microsoft.com/office/drawing/2014/main" id="{15430105-E979-4082-95A9-277C7192DFA4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6" name="Google Shape;9270;p30">
                <a:extLst>
                  <a:ext uri="{FF2B5EF4-FFF2-40B4-BE49-F238E27FC236}">
                    <a16:creationId xmlns:a16="http://schemas.microsoft.com/office/drawing/2014/main" id="{6143061C-6F78-BA38-E705-2E182E549D5E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7" name="Google Shape;9271;p30">
                <a:extLst>
                  <a:ext uri="{FF2B5EF4-FFF2-40B4-BE49-F238E27FC236}">
                    <a16:creationId xmlns:a16="http://schemas.microsoft.com/office/drawing/2014/main" id="{F26D4A2A-A8EF-C07D-2CA6-C149F741FC32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8" name="Google Shape;9272;p30">
                <a:extLst>
                  <a:ext uri="{FF2B5EF4-FFF2-40B4-BE49-F238E27FC236}">
                    <a16:creationId xmlns:a16="http://schemas.microsoft.com/office/drawing/2014/main" id="{12F6190A-1176-EE74-CB3E-442B7C67D890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9" name="Google Shape;9273;p30">
                <a:extLst>
                  <a:ext uri="{FF2B5EF4-FFF2-40B4-BE49-F238E27FC236}">
                    <a16:creationId xmlns:a16="http://schemas.microsoft.com/office/drawing/2014/main" id="{38B0567C-E9BA-D476-4CE0-2050BCFD1399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0" name="Google Shape;9274;p30">
                <a:extLst>
                  <a:ext uri="{FF2B5EF4-FFF2-40B4-BE49-F238E27FC236}">
                    <a16:creationId xmlns:a16="http://schemas.microsoft.com/office/drawing/2014/main" id="{EB006BA1-46A4-03EE-0E7E-547BF53911AC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1" name="Google Shape;9275;p30">
                <a:extLst>
                  <a:ext uri="{FF2B5EF4-FFF2-40B4-BE49-F238E27FC236}">
                    <a16:creationId xmlns:a16="http://schemas.microsoft.com/office/drawing/2014/main" id="{ECF846BB-8A98-BE39-293B-0055CC2378D2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2" name="Google Shape;9276;p30">
                <a:extLst>
                  <a:ext uri="{FF2B5EF4-FFF2-40B4-BE49-F238E27FC236}">
                    <a16:creationId xmlns:a16="http://schemas.microsoft.com/office/drawing/2014/main" id="{D4BC06CE-0779-3C3E-6755-53EF88BB3237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3" name="Google Shape;9277;p30">
                <a:extLst>
                  <a:ext uri="{FF2B5EF4-FFF2-40B4-BE49-F238E27FC236}">
                    <a16:creationId xmlns:a16="http://schemas.microsoft.com/office/drawing/2014/main" id="{433FFB34-158A-F43B-F039-EE80ACEBDC28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4" name="Google Shape;9278;p30">
                <a:extLst>
                  <a:ext uri="{FF2B5EF4-FFF2-40B4-BE49-F238E27FC236}">
                    <a16:creationId xmlns:a16="http://schemas.microsoft.com/office/drawing/2014/main" id="{0765EFE1-ED0B-04EA-1A16-72FB7D08A354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5" name="Google Shape;9279;p30">
                <a:extLst>
                  <a:ext uri="{FF2B5EF4-FFF2-40B4-BE49-F238E27FC236}">
                    <a16:creationId xmlns:a16="http://schemas.microsoft.com/office/drawing/2014/main" id="{F66E39D5-89EC-F7B3-699A-C8721139E22B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6" name="Google Shape;9280;p30">
                <a:extLst>
                  <a:ext uri="{FF2B5EF4-FFF2-40B4-BE49-F238E27FC236}">
                    <a16:creationId xmlns:a16="http://schemas.microsoft.com/office/drawing/2014/main" id="{2034F62F-DDB4-10D5-4F6A-0B767796F95C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7" name="Google Shape;9281;p30">
                <a:extLst>
                  <a:ext uri="{FF2B5EF4-FFF2-40B4-BE49-F238E27FC236}">
                    <a16:creationId xmlns:a16="http://schemas.microsoft.com/office/drawing/2014/main" id="{76EFB14A-78A1-A26B-16F0-9EB305ABD79D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8" name="Google Shape;9282;p30">
                <a:extLst>
                  <a:ext uri="{FF2B5EF4-FFF2-40B4-BE49-F238E27FC236}">
                    <a16:creationId xmlns:a16="http://schemas.microsoft.com/office/drawing/2014/main" id="{D8438428-59F8-965F-0B4B-7B07E14EB7C7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9" name="Google Shape;9283;p30">
                <a:extLst>
                  <a:ext uri="{FF2B5EF4-FFF2-40B4-BE49-F238E27FC236}">
                    <a16:creationId xmlns:a16="http://schemas.microsoft.com/office/drawing/2014/main" id="{BBDDA197-F9FD-2270-59BA-DA3FE83F68D6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0" name="Google Shape;9284;p30">
                <a:extLst>
                  <a:ext uri="{FF2B5EF4-FFF2-40B4-BE49-F238E27FC236}">
                    <a16:creationId xmlns:a16="http://schemas.microsoft.com/office/drawing/2014/main" id="{070D1C82-AE67-08A6-A783-39DD65E3D60B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1" name="Google Shape;9285;p30">
                <a:extLst>
                  <a:ext uri="{FF2B5EF4-FFF2-40B4-BE49-F238E27FC236}">
                    <a16:creationId xmlns:a16="http://schemas.microsoft.com/office/drawing/2014/main" id="{2701CA05-3262-073F-CFB6-AEE49DB4CD24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2" name="Google Shape;9286;p30">
                <a:extLst>
                  <a:ext uri="{FF2B5EF4-FFF2-40B4-BE49-F238E27FC236}">
                    <a16:creationId xmlns:a16="http://schemas.microsoft.com/office/drawing/2014/main" id="{BA8AD936-24C2-B319-A825-2E4627F545FD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3" name="Google Shape;9287;p30">
                <a:extLst>
                  <a:ext uri="{FF2B5EF4-FFF2-40B4-BE49-F238E27FC236}">
                    <a16:creationId xmlns:a16="http://schemas.microsoft.com/office/drawing/2014/main" id="{06595A30-ECC2-F9E2-90CA-94D3BF3B9BF4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4" name="Google Shape;9288;p30">
                <a:extLst>
                  <a:ext uri="{FF2B5EF4-FFF2-40B4-BE49-F238E27FC236}">
                    <a16:creationId xmlns:a16="http://schemas.microsoft.com/office/drawing/2014/main" id="{3A632107-D78D-4A3F-2C4E-33BDBDE2F779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5" name="Google Shape;9289;p30">
                <a:extLst>
                  <a:ext uri="{FF2B5EF4-FFF2-40B4-BE49-F238E27FC236}">
                    <a16:creationId xmlns:a16="http://schemas.microsoft.com/office/drawing/2014/main" id="{B062A346-38D5-378E-48A0-965A73DD5827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6" name="Google Shape;9290;p30">
                <a:extLst>
                  <a:ext uri="{FF2B5EF4-FFF2-40B4-BE49-F238E27FC236}">
                    <a16:creationId xmlns:a16="http://schemas.microsoft.com/office/drawing/2014/main" id="{0959E317-2B25-7799-0826-303F533AAB9C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7" name="Google Shape;9291;p30">
                <a:extLst>
                  <a:ext uri="{FF2B5EF4-FFF2-40B4-BE49-F238E27FC236}">
                    <a16:creationId xmlns:a16="http://schemas.microsoft.com/office/drawing/2014/main" id="{0447518C-A90A-22F5-4674-F629A08FF066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8" name="Google Shape;9292;p30">
                <a:extLst>
                  <a:ext uri="{FF2B5EF4-FFF2-40B4-BE49-F238E27FC236}">
                    <a16:creationId xmlns:a16="http://schemas.microsoft.com/office/drawing/2014/main" id="{09245206-D528-D7B0-D3CE-74DC9B59C849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9" name="Google Shape;9293;p30">
                <a:extLst>
                  <a:ext uri="{FF2B5EF4-FFF2-40B4-BE49-F238E27FC236}">
                    <a16:creationId xmlns:a16="http://schemas.microsoft.com/office/drawing/2014/main" id="{5113DA24-A132-7EE0-4F2F-9CECF018ED70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0" name="Google Shape;9294;p30">
                <a:extLst>
                  <a:ext uri="{FF2B5EF4-FFF2-40B4-BE49-F238E27FC236}">
                    <a16:creationId xmlns:a16="http://schemas.microsoft.com/office/drawing/2014/main" id="{945EA8F1-56E5-018D-9E12-386A30CC8A49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1" name="Google Shape;9295;p30">
                <a:extLst>
                  <a:ext uri="{FF2B5EF4-FFF2-40B4-BE49-F238E27FC236}">
                    <a16:creationId xmlns:a16="http://schemas.microsoft.com/office/drawing/2014/main" id="{FCBE46C3-F15B-F038-A15A-E4FB44AF26B6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2" name="Google Shape;9296;p30">
                <a:extLst>
                  <a:ext uri="{FF2B5EF4-FFF2-40B4-BE49-F238E27FC236}">
                    <a16:creationId xmlns:a16="http://schemas.microsoft.com/office/drawing/2014/main" id="{214DA9F2-9356-0408-9670-348DEEB6F77C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3" name="Google Shape;9297;p30">
                <a:extLst>
                  <a:ext uri="{FF2B5EF4-FFF2-40B4-BE49-F238E27FC236}">
                    <a16:creationId xmlns:a16="http://schemas.microsoft.com/office/drawing/2014/main" id="{62A01454-0B7B-1FAB-1F08-253672240E2E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4" name="Google Shape;9298;p30">
                <a:extLst>
                  <a:ext uri="{FF2B5EF4-FFF2-40B4-BE49-F238E27FC236}">
                    <a16:creationId xmlns:a16="http://schemas.microsoft.com/office/drawing/2014/main" id="{6227CD40-4014-D01E-E3A5-122F152CE843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5" name="Google Shape;9299;p30">
                <a:extLst>
                  <a:ext uri="{FF2B5EF4-FFF2-40B4-BE49-F238E27FC236}">
                    <a16:creationId xmlns:a16="http://schemas.microsoft.com/office/drawing/2014/main" id="{F802D89B-9857-3832-9C0C-97D3D6C07D1A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6" name="Google Shape;9300;p30">
                <a:extLst>
                  <a:ext uri="{FF2B5EF4-FFF2-40B4-BE49-F238E27FC236}">
                    <a16:creationId xmlns:a16="http://schemas.microsoft.com/office/drawing/2014/main" id="{3A789735-63BC-B8D4-AB51-74739E2C0289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7" name="Google Shape;9301;p30">
                <a:extLst>
                  <a:ext uri="{FF2B5EF4-FFF2-40B4-BE49-F238E27FC236}">
                    <a16:creationId xmlns:a16="http://schemas.microsoft.com/office/drawing/2014/main" id="{8F60E68C-3981-5B99-AC61-DA118C2B7AC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8" name="Google Shape;9302;p30">
                <a:extLst>
                  <a:ext uri="{FF2B5EF4-FFF2-40B4-BE49-F238E27FC236}">
                    <a16:creationId xmlns:a16="http://schemas.microsoft.com/office/drawing/2014/main" id="{125CB13D-97CF-F0EF-2B40-694717468EB1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9" name="Google Shape;9303;p30">
                <a:extLst>
                  <a:ext uri="{FF2B5EF4-FFF2-40B4-BE49-F238E27FC236}">
                    <a16:creationId xmlns:a16="http://schemas.microsoft.com/office/drawing/2014/main" id="{80F61BF8-6555-2A41-E027-B8D068CBBF81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0" name="Google Shape;9304;p30">
                <a:extLst>
                  <a:ext uri="{FF2B5EF4-FFF2-40B4-BE49-F238E27FC236}">
                    <a16:creationId xmlns:a16="http://schemas.microsoft.com/office/drawing/2014/main" id="{E2941E2C-A53B-25F8-97C5-66833C2FE4ED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1" name="Google Shape;9305;p30">
                <a:extLst>
                  <a:ext uri="{FF2B5EF4-FFF2-40B4-BE49-F238E27FC236}">
                    <a16:creationId xmlns:a16="http://schemas.microsoft.com/office/drawing/2014/main" id="{1F8EBC2A-A46D-BF68-755D-53BDE16BF10D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2" name="Google Shape;9306;p30">
                <a:extLst>
                  <a:ext uri="{FF2B5EF4-FFF2-40B4-BE49-F238E27FC236}">
                    <a16:creationId xmlns:a16="http://schemas.microsoft.com/office/drawing/2014/main" id="{B2043836-5862-674B-2F38-7B0419C594EC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3" name="Google Shape;9307;p30">
                <a:extLst>
                  <a:ext uri="{FF2B5EF4-FFF2-40B4-BE49-F238E27FC236}">
                    <a16:creationId xmlns:a16="http://schemas.microsoft.com/office/drawing/2014/main" id="{3782EC1D-F229-2DBD-D9F0-1BEC49B88397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4" name="Google Shape;9308;p30">
                <a:extLst>
                  <a:ext uri="{FF2B5EF4-FFF2-40B4-BE49-F238E27FC236}">
                    <a16:creationId xmlns:a16="http://schemas.microsoft.com/office/drawing/2014/main" id="{F1D7FC35-B0C7-091E-CFF8-D7E214406DF6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5" name="Google Shape;9309;p30">
                <a:extLst>
                  <a:ext uri="{FF2B5EF4-FFF2-40B4-BE49-F238E27FC236}">
                    <a16:creationId xmlns:a16="http://schemas.microsoft.com/office/drawing/2014/main" id="{CA579EC2-7F65-782D-E5FD-FE763AA73362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6" name="Google Shape;9310;p30">
                <a:extLst>
                  <a:ext uri="{FF2B5EF4-FFF2-40B4-BE49-F238E27FC236}">
                    <a16:creationId xmlns:a16="http://schemas.microsoft.com/office/drawing/2014/main" id="{54EA7172-64DC-F1B1-0F5F-806BC230EBD3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7" name="Google Shape;9311;p30">
                <a:extLst>
                  <a:ext uri="{FF2B5EF4-FFF2-40B4-BE49-F238E27FC236}">
                    <a16:creationId xmlns:a16="http://schemas.microsoft.com/office/drawing/2014/main" id="{A37F2EBC-8A48-6760-254B-641D4582F991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8" name="Google Shape;9312;p30">
                <a:extLst>
                  <a:ext uri="{FF2B5EF4-FFF2-40B4-BE49-F238E27FC236}">
                    <a16:creationId xmlns:a16="http://schemas.microsoft.com/office/drawing/2014/main" id="{42BA6D3F-CA4E-4526-FCD5-4BB22D7CFE58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9" name="Google Shape;9313;p30">
                <a:extLst>
                  <a:ext uri="{FF2B5EF4-FFF2-40B4-BE49-F238E27FC236}">
                    <a16:creationId xmlns:a16="http://schemas.microsoft.com/office/drawing/2014/main" id="{4687680B-A2CD-8FA4-45C7-F7F8E67059C3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0" name="Google Shape;9314;p30">
                <a:extLst>
                  <a:ext uri="{FF2B5EF4-FFF2-40B4-BE49-F238E27FC236}">
                    <a16:creationId xmlns:a16="http://schemas.microsoft.com/office/drawing/2014/main" id="{121C9EB4-40E7-E56B-3830-BAF183B95FE9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1" name="Google Shape;9315;p30">
                <a:extLst>
                  <a:ext uri="{FF2B5EF4-FFF2-40B4-BE49-F238E27FC236}">
                    <a16:creationId xmlns:a16="http://schemas.microsoft.com/office/drawing/2014/main" id="{9CA972A9-E76E-6299-7E5B-6CBF678187B3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2" name="Google Shape;9316;p30">
                <a:extLst>
                  <a:ext uri="{FF2B5EF4-FFF2-40B4-BE49-F238E27FC236}">
                    <a16:creationId xmlns:a16="http://schemas.microsoft.com/office/drawing/2014/main" id="{100F9E7C-30E8-6410-525B-36EBA5EA6E96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3" name="Google Shape;9317;p30">
                <a:extLst>
                  <a:ext uri="{FF2B5EF4-FFF2-40B4-BE49-F238E27FC236}">
                    <a16:creationId xmlns:a16="http://schemas.microsoft.com/office/drawing/2014/main" id="{D705D657-5D9D-D9D5-63D6-D27106BBA9A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4" name="Google Shape;9318;p30">
                <a:extLst>
                  <a:ext uri="{FF2B5EF4-FFF2-40B4-BE49-F238E27FC236}">
                    <a16:creationId xmlns:a16="http://schemas.microsoft.com/office/drawing/2014/main" id="{FDAA4A80-5C2D-32CC-4B4B-7A8768DB57A4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5" name="Google Shape;9319;p30">
                <a:extLst>
                  <a:ext uri="{FF2B5EF4-FFF2-40B4-BE49-F238E27FC236}">
                    <a16:creationId xmlns:a16="http://schemas.microsoft.com/office/drawing/2014/main" id="{8CA69B30-15F8-2689-ED79-06C97E463F50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6" name="Google Shape;9320;p30">
                <a:extLst>
                  <a:ext uri="{FF2B5EF4-FFF2-40B4-BE49-F238E27FC236}">
                    <a16:creationId xmlns:a16="http://schemas.microsoft.com/office/drawing/2014/main" id="{B7780842-FA07-51D1-BFE5-FFA8F21E61DB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7" name="Google Shape;9321;p30">
                <a:extLst>
                  <a:ext uri="{FF2B5EF4-FFF2-40B4-BE49-F238E27FC236}">
                    <a16:creationId xmlns:a16="http://schemas.microsoft.com/office/drawing/2014/main" id="{42A75BD7-444D-E237-B660-C88B3B69ED45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8" name="Google Shape;9322;p30">
                <a:extLst>
                  <a:ext uri="{FF2B5EF4-FFF2-40B4-BE49-F238E27FC236}">
                    <a16:creationId xmlns:a16="http://schemas.microsoft.com/office/drawing/2014/main" id="{DFBADCC7-893A-FD31-5C86-F4BD06383104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9" name="Google Shape;9323;p30">
                <a:extLst>
                  <a:ext uri="{FF2B5EF4-FFF2-40B4-BE49-F238E27FC236}">
                    <a16:creationId xmlns:a16="http://schemas.microsoft.com/office/drawing/2014/main" id="{4E308550-E2E6-FAE2-C6EB-F18D90E2B743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0" name="Google Shape;9324;p30">
                <a:extLst>
                  <a:ext uri="{FF2B5EF4-FFF2-40B4-BE49-F238E27FC236}">
                    <a16:creationId xmlns:a16="http://schemas.microsoft.com/office/drawing/2014/main" id="{2C4A1370-9A53-4740-1DF0-C007DEFBE1B4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1" name="Google Shape;9325;p30">
                <a:extLst>
                  <a:ext uri="{FF2B5EF4-FFF2-40B4-BE49-F238E27FC236}">
                    <a16:creationId xmlns:a16="http://schemas.microsoft.com/office/drawing/2014/main" id="{4870FA9F-732A-3251-C5CB-68CE77D3A9C7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2" name="Google Shape;9326;p30">
                <a:extLst>
                  <a:ext uri="{FF2B5EF4-FFF2-40B4-BE49-F238E27FC236}">
                    <a16:creationId xmlns:a16="http://schemas.microsoft.com/office/drawing/2014/main" id="{506338AC-F2EE-0786-40F3-4446A58D6218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3" name="Google Shape;9327;p30">
                <a:extLst>
                  <a:ext uri="{FF2B5EF4-FFF2-40B4-BE49-F238E27FC236}">
                    <a16:creationId xmlns:a16="http://schemas.microsoft.com/office/drawing/2014/main" id="{207EEC99-6CB6-91AD-A0CF-D235FC78D1A9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4" name="Google Shape;9328;p30">
                <a:extLst>
                  <a:ext uri="{FF2B5EF4-FFF2-40B4-BE49-F238E27FC236}">
                    <a16:creationId xmlns:a16="http://schemas.microsoft.com/office/drawing/2014/main" id="{931B3F0C-9552-6819-05C9-AFF7AC03FF4D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5" name="Google Shape;9329;p30">
                <a:extLst>
                  <a:ext uri="{FF2B5EF4-FFF2-40B4-BE49-F238E27FC236}">
                    <a16:creationId xmlns:a16="http://schemas.microsoft.com/office/drawing/2014/main" id="{4063CCCD-D766-6A6A-209B-6F19242B4211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6" name="Google Shape;9330;p30">
                <a:extLst>
                  <a:ext uri="{FF2B5EF4-FFF2-40B4-BE49-F238E27FC236}">
                    <a16:creationId xmlns:a16="http://schemas.microsoft.com/office/drawing/2014/main" id="{7D152823-F444-9C7C-68FE-C057411AF38A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7" name="Google Shape;9331;p30">
                <a:extLst>
                  <a:ext uri="{FF2B5EF4-FFF2-40B4-BE49-F238E27FC236}">
                    <a16:creationId xmlns:a16="http://schemas.microsoft.com/office/drawing/2014/main" id="{5ED6779B-EFE8-C711-50F6-7C4DC96C4CFE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8" name="Google Shape;9332;p30">
                <a:extLst>
                  <a:ext uri="{FF2B5EF4-FFF2-40B4-BE49-F238E27FC236}">
                    <a16:creationId xmlns:a16="http://schemas.microsoft.com/office/drawing/2014/main" id="{E3865294-5EA3-3BF2-E660-BA7F8DC284E9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9" name="Google Shape;9333;p30">
                <a:extLst>
                  <a:ext uri="{FF2B5EF4-FFF2-40B4-BE49-F238E27FC236}">
                    <a16:creationId xmlns:a16="http://schemas.microsoft.com/office/drawing/2014/main" id="{BDB6867B-4757-74DE-EF72-18B9B37930E7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0" name="Google Shape;9334;p30">
                <a:extLst>
                  <a:ext uri="{FF2B5EF4-FFF2-40B4-BE49-F238E27FC236}">
                    <a16:creationId xmlns:a16="http://schemas.microsoft.com/office/drawing/2014/main" id="{8ECC752D-7512-9277-A3EA-13208A5FFD67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1" name="Google Shape;9335;p30">
                <a:extLst>
                  <a:ext uri="{FF2B5EF4-FFF2-40B4-BE49-F238E27FC236}">
                    <a16:creationId xmlns:a16="http://schemas.microsoft.com/office/drawing/2014/main" id="{7ECB0FFB-6173-DC20-FBD6-799C274BAB2D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2" name="Google Shape;9336;p30">
                <a:extLst>
                  <a:ext uri="{FF2B5EF4-FFF2-40B4-BE49-F238E27FC236}">
                    <a16:creationId xmlns:a16="http://schemas.microsoft.com/office/drawing/2014/main" id="{10DB3B51-E06E-F399-331C-AA37AB391E0C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3" name="Google Shape;9337;p30">
                <a:extLst>
                  <a:ext uri="{FF2B5EF4-FFF2-40B4-BE49-F238E27FC236}">
                    <a16:creationId xmlns:a16="http://schemas.microsoft.com/office/drawing/2014/main" id="{C5259313-B360-9C09-F328-121042509635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4" name="Google Shape;9338;p30">
                <a:extLst>
                  <a:ext uri="{FF2B5EF4-FFF2-40B4-BE49-F238E27FC236}">
                    <a16:creationId xmlns:a16="http://schemas.microsoft.com/office/drawing/2014/main" id="{00772999-1358-C906-B2D8-128694D6A000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5" name="Google Shape;9339;p30">
                <a:extLst>
                  <a:ext uri="{FF2B5EF4-FFF2-40B4-BE49-F238E27FC236}">
                    <a16:creationId xmlns:a16="http://schemas.microsoft.com/office/drawing/2014/main" id="{01A06D5B-51DE-10F3-B6A2-744DEEE830F4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6" name="Google Shape;9340;p30">
                <a:extLst>
                  <a:ext uri="{FF2B5EF4-FFF2-40B4-BE49-F238E27FC236}">
                    <a16:creationId xmlns:a16="http://schemas.microsoft.com/office/drawing/2014/main" id="{9792C5C9-20B4-5E43-F77C-3114E65FA3B7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7" name="Google Shape;9341;p30">
                <a:extLst>
                  <a:ext uri="{FF2B5EF4-FFF2-40B4-BE49-F238E27FC236}">
                    <a16:creationId xmlns:a16="http://schemas.microsoft.com/office/drawing/2014/main" id="{401560E3-23CE-837C-FB60-A0A71DC6DFE5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8" name="Google Shape;9342;p30">
                <a:extLst>
                  <a:ext uri="{FF2B5EF4-FFF2-40B4-BE49-F238E27FC236}">
                    <a16:creationId xmlns:a16="http://schemas.microsoft.com/office/drawing/2014/main" id="{A3C49AB7-BD5E-2C42-9D8A-B785E414B0BA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9" name="Google Shape;9343;p30">
                <a:extLst>
                  <a:ext uri="{FF2B5EF4-FFF2-40B4-BE49-F238E27FC236}">
                    <a16:creationId xmlns:a16="http://schemas.microsoft.com/office/drawing/2014/main" id="{EAF75D15-C819-324C-0986-5BD132E574C3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0" name="Google Shape;9344;p30">
                <a:extLst>
                  <a:ext uri="{FF2B5EF4-FFF2-40B4-BE49-F238E27FC236}">
                    <a16:creationId xmlns:a16="http://schemas.microsoft.com/office/drawing/2014/main" id="{7A2B8741-4250-092C-E858-98650260592E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1" name="Google Shape;9345;p30">
                <a:extLst>
                  <a:ext uri="{FF2B5EF4-FFF2-40B4-BE49-F238E27FC236}">
                    <a16:creationId xmlns:a16="http://schemas.microsoft.com/office/drawing/2014/main" id="{E2081CAC-A014-C726-F2C1-F74024735C85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2" name="Google Shape;9346;p30">
                <a:extLst>
                  <a:ext uri="{FF2B5EF4-FFF2-40B4-BE49-F238E27FC236}">
                    <a16:creationId xmlns:a16="http://schemas.microsoft.com/office/drawing/2014/main" id="{35C9D25E-E2B5-4752-4799-73728856B455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3" name="Google Shape;9347;p30">
                <a:extLst>
                  <a:ext uri="{FF2B5EF4-FFF2-40B4-BE49-F238E27FC236}">
                    <a16:creationId xmlns:a16="http://schemas.microsoft.com/office/drawing/2014/main" id="{16B8931A-A8C2-0454-A586-09D5B7806383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4" name="Google Shape;9348;p30">
                <a:extLst>
                  <a:ext uri="{FF2B5EF4-FFF2-40B4-BE49-F238E27FC236}">
                    <a16:creationId xmlns:a16="http://schemas.microsoft.com/office/drawing/2014/main" id="{4E91ED37-9887-C2E3-460E-9E77F291D7D2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5" name="Google Shape;9349;p30">
                <a:extLst>
                  <a:ext uri="{FF2B5EF4-FFF2-40B4-BE49-F238E27FC236}">
                    <a16:creationId xmlns:a16="http://schemas.microsoft.com/office/drawing/2014/main" id="{6836A880-830B-FB26-ECEF-7006172C5ED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6" name="Google Shape;9350;p30">
                <a:extLst>
                  <a:ext uri="{FF2B5EF4-FFF2-40B4-BE49-F238E27FC236}">
                    <a16:creationId xmlns:a16="http://schemas.microsoft.com/office/drawing/2014/main" id="{70FBA3E5-7E7E-47CD-56BC-C2AA6ADEFB4E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7" name="Google Shape;9351;p30">
                <a:extLst>
                  <a:ext uri="{FF2B5EF4-FFF2-40B4-BE49-F238E27FC236}">
                    <a16:creationId xmlns:a16="http://schemas.microsoft.com/office/drawing/2014/main" id="{4371819B-FE67-7744-5515-8A0E85A82CC4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8" name="Google Shape;9352;p30">
                <a:extLst>
                  <a:ext uri="{FF2B5EF4-FFF2-40B4-BE49-F238E27FC236}">
                    <a16:creationId xmlns:a16="http://schemas.microsoft.com/office/drawing/2014/main" id="{FDBCC18A-3F4D-F651-8F0D-A7C5D2903B6A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9" name="Google Shape;9353;p30">
                <a:extLst>
                  <a:ext uri="{FF2B5EF4-FFF2-40B4-BE49-F238E27FC236}">
                    <a16:creationId xmlns:a16="http://schemas.microsoft.com/office/drawing/2014/main" id="{E5AB4ED2-C7DD-02F5-E828-9DE5E7006153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0" name="Google Shape;9354;p30">
                <a:extLst>
                  <a:ext uri="{FF2B5EF4-FFF2-40B4-BE49-F238E27FC236}">
                    <a16:creationId xmlns:a16="http://schemas.microsoft.com/office/drawing/2014/main" id="{FF9BE03B-7FDD-FAFA-495B-F1613ADDB84C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1" name="Google Shape;9355;p30">
                <a:extLst>
                  <a:ext uri="{FF2B5EF4-FFF2-40B4-BE49-F238E27FC236}">
                    <a16:creationId xmlns:a16="http://schemas.microsoft.com/office/drawing/2014/main" id="{517F3E70-B109-E9E7-D4C7-5BFB1E89D5EC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2" name="Google Shape;9356;p30">
                <a:extLst>
                  <a:ext uri="{FF2B5EF4-FFF2-40B4-BE49-F238E27FC236}">
                    <a16:creationId xmlns:a16="http://schemas.microsoft.com/office/drawing/2014/main" id="{5050091B-A49A-CE11-E6BD-A2EEDAD081A8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3" name="Google Shape;9357;p30">
                <a:extLst>
                  <a:ext uri="{FF2B5EF4-FFF2-40B4-BE49-F238E27FC236}">
                    <a16:creationId xmlns:a16="http://schemas.microsoft.com/office/drawing/2014/main" id="{E65787C0-C2F4-52EC-4EAE-3296F160ACDC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4" name="Google Shape;9358;p30">
                <a:extLst>
                  <a:ext uri="{FF2B5EF4-FFF2-40B4-BE49-F238E27FC236}">
                    <a16:creationId xmlns:a16="http://schemas.microsoft.com/office/drawing/2014/main" id="{BEF32BF9-6EE1-724D-7ACE-3BDA24EED133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5" name="Google Shape;9359;p30">
                <a:extLst>
                  <a:ext uri="{FF2B5EF4-FFF2-40B4-BE49-F238E27FC236}">
                    <a16:creationId xmlns:a16="http://schemas.microsoft.com/office/drawing/2014/main" id="{35D5E200-D9E4-AE19-9229-D401FE87E22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6" name="Google Shape;9360;p30">
                <a:extLst>
                  <a:ext uri="{FF2B5EF4-FFF2-40B4-BE49-F238E27FC236}">
                    <a16:creationId xmlns:a16="http://schemas.microsoft.com/office/drawing/2014/main" id="{124F3892-C475-00A6-28C0-AB36F10C7E7B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7" name="Google Shape;9361;p30">
                <a:extLst>
                  <a:ext uri="{FF2B5EF4-FFF2-40B4-BE49-F238E27FC236}">
                    <a16:creationId xmlns:a16="http://schemas.microsoft.com/office/drawing/2014/main" id="{5FB24084-B53A-A7B4-CC11-DB832160E5A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8" name="Google Shape;9362;p30">
                <a:extLst>
                  <a:ext uri="{FF2B5EF4-FFF2-40B4-BE49-F238E27FC236}">
                    <a16:creationId xmlns:a16="http://schemas.microsoft.com/office/drawing/2014/main" id="{D0D06508-9591-06C0-FDE6-93306C5C5D9D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9" name="Google Shape;9363;p30">
                <a:extLst>
                  <a:ext uri="{FF2B5EF4-FFF2-40B4-BE49-F238E27FC236}">
                    <a16:creationId xmlns:a16="http://schemas.microsoft.com/office/drawing/2014/main" id="{DB31805D-648F-85E4-33DC-EE9D3F5B2E33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0" name="Google Shape;9364;p30">
                <a:extLst>
                  <a:ext uri="{FF2B5EF4-FFF2-40B4-BE49-F238E27FC236}">
                    <a16:creationId xmlns:a16="http://schemas.microsoft.com/office/drawing/2014/main" id="{CA17A82D-5AF2-9F7B-86C1-075EAE0FB2D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1" name="Google Shape;9365;p30">
                <a:extLst>
                  <a:ext uri="{FF2B5EF4-FFF2-40B4-BE49-F238E27FC236}">
                    <a16:creationId xmlns:a16="http://schemas.microsoft.com/office/drawing/2014/main" id="{3BAA7EE0-0441-DBAC-BFB9-2DAABFF6C44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2" name="Google Shape;9366;p30">
                <a:extLst>
                  <a:ext uri="{FF2B5EF4-FFF2-40B4-BE49-F238E27FC236}">
                    <a16:creationId xmlns:a16="http://schemas.microsoft.com/office/drawing/2014/main" id="{4795FDB6-E79A-CD78-6904-132390F5B685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3" name="Google Shape;9367;p30">
                <a:extLst>
                  <a:ext uri="{FF2B5EF4-FFF2-40B4-BE49-F238E27FC236}">
                    <a16:creationId xmlns:a16="http://schemas.microsoft.com/office/drawing/2014/main" id="{1B4770E3-7523-4B4F-1C70-00C14E1E4C00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4" name="Google Shape;9368;p30">
                <a:extLst>
                  <a:ext uri="{FF2B5EF4-FFF2-40B4-BE49-F238E27FC236}">
                    <a16:creationId xmlns:a16="http://schemas.microsoft.com/office/drawing/2014/main" id="{9890DEC6-90A4-6730-E04B-D194FCC48B5E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5" name="Google Shape;9369;p30">
                <a:extLst>
                  <a:ext uri="{FF2B5EF4-FFF2-40B4-BE49-F238E27FC236}">
                    <a16:creationId xmlns:a16="http://schemas.microsoft.com/office/drawing/2014/main" id="{6A1C8D03-A3EE-294F-52CB-CBE7AD0C39C8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6" name="Google Shape;9370;p30">
                <a:extLst>
                  <a:ext uri="{FF2B5EF4-FFF2-40B4-BE49-F238E27FC236}">
                    <a16:creationId xmlns:a16="http://schemas.microsoft.com/office/drawing/2014/main" id="{CE656531-6CE7-52EB-5FFB-DC8FF2F83548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7" name="Google Shape;9371;p30">
                <a:extLst>
                  <a:ext uri="{FF2B5EF4-FFF2-40B4-BE49-F238E27FC236}">
                    <a16:creationId xmlns:a16="http://schemas.microsoft.com/office/drawing/2014/main" id="{BB7D0622-8198-CBF5-C08C-46E9F255626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8" name="Google Shape;9372;p30">
                <a:extLst>
                  <a:ext uri="{FF2B5EF4-FFF2-40B4-BE49-F238E27FC236}">
                    <a16:creationId xmlns:a16="http://schemas.microsoft.com/office/drawing/2014/main" id="{AB9B5407-91A2-956B-8791-1A1C10A1340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9" name="Google Shape;9373;p30">
                <a:extLst>
                  <a:ext uri="{FF2B5EF4-FFF2-40B4-BE49-F238E27FC236}">
                    <a16:creationId xmlns:a16="http://schemas.microsoft.com/office/drawing/2014/main" id="{508ECEC4-7EA4-10DF-36BE-633179C22F96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0" name="Google Shape;9374;p30">
                <a:extLst>
                  <a:ext uri="{FF2B5EF4-FFF2-40B4-BE49-F238E27FC236}">
                    <a16:creationId xmlns:a16="http://schemas.microsoft.com/office/drawing/2014/main" id="{570F18A9-528B-1473-6D6A-0F599802B07C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1" name="Google Shape;9375;p30">
                <a:extLst>
                  <a:ext uri="{FF2B5EF4-FFF2-40B4-BE49-F238E27FC236}">
                    <a16:creationId xmlns:a16="http://schemas.microsoft.com/office/drawing/2014/main" id="{68F4E5D6-A127-CF8C-CEE0-70C7142B7B5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2" name="Google Shape;9376;p30">
                <a:extLst>
                  <a:ext uri="{FF2B5EF4-FFF2-40B4-BE49-F238E27FC236}">
                    <a16:creationId xmlns:a16="http://schemas.microsoft.com/office/drawing/2014/main" id="{5DF87246-83AE-69B1-4D5B-6DC1FB4A885A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3" name="Google Shape;9377;p30">
                <a:extLst>
                  <a:ext uri="{FF2B5EF4-FFF2-40B4-BE49-F238E27FC236}">
                    <a16:creationId xmlns:a16="http://schemas.microsoft.com/office/drawing/2014/main" id="{003277C0-8B25-35F3-F43F-9D1CE027C04D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4" name="Google Shape;9378;p30">
                <a:extLst>
                  <a:ext uri="{FF2B5EF4-FFF2-40B4-BE49-F238E27FC236}">
                    <a16:creationId xmlns:a16="http://schemas.microsoft.com/office/drawing/2014/main" id="{76990DA6-7C85-0FAE-7126-CBBF88C63646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5" name="Google Shape;9379;p30">
                <a:extLst>
                  <a:ext uri="{FF2B5EF4-FFF2-40B4-BE49-F238E27FC236}">
                    <a16:creationId xmlns:a16="http://schemas.microsoft.com/office/drawing/2014/main" id="{94EF9B69-21B5-BA89-F695-FADA78DD3BB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6" name="Google Shape;9380;p30">
                <a:extLst>
                  <a:ext uri="{FF2B5EF4-FFF2-40B4-BE49-F238E27FC236}">
                    <a16:creationId xmlns:a16="http://schemas.microsoft.com/office/drawing/2014/main" id="{BA3D8197-80CE-DD10-13B7-4AC6D8DB34CA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7" name="Google Shape;9381;p30">
                <a:extLst>
                  <a:ext uri="{FF2B5EF4-FFF2-40B4-BE49-F238E27FC236}">
                    <a16:creationId xmlns:a16="http://schemas.microsoft.com/office/drawing/2014/main" id="{635E2C5C-A266-037E-B994-98C9F4D7B504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8" name="Google Shape;9382;p30">
                <a:extLst>
                  <a:ext uri="{FF2B5EF4-FFF2-40B4-BE49-F238E27FC236}">
                    <a16:creationId xmlns:a16="http://schemas.microsoft.com/office/drawing/2014/main" id="{E01BA8BC-AA14-347A-CF1C-BBA1362A378D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9" name="Google Shape;9383;p30">
                <a:extLst>
                  <a:ext uri="{FF2B5EF4-FFF2-40B4-BE49-F238E27FC236}">
                    <a16:creationId xmlns:a16="http://schemas.microsoft.com/office/drawing/2014/main" id="{E0121933-38BF-428E-51FE-BF25CBDB6714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0" name="Google Shape;9384;p30">
                <a:extLst>
                  <a:ext uri="{FF2B5EF4-FFF2-40B4-BE49-F238E27FC236}">
                    <a16:creationId xmlns:a16="http://schemas.microsoft.com/office/drawing/2014/main" id="{9AC159B8-59AF-2F2F-5D2D-C7D00609E6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1" name="Google Shape;9385;p30">
                <a:extLst>
                  <a:ext uri="{FF2B5EF4-FFF2-40B4-BE49-F238E27FC236}">
                    <a16:creationId xmlns:a16="http://schemas.microsoft.com/office/drawing/2014/main" id="{60299CB5-35ED-0A3C-E7D3-C00343D9FAAB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2" name="Google Shape;9386;p30">
                <a:extLst>
                  <a:ext uri="{FF2B5EF4-FFF2-40B4-BE49-F238E27FC236}">
                    <a16:creationId xmlns:a16="http://schemas.microsoft.com/office/drawing/2014/main" id="{7E197826-6209-38B6-2E88-9742A335A145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3" name="Google Shape;9387;p30">
                <a:extLst>
                  <a:ext uri="{FF2B5EF4-FFF2-40B4-BE49-F238E27FC236}">
                    <a16:creationId xmlns:a16="http://schemas.microsoft.com/office/drawing/2014/main" id="{078E4FAC-186E-B779-78DE-B28AA9EE258B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4" name="Google Shape;9388;p30">
                <a:extLst>
                  <a:ext uri="{FF2B5EF4-FFF2-40B4-BE49-F238E27FC236}">
                    <a16:creationId xmlns:a16="http://schemas.microsoft.com/office/drawing/2014/main" id="{71825187-12B8-4DA6-14C1-4E295D82B912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5" name="Google Shape;9389;p30">
                <a:extLst>
                  <a:ext uri="{FF2B5EF4-FFF2-40B4-BE49-F238E27FC236}">
                    <a16:creationId xmlns:a16="http://schemas.microsoft.com/office/drawing/2014/main" id="{E06A7387-48B2-5EF4-E7F5-5BDB8F5FE27C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6" name="Google Shape;9390;p30">
                <a:extLst>
                  <a:ext uri="{FF2B5EF4-FFF2-40B4-BE49-F238E27FC236}">
                    <a16:creationId xmlns:a16="http://schemas.microsoft.com/office/drawing/2014/main" id="{1B513710-C95E-5E1E-AA89-8600679C8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7" name="Google Shape;9391;p30">
                <a:extLst>
                  <a:ext uri="{FF2B5EF4-FFF2-40B4-BE49-F238E27FC236}">
                    <a16:creationId xmlns:a16="http://schemas.microsoft.com/office/drawing/2014/main" id="{0D54AA03-C6EE-8ADE-EB9B-84C24340CF0D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8" name="Google Shape;9392;p30">
                <a:extLst>
                  <a:ext uri="{FF2B5EF4-FFF2-40B4-BE49-F238E27FC236}">
                    <a16:creationId xmlns:a16="http://schemas.microsoft.com/office/drawing/2014/main" id="{3D31576C-D283-20F4-0CE1-E25B212305FF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9" name="Google Shape;9393;p30">
                <a:extLst>
                  <a:ext uri="{FF2B5EF4-FFF2-40B4-BE49-F238E27FC236}">
                    <a16:creationId xmlns:a16="http://schemas.microsoft.com/office/drawing/2014/main" id="{DB3848D6-F7F4-89A3-02BD-F6AB5223D7CF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0" name="Google Shape;9394;p30">
                <a:extLst>
                  <a:ext uri="{FF2B5EF4-FFF2-40B4-BE49-F238E27FC236}">
                    <a16:creationId xmlns:a16="http://schemas.microsoft.com/office/drawing/2014/main" id="{DBCCE802-DB8F-87D0-1103-F31D6963E49D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4" name="Google Shape;9395;p30">
              <a:extLst>
                <a:ext uri="{FF2B5EF4-FFF2-40B4-BE49-F238E27FC236}">
                  <a16:creationId xmlns:a16="http://schemas.microsoft.com/office/drawing/2014/main" id="{199D6F52-3F59-C2CF-7773-717C4AD96024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4346" name="Google Shape;9396;p30">
                <a:extLst>
                  <a:ext uri="{FF2B5EF4-FFF2-40B4-BE49-F238E27FC236}">
                    <a16:creationId xmlns:a16="http://schemas.microsoft.com/office/drawing/2014/main" id="{CF1DD929-0135-87D3-8DE3-85C401606734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7" name="Google Shape;9397;p30">
                <a:extLst>
                  <a:ext uri="{FF2B5EF4-FFF2-40B4-BE49-F238E27FC236}">
                    <a16:creationId xmlns:a16="http://schemas.microsoft.com/office/drawing/2014/main" id="{2887355B-5360-CD4E-694A-C76603D97505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8" name="Google Shape;9398;p30">
                <a:extLst>
                  <a:ext uri="{FF2B5EF4-FFF2-40B4-BE49-F238E27FC236}">
                    <a16:creationId xmlns:a16="http://schemas.microsoft.com/office/drawing/2014/main" id="{E909AE2E-6A35-D872-F686-5FB9622B12FA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9" name="Google Shape;9399;p30">
                <a:extLst>
                  <a:ext uri="{FF2B5EF4-FFF2-40B4-BE49-F238E27FC236}">
                    <a16:creationId xmlns:a16="http://schemas.microsoft.com/office/drawing/2014/main" id="{DDCD2475-2E15-1568-76A6-C4BB9B9699C9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0" name="Google Shape;9400;p30">
                <a:extLst>
                  <a:ext uri="{FF2B5EF4-FFF2-40B4-BE49-F238E27FC236}">
                    <a16:creationId xmlns:a16="http://schemas.microsoft.com/office/drawing/2014/main" id="{639BD139-54EC-572D-A31C-447BC59A07E9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1" name="Google Shape;9401;p30">
                <a:extLst>
                  <a:ext uri="{FF2B5EF4-FFF2-40B4-BE49-F238E27FC236}">
                    <a16:creationId xmlns:a16="http://schemas.microsoft.com/office/drawing/2014/main" id="{73B38C68-2C98-4EE6-B520-2C814CDADFC3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2" name="Google Shape;9402;p30">
                <a:extLst>
                  <a:ext uri="{FF2B5EF4-FFF2-40B4-BE49-F238E27FC236}">
                    <a16:creationId xmlns:a16="http://schemas.microsoft.com/office/drawing/2014/main" id="{4AB161F3-5855-978B-A96A-7D3E767B41C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3" name="Google Shape;9403;p30">
                <a:extLst>
                  <a:ext uri="{FF2B5EF4-FFF2-40B4-BE49-F238E27FC236}">
                    <a16:creationId xmlns:a16="http://schemas.microsoft.com/office/drawing/2014/main" id="{84A6632A-E5C5-F53F-92C6-F5E13A78271B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4" name="Google Shape;9404;p30">
                <a:extLst>
                  <a:ext uri="{FF2B5EF4-FFF2-40B4-BE49-F238E27FC236}">
                    <a16:creationId xmlns:a16="http://schemas.microsoft.com/office/drawing/2014/main" id="{1FD659B0-096A-3162-321C-B040E0EAC11F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5" name="Google Shape;9405;p30">
                <a:extLst>
                  <a:ext uri="{FF2B5EF4-FFF2-40B4-BE49-F238E27FC236}">
                    <a16:creationId xmlns:a16="http://schemas.microsoft.com/office/drawing/2014/main" id="{BCA12E7A-49D7-A411-7DE7-A7F349EAF19A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6" name="Google Shape;9406;p30">
                <a:extLst>
                  <a:ext uri="{FF2B5EF4-FFF2-40B4-BE49-F238E27FC236}">
                    <a16:creationId xmlns:a16="http://schemas.microsoft.com/office/drawing/2014/main" id="{2097F22F-1DFF-236E-FBE3-2D22812503D3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7" name="Google Shape;9407;p30">
                <a:extLst>
                  <a:ext uri="{FF2B5EF4-FFF2-40B4-BE49-F238E27FC236}">
                    <a16:creationId xmlns:a16="http://schemas.microsoft.com/office/drawing/2014/main" id="{6C065B4D-B4F6-9B4C-BE9E-EFE0D2843A43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8" name="Google Shape;9408;p30">
                <a:extLst>
                  <a:ext uri="{FF2B5EF4-FFF2-40B4-BE49-F238E27FC236}">
                    <a16:creationId xmlns:a16="http://schemas.microsoft.com/office/drawing/2014/main" id="{8AEB342F-D791-9E63-C5E5-DF2074D8AABE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9" name="Google Shape;9409;p30">
                <a:extLst>
                  <a:ext uri="{FF2B5EF4-FFF2-40B4-BE49-F238E27FC236}">
                    <a16:creationId xmlns:a16="http://schemas.microsoft.com/office/drawing/2014/main" id="{AB1AE34E-6ACB-CDB1-FDC6-D710438436C3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0" name="Google Shape;9410;p30">
                <a:extLst>
                  <a:ext uri="{FF2B5EF4-FFF2-40B4-BE49-F238E27FC236}">
                    <a16:creationId xmlns:a16="http://schemas.microsoft.com/office/drawing/2014/main" id="{418A681B-B0C4-EF84-22E4-0C54A3C0D29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1" name="Google Shape;9411;p30">
                <a:extLst>
                  <a:ext uri="{FF2B5EF4-FFF2-40B4-BE49-F238E27FC236}">
                    <a16:creationId xmlns:a16="http://schemas.microsoft.com/office/drawing/2014/main" id="{88C60CE6-8508-607D-50D3-2A9C7001B40C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2" name="Google Shape;9412;p30">
                <a:extLst>
                  <a:ext uri="{FF2B5EF4-FFF2-40B4-BE49-F238E27FC236}">
                    <a16:creationId xmlns:a16="http://schemas.microsoft.com/office/drawing/2014/main" id="{24392F8C-B1F8-73DF-F848-11FB82D23172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3" name="Google Shape;9413;p30">
                <a:extLst>
                  <a:ext uri="{FF2B5EF4-FFF2-40B4-BE49-F238E27FC236}">
                    <a16:creationId xmlns:a16="http://schemas.microsoft.com/office/drawing/2014/main" id="{090BC30C-7EEB-6ECB-0A31-EE036FCE3338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4" name="Google Shape;9414;p30">
                <a:extLst>
                  <a:ext uri="{FF2B5EF4-FFF2-40B4-BE49-F238E27FC236}">
                    <a16:creationId xmlns:a16="http://schemas.microsoft.com/office/drawing/2014/main" id="{7FE693B7-DA99-6932-5A78-DE7B204092D4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5" name="Google Shape;9415;p30">
                <a:extLst>
                  <a:ext uri="{FF2B5EF4-FFF2-40B4-BE49-F238E27FC236}">
                    <a16:creationId xmlns:a16="http://schemas.microsoft.com/office/drawing/2014/main" id="{EFBF8F1B-7D59-0F1C-D584-DC4039B4432B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6" name="Google Shape;9416;p30">
                <a:extLst>
                  <a:ext uri="{FF2B5EF4-FFF2-40B4-BE49-F238E27FC236}">
                    <a16:creationId xmlns:a16="http://schemas.microsoft.com/office/drawing/2014/main" id="{11570BE8-1516-4CA0-0E88-4EB7EB6A20D4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7" name="Google Shape;9417;p30">
                <a:extLst>
                  <a:ext uri="{FF2B5EF4-FFF2-40B4-BE49-F238E27FC236}">
                    <a16:creationId xmlns:a16="http://schemas.microsoft.com/office/drawing/2014/main" id="{D8557E60-D0F2-02B0-581B-DE8C03421DD2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8" name="Google Shape;9418;p30">
                <a:extLst>
                  <a:ext uri="{FF2B5EF4-FFF2-40B4-BE49-F238E27FC236}">
                    <a16:creationId xmlns:a16="http://schemas.microsoft.com/office/drawing/2014/main" id="{840E6A47-AB13-6D8A-E350-D5F98790B028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9" name="Google Shape;9419;p30">
                <a:extLst>
                  <a:ext uri="{FF2B5EF4-FFF2-40B4-BE49-F238E27FC236}">
                    <a16:creationId xmlns:a16="http://schemas.microsoft.com/office/drawing/2014/main" id="{14A90EF7-3C4C-0ED1-92F8-2D3A76EF0052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0" name="Google Shape;9420;p30">
                <a:extLst>
                  <a:ext uri="{FF2B5EF4-FFF2-40B4-BE49-F238E27FC236}">
                    <a16:creationId xmlns:a16="http://schemas.microsoft.com/office/drawing/2014/main" id="{B9D77717-0D50-EBB2-4C60-47EC71DA6109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1" name="Google Shape;9421;p30">
                <a:extLst>
                  <a:ext uri="{FF2B5EF4-FFF2-40B4-BE49-F238E27FC236}">
                    <a16:creationId xmlns:a16="http://schemas.microsoft.com/office/drawing/2014/main" id="{74B302A3-BF02-D629-A4D9-F151C06BEE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2" name="Google Shape;9422;p30">
                <a:extLst>
                  <a:ext uri="{FF2B5EF4-FFF2-40B4-BE49-F238E27FC236}">
                    <a16:creationId xmlns:a16="http://schemas.microsoft.com/office/drawing/2014/main" id="{BD286205-2990-740A-0E35-FBD2B171BB3E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3" name="Google Shape;9423;p30">
                <a:extLst>
                  <a:ext uri="{FF2B5EF4-FFF2-40B4-BE49-F238E27FC236}">
                    <a16:creationId xmlns:a16="http://schemas.microsoft.com/office/drawing/2014/main" id="{D34FCB5D-2065-3A6F-430B-8086A035968B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4" name="Google Shape;9424;p30">
                <a:extLst>
                  <a:ext uri="{FF2B5EF4-FFF2-40B4-BE49-F238E27FC236}">
                    <a16:creationId xmlns:a16="http://schemas.microsoft.com/office/drawing/2014/main" id="{A0E7A9B0-C516-40C0-DBB5-144F026E146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5" name="Google Shape;9425;p30">
                <a:extLst>
                  <a:ext uri="{FF2B5EF4-FFF2-40B4-BE49-F238E27FC236}">
                    <a16:creationId xmlns:a16="http://schemas.microsoft.com/office/drawing/2014/main" id="{6CFC1F19-FEC0-8A95-84F4-DAEE84A5192D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6" name="Google Shape;9426;p30">
                <a:extLst>
                  <a:ext uri="{FF2B5EF4-FFF2-40B4-BE49-F238E27FC236}">
                    <a16:creationId xmlns:a16="http://schemas.microsoft.com/office/drawing/2014/main" id="{1D92D229-6BCF-663E-BBCE-2FC8498C79F8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7" name="Google Shape;9427;p30">
                <a:extLst>
                  <a:ext uri="{FF2B5EF4-FFF2-40B4-BE49-F238E27FC236}">
                    <a16:creationId xmlns:a16="http://schemas.microsoft.com/office/drawing/2014/main" id="{EF25DD30-7263-7BD4-FB02-CB6FBE600953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8" name="Google Shape;9428;p30">
                <a:extLst>
                  <a:ext uri="{FF2B5EF4-FFF2-40B4-BE49-F238E27FC236}">
                    <a16:creationId xmlns:a16="http://schemas.microsoft.com/office/drawing/2014/main" id="{D2B2CEF3-5EFB-76FE-96CE-55643100F9A0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9" name="Google Shape;9429;p30">
                <a:extLst>
                  <a:ext uri="{FF2B5EF4-FFF2-40B4-BE49-F238E27FC236}">
                    <a16:creationId xmlns:a16="http://schemas.microsoft.com/office/drawing/2014/main" id="{7EC6DC73-1887-9737-3484-4FB0BC20060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0" name="Google Shape;9430;p30">
                <a:extLst>
                  <a:ext uri="{FF2B5EF4-FFF2-40B4-BE49-F238E27FC236}">
                    <a16:creationId xmlns:a16="http://schemas.microsoft.com/office/drawing/2014/main" id="{05CB80FD-A9CE-76D7-87FD-1CB47E1AC393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1" name="Google Shape;9431;p30">
                <a:extLst>
                  <a:ext uri="{FF2B5EF4-FFF2-40B4-BE49-F238E27FC236}">
                    <a16:creationId xmlns:a16="http://schemas.microsoft.com/office/drawing/2014/main" id="{FD999CBB-24C2-122B-552D-7EE24E6EFF22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2" name="Google Shape;9432;p30">
                <a:extLst>
                  <a:ext uri="{FF2B5EF4-FFF2-40B4-BE49-F238E27FC236}">
                    <a16:creationId xmlns:a16="http://schemas.microsoft.com/office/drawing/2014/main" id="{5099DC55-FF19-B4E0-00DE-6678742FB13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3" name="Google Shape;9433;p30">
                <a:extLst>
                  <a:ext uri="{FF2B5EF4-FFF2-40B4-BE49-F238E27FC236}">
                    <a16:creationId xmlns:a16="http://schemas.microsoft.com/office/drawing/2014/main" id="{FE679C28-C36D-6735-5CD4-756E5DBD210D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4" name="Google Shape;9434;p30">
                <a:extLst>
                  <a:ext uri="{FF2B5EF4-FFF2-40B4-BE49-F238E27FC236}">
                    <a16:creationId xmlns:a16="http://schemas.microsoft.com/office/drawing/2014/main" id="{58EB30F6-4C91-B2B5-2B90-525DF6DDBB40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5" name="Google Shape;9435;p30">
                <a:extLst>
                  <a:ext uri="{FF2B5EF4-FFF2-40B4-BE49-F238E27FC236}">
                    <a16:creationId xmlns:a16="http://schemas.microsoft.com/office/drawing/2014/main" id="{9271EDE9-9402-D355-DA41-8F0EA6604A30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6" name="Google Shape;9436;p30">
                <a:extLst>
                  <a:ext uri="{FF2B5EF4-FFF2-40B4-BE49-F238E27FC236}">
                    <a16:creationId xmlns:a16="http://schemas.microsoft.com/office/drawing/2014/main" id="{CEBC96FE-C14D-3C47-9DF0-0841BA7EB2CC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7" name="Google Shape;9437;p30">
                <a:extLst>
                  <a:ext uri="{FF2B5EF4-FFF2-40B4-BE49-F238E27FC236}">
                    <a16:creationId xmlns:a16="http://schemas.microsoft.com/office/drawing/2014/main" id="{AC645A29-B3FD-1BFE-2299-C06D89A26C5D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8" name="Google Shape;9438;p30">
                <a:extLst>
                  <a:ext uri="{FF2B5EF4-FFF2-40B4-BE49-F238E27FC236}">
                    <a16:creationId xmlns:a16="http://schemas.microsoft.com/office/drawing/2014/main" id="{9468D222-C4A8-05A4-0D3C-FEAFD717E42F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9" name="Google Shape;9439;p30">
                <a:extLst>
                  <a:ext uri="{FF2B5EF4-FFF2-40B4-BE49-F238E27FC236}">
                    <a16:creationId xmlns:a16="http://schemas.microsoft.com/office/drawing/2014/main" id="{7BAF9C43-6E07-9957-1639-8B07FDFF327D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0" name="Google Shape;9440;p30">
                <a:extLst>
                  <a:ext uri="{FF2B5EF4-FFF2-40B4-BE49-F238E27FC236}">
                    <a16:creationId xmlns:a16="http://schemas.microsoft.com/office/drawing/2014/main" id="{37DDB83B-F837-1EBD-4370-EE5F7F5834A5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1" name="Google Shape;9441;p30">
                <a:extLst>
                  <a:ext uri="{FF2B5EF4-FFF2-40B4-BE49-F238E27FC236}">
                    <a16:creationId xmlns:a16="http://schemas.microsoft.com/office/drawing/2014/main" id="{33E32D89-DDF0-480F-E52C-48081F8197DF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2" name="Google Shape;9442;p30">
                <a:extLst>
                  <a:ext uri="{FF2B5EF4-FFF2-40B4-BE49-F238E27FC236}">
                    <a16:creationId xmlns:a16="http://schemas.microsoft.com/office/drawing/2014/main" id="{F1EBA0E5-721E-13AC-04A2-376E3B63D085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3" name="Google Shape;9443;p30">
                <a:extLst>
                  <a:ext uri="{FF2B5EF4-FFF2-40B4-BE49-F238E27FC236}">
                    <a16:creationId xmlns:a16="http://schemas.microsoft.com/office/drawing/2014/main" id="{D8792441-032C-3809-4EE4-AB566785AD65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4" name="Google Shape;9444;p30">
                <a:extLst>
                  <a:ext uri="{FF2B5EF4-FFF2-40B4-BE49-F238E27FC236}">
                    <a16:creationId xmlns:a16="http://schemas.microsoft.com/office/drawing/2014/main" id="{3CC5F98F-A415-6A03-E5F3-600234A67517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5" name="Google Shape;9445;p30">
                <a:extLst>
                  <a:ext uri="{FF2B5EF4-FFF2-40B4-BE49-F238E27FC236}">
                    <a16:creationId xmlns:a16="http://schemas.microsoft.com/office/drawing/2014/main" id="{F7986290-CF3E-74BA-A4B9-D6B981798D93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6" name="Google Shape;9446;p30">
                <a:extLst>
                  <a:ext uri="{FF2B5EF4-FFF2-40B4-BE49-F238E27FC236}">
                    <a16:creationId xmlns:a16="http://schemas.microsoft.com/office/drawing/2014/main" id="{2C26A282-60E0-A888-1BEA-BD6AFA48B7F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7" name="Google Shape;9447;p30">
                <a:extLst>
                  <a:ext uri="{FF2B5EF4-FFF2-40B4-BE49-F238E27FC236}">
                    <a16:creationId xmlns:a16="http://schemas.microsoft.com/office/drawing/2014/main" id="{34104A72-0800-FCA2-7263-A411D989282D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8" name="Google Shape;9448;p30">
                <a:extLst>
                  <a:ext uri="{FF2B5EF4-FFF2-40B4-BE49-F238E27FC236}">
                    <a16:creationId xmlns:a16="http://schemas.microsoft.com/office/drawing/2014/main" id="{FA04434D-80ED-0D1E-BEF1-55762222F28D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9" name="Google Shape;9449;p30">
                <a:extLst>
                  <a:ext uri="{FF2B5EF4-FFF2-40B4-BE49-F238E27FC236}">
                    <a16:creationId xmlns:a16="http://schemas.microsoft.com/office/drawing/2014/main" id="{3CA5848D-D41B-7DDA-0379-AA087CF2B352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0" name="Google Shape;9450;p30">
                <a:extLst>
                  <a:ext uri="{FF2B5EF4-FFF2-40B4-BE49-F238E27FC236}">
                    <a16:creationId xmlns:a16="http://schemas.microsoft.com/office/drawing/2014/main" id="{F6DB1A46-F73F-4DFD-190D-E0FE4FC5E27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1" name="Google Shape;9451;p30">
                <a:extLst>
                  <a:ext uri="{FF2B5EF4-FFF2-40B4-BE49-F238E27FC236}">
                    <a16:creationId xmlns:a16="http://schemas.microsoft.com/office/drawing/2014/main" id="{D70023F0-B1C2-B52D-0460-A5E077AE80AF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2" name="Google Shape;9452;p30">
                <a:extLst>
                  <a:ext uri="{FF2B5EF4-FFF2-40B4-BE49-F238E27FC236}">
                    <a16:creationId xmlns:a16="http://schemas.microsoft.com/office/drawing/2014/main" id="{1ED3731C-0B1B-8F1E-EC61-32935203210C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3" name="Google Shape;9453;p30">
                <a:extLst>
                  <a:ext uri="{FF2B5EF4-FFF2-40B4-BE49-F238E27FC236}">
                    <a16:creationId xmlns:a16="http://schemas.microsoft.com/office/drawing/2014/main" id="{3E5F1F70-A0C2-FC03-1FC9-424536DD3FDB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4" name="Google Shape;9454;p30">
                <a:extLst>
                  <a:ext uri="{FF2B5EF4-FFF2-40B4-BE49-F238E27FC236}">
                    <a16:creationId xmlns:a16="http://schemas.microsoft.com/office/drawing/2014/main" id="{3836007F-8737-1768-1337-2042AA1A1183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5" name="Google Shape;9455;p30">
                <a:extLst>
                  <a:ext uri="{FF2B5EF4-FFF2-40B4-BE49-F238E27FC236}">
                    <a16:creationId xmlns:a16="http://schemas.microsoft.com/office/drawing/2014/main" id="{A7F8B5D3-EC31-8797-7DF4-FE572DC97C6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6" name="Google Shape;9456;p30">
                <a:extLst>
                  <a:ext uri="{FF2B5EF4-FFF2-40B4-BE49-F238E27FC236}">
                    <a16:creationId xmlns:a16="http://schemas.microsoft.com/office/drawing/2014/main" id="{42E24A6B-B32B-B98C-BD73-69827EAD3ADB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7" name="Google Shape;9457;p30">
                <a:extLst>
                  <a:ext uri="{FF2B5EF4-FFF2-40B4-BE49-F238E27FC236}">
                    <a16:creationId xmlns:a16="http://schemas.microsoft.com/office/drawing/2014/main" id="{FB8C8DD9-0D64-C10A-428A-F5522DFC0FC1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8" name="Google Shape;9458;p30">
                <a:extLst>
                  <a:ext uri="{FF2B5EF4-FFF2-40B4-BE49-F238E27FC236}">
                    <a16:creationId xmlns:a16="http://schemas.microsoft.com/office/drawing/2014/main" id="{6DA92CF7-6595-C4F3-367E-29E860DED9DD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9" name="Google Shape;9459;p30">
                <a:extLst>
                  <a:ext uri="{FF2B5EF4-FFF2-40B4-BE49-F238E27FC236}">
                    <a16:creationId xmlns:a16="http://schemas.microsoft.com/office/drawing/2014/main" id="{541ADFC2-AF93-572B-2CED-B673CA1F6478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0" name="Google Shape;9460;p30">
                <a:extLst>
                  <a:ext uri="{FF2B5EF4-FFF2-40B4-BE49-F238E27FC236}">
                    <a16:creationId xmlns:a16="http://schemas.microsoft.com/office/drawing/2014/main" id="{1F44E209-9D3F-04DB-9D0A-C7BA8FAD21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1" name="Google Shape;9461;p30">
                <a:extLst>
                  <a:ext uri="{FF2B5EF4-FFF2-40B4-BE49-F238E27FC236}">
                    <a16:creationId xmlns:a16="http://schemas.microsoft.com/office/drawing/2014/main" id="{2FF73D58-3C55-DD06-EC5F-61877AF949CB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2" name="Google Shape;9462;p30">
                <a:extLst>
                  <a:ext uri="{FF2B5EF4-FFF2-40B4-BE49-F238E27FC236}">
                    <a16:creationId xmlns:a16="http://schemas.microsoft.com/office/drawing/2014/main" id="{7B069312-96E4-B2FE-1BBA-ADC914342BF5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3" name="Google Shape;9463;p30">
                <a:extLst>
                  <a:ext uri="{FF2B5EF4-FFF2-40B4-BE49-F238E27FC236}">
                    <a16:creationId xmlns:a16="http://schemas.microsoft.com/office/drawing/2014/main" id="{DA910085-9F58-8381-4CFF-6B9EEE0CD991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4" name="Google Shape;9464;p30">
                <a:extLst>
                  <a:ext uri="{FF2B5EF4-FFF2-40B4-BE49-F238E27FC236}">
                    <a16:creationId xmlns:a16="http://schemas.microsoft.com/office/drawing/2014/main" id="{FD6F913C-5082-A2F9-9145-9415C6E7E04F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5" name="Google Shape;9465;p30">
                <a:extLst>
                  <a:ext uri="{FF2B5EF4-FFF2-40B4-BE49-F238E27FC236}">
                    <a16:creationId xmlns:a16="http://schemas.microsoft.com/office/drawing/2014/main" id="{B750E9DE-28C0-7212-C340-6892452E677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6" name="Google Shape;9466;p30">
                <a:extLst>
                  <a:ext uri="{FF2B5EF4-FFF2-40B4-BE49-F238E27FC236}">
                    <a16:creationId xmlns:a16="http://schemas.microsoft.com/office/drawing/2014/main" id="{3A224001-1F6B-2E7C-1BB9-581650D649BA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7" name="Google Shape;9467;p30">
                <a:extLst>
                  <a:ext uri="{FF2B5EF4-FFF2-40B4-BE49-F238E27FC236}">
                    <a16:creationId xmlns:a16="http://schemas.microsoft.com/office/drawing/2014/main" id="{538E87CA-21D0-D6A5-365B-58FD0F590C1B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8" name="Google Shape;9468;p30">
                <a:extLst>
                  <a:ext uri="{FF2B5EF4-FFF2-40B4-BE49-F238E27FC236}">
                    <a16:creationId xmlns:a16="http://schemas.microsoft.com/office/drawing/2014/main" id="{DDE1B639-A959-78F4-F506-381BC49621F3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9" name="Google Shape;9469;p30">
                <a:extLst>
                  <a:ext uri="{FF2B5EF4-FFF2-40B4-BE49-F238E27FC236}">
                    <a16:creationId xmlns:a16="http://schemas.microsoft.com/office/drawing/2014/main" id="{6D17D96B-9593-F3F9-1724-DD842B88FA13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0" name="Google Shape;9470;p30">
                <a:extLst>
                  <a:ext uri="{FF2B5EF4-FFF2-40B4-BE49-F238E27FC236}">
                    <a16:creationId xmlns:a16="http://schemas.microsoft.com/office/drawing/2014/main" id="{0668918D-CE9D-75E4-1297-5B3D10691E43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1" name="Google Shape;9471;p30">
                <a:extLst>
                  <a:ext uri="{FF2B5EF4-FFF2-40B4-BE49-F238E27FC236}">
                    <a16:creationId xmlns:a16="http://schemas.microsoft.com/office/drawing/2014/main" id="{FBB3390D-D035-0997-0B59-B08B90299BCE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2" name="Google Shape;9472;p30">
                <a:extLst>
                  <a:ext uri="{FF2B5EF4-FFF2-40B4-BE49-F238E27FC236}">
                    <a16:creationId xmlns:a16="http://schemas.microsoft.com/office/drawing/2014/main" id="{C27A8EBE-FDC7-0870-7687-1345A4FE8E9E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3" name="Google Shape;9473;p30">
                <a:extLst>
                  <a:ext uri="{FF2B5EF4-FFF2-40B4-BE49-F238E27FC236}">
                    <a16:creationId xmlns:a16="http://schemas.microsoft.com/office/drawing/2014/main" id="{22D65B35-CCE1-D546-EF0F-E77234F9B828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4" name="Google Shape;9474;p30">
                <a:extLst>
                  <a:ext uri="{FF2B5EF4-FFF2-40B4-BE49-F238E27FC236}">
                    <a16:creationId xmlns:a16="http://schemas.microsoft.com/office/drawing/2014/main" id="{31B997C7-6F76-7F69-9861-A62E16094CAE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5" name="Google Shape;9475;p30">
                <a:extLst>
                  <a:ext uri="{FF2B5EF4-FFF2-40B4-BE49-F238E27FC236}">
                    <a16:creationId xmlns:a16="http://schemas.microsoft.com/office/drawing/2014/main" id="{AB6B4B66-A5B4-2DEF-EADB-5935D5A5B53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6" name="Google Shape;9476;p30">
                <a:extLst>
                  <a:ext uri="{FF2B5EF4-FFF2-40B4-BE49-F238E27FC236}">
                    <a16:creationId xmlns:a16="http://schemas.microsoft.com/office/drawing/2014/main" id="{9595EEE4-B226-CBF4-D4EE-0D51EA2E89C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7" name="Google Shape;9477;p30">
                <a:extLst>
                  <a:ext uri="{FF2B5EF4-FFF2-40B4-BE49-F238E27FC236}">
                    <a16:creationId xmlns:a16="http://schemas.microsoft.com/office/drawing/2014/main" id="{D9EAF685-0B3C-4148-FA72-9D617A17678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8" name="Google Shape;9478;p30">
                <a:extLst>
                  <a:ext uri="{FF2B5EF4-FFF2-40B4-BE49-F238E27FC236}">
                    <a16:creationId xmlns:a16="http://schemas.microsoft.com/office/drawing/2014/main" id="{AC81E29C-760A-22EB-85D3-A17D09BBC21B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9" name="Google Shape;9479;p30">
                <a:extLst>
                  <a:ext uri="{FF2B5EF4-FFF2-40B4-BE49-F238E27FC236}">
                    <a16:creationId xmlns:a16="http://schemas.microsoft.com/office/drawing/2014/main" id="{203EC881-445F-CD85-8E4A-E65801450B1F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0" name="Google Shape;9480;p30">
                <a:extLst>
                  <a:ext uri="{FF2B5EF4-FFF2-40B4-BE49-F238E27FC236}">
                    <a16:creationId xmlns:a16="http://schemas.microsoft.com/office/drawing/2014/main" id="{62653045-73AA-D472-0202-DEB7C32A4EF2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1" name="Google Shape;9481;p30">
                <a:extLst>
                  <a:ext uri="{FF2B5EF4-FFF2-40B4-BE49-F238E27FC236}">
                    <a16:creationId xmlns:a16="http://schemas.microsoft.com/office/drawing/2014/main" id="{650F7439-DA5C-4059-DEEF-4B512E0830C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2" name="Google Shape;9482;p30">
                <a:extLst>
                  <a:ext uri="{FF2B5EF4-FFF2-40B4-BE49-F238E27FC236}">
                    <a16:creationId xmlns:a16="http://schemas.microsoft.com/office/drawing/2014/main" id="{534057E1-1C53-775E-0EC6-5F23A84EDE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3" name="Google Shape;9483;p30">
                <a:extLst>
                  <a:ext uri="{FF2B5EF4-FFF2-40B4-BE49-F238E27FC236}">
                    <a16:creationId xmlns:a16="http://schemas.microsoft.com/office/drawing/2014/main" id="{81D045C9-457B-80E5-2BD8-F38A5E6748C9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4" name="Google Shape;9484;p30">
                <a:extLst>
                  <a:ext uri="{FF2B5EF4-FFF2-40B4-BE49-F238E27FC236}">
                    <a16:creationId xmlns:a16="http://schemas.microsoft.com/office/drawing/2014/main" id="{E5B0AB58-970B-0652-B081-67DE603228C2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5" name="Google Shape;9485;p30">
                <a:extLst>
                  <a:ext uri="{FF2B5EF4-FFF2-40B4-BE49-F238E27FC236}">
                    <a16:creationId xmlns:a16="http://schemas.microsoft.com/office/drawing/2014/main" id="{7BF039B9-0B8F-B9DC-4E6B-6AE614502EE6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6" name="Google Shape;9486;p30">
                <a:extLst>
                  <a:ext uri="{FF2B5EF4-FFF2-40B4-BE49-F238E27FC236}">
                    <a16:creationId xmlns:a16="http://schemas.microsoft.com/office/drawing/2014/main" id="{5F50B111-5C90-F6BC-5671-2F332B12244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7" name="Google Shape;9487;p30">
                <a:extLst>
                  <a:ext uri="{FF2B5EF4-FFF2-40B4-BE49-F238E27FC236}">
                    <a16:creationId xmlns:a16="http://schemas.microsoft.com/office/drawing/2014/main" id="{67DBFDC4-5107-8B4B-0B3D-A7130325B0C0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8" name="Google Shape;9488;p30">
                <a:extLst>
                  <a:ext uri="{FF2B5EF4-FFF2-40B4-BE49-F238E27FC236}">
                    <a16:creationId xmlns:a16="http://schemas.microsoft.com/office/drawing/2014/main" id="{B6A3A61A-F886-9C48-EFEA-395B82A16FE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9" name="Google Shape;9489;p30">
                <a:extLst>
                  <a:ext uri="{FF2B5EF4-FFF2-40B4-BE49-F238E27FC236}">
                    <a16:creationId xmlns:a16="http://schemas.microsoft.com/office/drawing/2014/main" id="{F89E0994-8608-0E23-F369-F6EAE3C2B83B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0" name="Google Shape;9490;p30">
                <a:extLst>
                  <a:ext uri="{FF2B5EF4-FFF2-40B4-BE49-F238E27FC236}">
                    <a16:creationId xmlns:a16="http://schemas.microsoft.com/office/drawing/2014/main" id="{0F32F897-709B-30C4-D44D-501E721BAB63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1" name="Google Shape;9491;p30">
                <a:extLst>
                  <a:ext uri="{FF2B5EF4-FFF2-40B4-BE49-F238E27FC236}">
                    <a16:creationId xmlns:a16="http://schemas.microsoft.com/office/drawing/2014/main" id="{3519FF10-E5C1-0D38-9728-D284848DB3D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2" name="Google Shape;9492;p30">
                <a:extLst>
                  <a:ext uri="{FF2B5EF4-FFF2-40B4-BE49-F238E27FC236}">
                    <a16:creationId xmlns:a16="http://schemas.microsoft.com/office/drawing/2014/main" id="{E15C25B3-9F60-2A8F-575B-DC108B941A32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3" name="Google Shape;9493;p30">
                <a:extLst>
                  <a:ext uri="{FF2B5EF4-FFF2-40B4-BE49-F238E27FC236}">
                    <a16:creationId xmlns:a16="http://schemas.microsoft.com/office/drawing/2014/main" id="{407723F2-2A81-4378-333A-F32D9C425CF4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4" name="Google Shape;9494;p30">
                <a:extLst>
                  <a:ext uri="{FF2B5EF4-FFF2-40B4-BE49-F238E27FC236}">
                    <a16:creationId xmlns:a16="http://schemas.microsoft.com/office/drawing/2014/main" id="{22391296-C60C-D6CD-2A15-6A86E757E6D8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5" name="Google Shape;9495;p30">
                <a:extLst>
                  <a:ext uri="{FF2B5EF4-FFF2-40B4-BE49-F238E27FC236}">
                    <a16:creationId xmlns:a16="http://schemas.microsoft.com/office/drawing/2014/main" id="{290D1D06-C984-8BC9-4688-D0A9E2F2CCBE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6" name="Google Shape;9496;p30">
                <a:extLst>
                  <a:ext uri="{FF2B5EF4-FFF2-40B4-BE49-F238E27FC236}">
                    <a16:creationId xmlns:a16="http://schemas.microsoft.com/office/drawing/2014/main" id="{320A1729-CF60-BBF7-4CD6-81C80486BBAD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7" name="Google Shape;9497;p30">
                <a:extLst>
                  <a:ext uri="{FF2B5EF4-FFF2-40B4-BE49-F238E27FC236}">
                    <a16:creationId xmlns:a16="http://schemas.microsoft.com/office/drawing/2014/main" id="{560D8CEC-C53E-530E-1D41-E52DC75A6F30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8" name="Google Shape;9498;p30">
                <a:extLst>
                  <a:ext uri="{FF2B5EF4-FFF2-40B4-BE49-F238E27FC236}">
                    <a16:creationId xmlns:a16="http://schemas.microsoft.com/office/drawing/2014/main" id="{470E3DB4-88D2-A099-6500-FA53D51AAE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9" name="Google Shape;9499;p30">
                <a:extLst>
                  <a:ext uri="{FF2B5EF4-FFF2-40B4-BE49-F238E27FC236}">
                    <a16:creationId xmlns:a16="http://schemas.microsoft.com/office/drawing/2014/main" id="{B08AC810-3D22-9B9D-00B2-C2404EF09E9F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0" name="Google Shape;9500;p30">
                <a:extLst>
                  <a:ext uri="{FF2B5EF4-FFF2-40B4-BE49-F238E27FC236}">
                    <a16:creationId xmlns:a16="http://schemas.microsoft.com/office/drawing/2014/main" id="{64252FCF-5803-91BD-C8B3-61FF2E6A0129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1" name="Google Shape;9501;p30">
                <a:extLst>
                  <a:ext uri="{FF2B5EF4-FFF2-40B4-BE49-F238E27FC236}">
                    <a16:creationId xmlns:a16="http://schemas.microsoft.com/office/drawing/2014/main" id="{AEC42AF1-6931-E581-5A92-B64C9CA8CB85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2" name="Google Shape;9502;p30">
                <a:extLst>
                  <a:ext uri="{FF2B5EF4-FFF2-40B4-BE49-F238E27FC236}">
                    <a16:creationId xmlns:a16="http://schemas.microsoft.com/office/drawing/2014/main" id="{89CF4798-131B-6AAC-9DAC-BB15118A6C5F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3" name="Google Shape;9503;p30">
                <a:extLst>
                  <a:ext uri="{FF2B5EF4-FFF2-40B4-BE49-F238E27FC236}">
                    <a16:creationId xmlns:a16="http://schemas.microsoft.com/office/drawing/2014/main" id="{05D8FF65-6E31-4A88-1148-E6058D1BD65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4" name="Google Shape;9504;p30">
                <a:extLst>
                  <a:ext uri="{FF2B5EF4-FFF2-40B4-BE49-F238E27FC236}">
                    <a16:creationId xmlns:a16="http://schemas.microsoft.com/office/drawing/2014/main" id="{2746A420-9CBE-B2E7-0C55-A67E98DC84DC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5" name="Google Shape;9505;p30">
                <a:extLst>
                  <a:ext uri="{FF2B5EF4-FFF2-40B4-BE49-F238E27FC236}">
                    <a16:creationId xmlns:a16="http://schemas.microsoft.com/office/drawing/2014/main" id="{63F5C8E4-ECAB-7A84-2897-D81300E9FD29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6" name="Google Shape;9506;p30">
                <a:extLst>
                  <a:ext uri="{FF2B5EF4-FFF2-40B4-BE49-F238E27FC236}">
                    <a16:creationId xmlns:a16="http://schemas.microsoft.com/office/drawing/2014/main" id="{3D0E693C-0954-AC4B-30E6-A6FC1B117FCB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7" name="Google Shape;9507;p30">
                <a:extLst>
                  <a:ext uri="{FF2B5EF4-FFF2-40B4-BE49-F238E27FC236}">
                    <a16:creationId xmlns:a16="http://schemas.microsoft.com/office/drawing/2014/main" id="{7F5CEA38-8A2D-87CF-6913-30550C14BD84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8" name="Google Shape;9508;p30">
                <a:extLst>
                  <a:ext uri="{FF2B5EF4-FFF2-40B4-BE49-F238E27FC236}">
                    <a16:creationId xmlns:a16="http://schemas.microsoft.com/office/drawing/2014/main" id="{693F3AF8-F003-88CF-0F0F-0F072B018E8F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9" name="Google Shape;9509;p30">
                <a:extLst>
                  <a:ext uri="{FF2B5EF4-FFF2-40B4-BE49-F238E27FC236}">
                    <a16:creationId xmlns:a16="http://schemas.microsoft.com/office/drawing/2014/main" id="{0CA8060C-97AC-F686-2F82-8533C11C6215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0" name="Google Shape;9510;p30">
                <a:extLst>
                  <a:ext uri="{FF2B5EF4-FFF2-40B4-BE49-F238E27FC236}">
                    <a16:creationId xmlns:a16="http://schemas.microsoft.com/office/drawing/2014/main" id="{62D0F0AA-7870-9B0C-364E-F5BC57C69894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1" name="Google Shape;9511;p30">
                <a:extLst>
                  <a:ext uri="{FF2B5EF4-FFF2-40B4-BE49-F238E27FC236}">
                    <a16:creationId xmlns:a16="http://schemas.microsoft.com/office/drawing/2014/main" id="{57C2B3D3-6DF2-9AA6-E801-8D12AFCD7BC1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2" name="Google Shape;9512;p30">
                <a:extLst>
                  <a:ext uri="{FF2B5EF4-FFF2-40B4-BE49-F238E27FC236}">
                    <a16:creationId xmlns:a16="http://schemas.microsoft.com/office/drawing/2014/main" id="{EBFC6916-94EA-56F7-3A7F-B4F6068844E2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3" name="Google Shape;9513;p30">
                <a:extLst>
                  <a:ext uri="{FF2B5EF4-FFF2-40B4-BE49-F238E27FC236}">
                    <a16:creationId xmlns:a16="http://schemas.microsoft.com/office/drawing/2014/main" id="{99C571D1-1284-D956-29B8-D0AC7908F81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4" name="Google Shape;9514;p30">
                <a:extLst>
                  <a:ext uri="{FF2B5EF4-FFF2-40B4-BE49-F238E27FC236}">
                    <a16:creationId xmlns:a16="http://schemas.microsoft.com/office/drawing/2014/main" id="{BE5F5855-F9D2-13F8-A59A-AC03267261D3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5" name="Google Shape;9515;p30">
                <a:extLst>
                  <a:ext uri="{FF2B5EF4-FFF2-40B4-BE49-F238E27FC236}">
                    <a16:creationId xmlns:a16="http://schemas.microsoft.com/office/drawing/2014/main" id="{3532DA95-5913-3C41-2E51-D1EE3B758EA6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6" name="Google Shape;9516;p30">
                <a:extLst>
                  <a:ext uri="{FF2B5EF4-FFF2-40B4-BE49-F238E27FC236}">
                    <a16:creationId xmlns:a16="http://schemas.microsoft.com/office/drawing/2014/main" id="{44A128C5-E820-712B-4601-F888168FE59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7" name="Google Shape;9517;p30">
                <a:extLst>
                  <a:ext uri="{FF2B5EF4-FFF2-40B4-BE49-F238E27FC236}">
                    <a16:creationId xmlns:a16="http://schemas.microsoft.com/office/drawing/2014/main" id="{B34B5885-490A-1075-EF3E-544A973E82F4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8" name="Google Shape;9518;p30">
                <a:extLst>
                  <a:ext uri="{FF2B5EF4-FFF2-40B4-BE49-F238E27FC236}">
                    <a16:creationId xmlns:a16="http://schemas.microsoft.com/office/drawing/2014/main" id="{D57E3827-5473-7C78-6131-AFDBCF70D4E4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9" name="Google Shape;9519;p30">
                <a:extLst>
                  <a:ext uri="{FF2B5EF4-FFF2-40B4-BE49-F238E27FC236}">
                    <a16:creationId xmlns:a16="http://schemas.microsoft.com/office/drawing/2014/main" id="{81226A81-DBA0-5438-5D4A-E344EA3FBC4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0" name="Google Shape;9520;p30">
                <a:extLst>
                  <a:ext uri="{FF2B5EF4-FFF2-40B4-BE49-F238E27FC236}">
                    <a16:creationId xmlns:a16="http://schemas.microsoft.com/office/drawing/2014/main" id="{C4242142-D32A-A5ED-D15B-E577B193D3E2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1" name="Google Shape;9521;p30">
                <a:extLst>
                  <a:ext uri="{FF2B5EF4-FFF2-40B4-BE49-F238E27FC236}">
                    <a16:creationId xmlns:a16="http://schemas.microsoft.com/office/drawing/2014/main" id="{10D285CB-5D09-61B8-8876-97602D49117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2" name="Google Shape;9522;p30">
                <a:extLst>
                  <a:ext uri="{FF2B5EF4-FFF2-40B4-BE49-F238E27FC236}">
                    <a16:creationId xmlns:a16="http://schemas.microsoft.com/office/drawing/2014/main" id="{DD4C3B03-56CE-76F0-8DBB-102A15D16C5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3" name="Google Shape;9523;p30">
                <a:extLst>
                  <a:ext uri="{FF2B5EF4-FFF2-40B4-BE49-F238E27FC236}">
                    <a16:creationId xmlns:a16="http://schemas.microsoft.com/office/drawing/2014/main" id="{89036752-6C4A-72D4-414E-B71BA58BC55B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4" name="Google Shape;9524;p30">
                <a:extLst>
                  <a:ext uri="{FF2B5EF4-FFF2-40B4-BE49-F238E27FC236}">
                    <a16:creationId xmlns:a16="http://schemas.microsoft.com/office/drawing/2014/main" id="{4F8EE678-1E7F-433D-9C5C-D81A645BD14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5" name="Google Shape;9525;p30">
                <a:extLst>
                  <a:ext uri="{FF2B5EF4-FFF2-40B4-BE49-F238E27FC236}">
                    <a16:creationId xmlns:a16="http://schemas.microsoft.com/office/drawing/2014/main" id="{34C30F0E-9960-33F1-443A-11CC23A462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6" name="Google Shape;9526;p30">
                <a:extLst>
                  <a:ext uri="{FF2B5EF4-FFF2-40B4-BE49-F238E27FC236}">
                    <a16:creationId xmlns:a16="http://schemas.microsoft.com/office/drawing/2014/main" id="{D850A3ED-D34F-B400-E9B7-F3781290B2E3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7" name="Google Shape;9527;p30">
                <a:extLst>
                  <a:ext uri="{FF2B5EF4-FFF2-40B4-BE49-F238E27FC236}">
                    <a16:creationId xmlns:a16="http://schemas.microsoft.com/office/drawing/2014/main" id="{F1278FAD-505B-92E8-1E1B-2E7A15431CD3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8" name="Google Shape;9528;p30">
                <a:extLst>
                  <a:ext uri="{FF2B5EF4-FFF2-40B4-BE49-F238E27FC236}">
                    <a16:creationId xmlns:a16="http://schemas.microsoft.com/office/drawing/2014/main" id="{6DECBCB5-09C9-51A9-E254-6A28BE33F634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9" name="Google Shape;9529;p30">
                <a:extLst>
                  <a:ext uri="{FF2B5EF4-FFF2-40B4-BE49-F238E27FC236}">
                    <a16:creationId xmlns:a16="http://schemas.microsoft.com/office/drawing/2014/main" id="{79CD6267-EAE7-4E1F-FF73-EB70F0A21B29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0" name="Google Shape;9530;p30">
                <a:extLst>
                  <a:ext uri="{FF2B5EF4-FFF2-40B4-BE49-F238E27FC236}">
                    <a16:creationId xmlns:a16="http://schemas.microsoft.com/office/drawing/2014/main" id="{BA228815-5265-61CE-9B17-3E65B92288E6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1" name="Google Shape;9531;p30">
                <a:extLst>
                  <a:ext uri="{FF2B5EF4-FFF2-40B4-BE49-F238E27FC236}">
                    <a16:creationId xmlns:a16="http://schemas.microsoft.com/office/drawing/2014/main" id="{7BA226DF-2E97-2EEB-4043-7A5DF1C6CDFB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5" name="Google Shape;9532;p30">
              <a:extLst>
                <a:ext uri="{FF2B5EF4-FFF2-40B4-BE49-F238E27FC236}">
                  <a16:creationId xmlns:a16="http://schemas.microsoft.com/office/drawing/2014/main" id="{8D4EB58C-4CF1-E262-B70F-605DE8599E54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4150" name="Google Shape;9533;p30">
                <a:extLst>
                  <a:ext uri="{FF2B5EF4-FFF2-40B4-BE49-F238E27FC236}">
                    <a16:creationId xmlns:a16="http://schemas.microsoft.com/office/drawing/2014/main" id="{4CC4E8D8-957B-A2C1-D335-9DBD54041596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1" name="Google Shape;9534;p30">
                <a:extLst>
                  <a:ext uri="{FF2B5EF4-FFF2-40B4-BE49-F238E27FC236}">
                    <a16:creationId xmlns:a16="http://schemas.microsoft.com/office/drawing/2014/main" id="{1CA36D56-7DF9-F27D-4D3D-3572FEBE7D22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2" name="Google Shape;9535;p30">
                <a:extLst>
                  <a:ext uri="{FF2B5EF4-FFF2-40B4-BE49-F238E27FC236}">
                    <a16:creationId xmlns:a16="http://schemas.microsoft.com/office/drawing/2014/main" id="{2F8368FC-A13B-679D-F7DF-1DB68DDAE0F2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3" name="Google Shape;9536;p30">
                <a:extLst>
                  <a:ext uri="{FF2B5EF4-FFF2-40B4-BE49-F238E27FC236}">
                    <a16:creationId xmlns:a16="http://schemas.microsoft.com/office/drawing/2014/main" id="{9D20E790-FA68-33BF-243F-A3593989754A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4" name="Google Shape;9537;p30">
                <a:extLst>
                  <a:ext uri="{FF2B5EF4-FFF2-40B4-BE49-F238E27FC236}">
                    <a16:creationId xmlns:a16="http://schemas.microsoft.com/office/drawing/2014/main" id="{EFAFCFE5-B056-67AB-E6BE-2AA7D9D0EFE6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5" name="Google Shape;9538;p30">
                <a:extLst>
                  <a:ext uri="{FF2B5EF4-FFF2-40B4-BE49-F238E27FC236}">
                    <a16:creationId xmlns:a16="http://schemas.microsoft.com/office/drawing/2014/main" id="{70880D3A-FABE-71BB-3482-22FE7E454EA4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6" name="Google Shape;9539;p30">
                <a:extLst>
                  <a:ext uri="{FF2B5EF4-FFF2-40B4-BE49-F238E27FC236}">
                    <a16:creationId xmlns:a16="http://schemas.microsoft.com/office/drawing/2014/main" id="{5D6D69D6-7525-B876-775B-7736D5611202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7" name="Google Shape;9540;p30">
                <a:extLst>
                  <a:ext uri="{FF2B5EF4-FFF2-40B4-BE49-F238E27FC236}">
                    <a16:creationId xmlns:a16="http://schemas.microsoft.com/office/drawing/2014/main" id="{33434237-0F07-F8E8-5E2E-A9BE35DD85E3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8" name="Google Shape;9541;p30">
                <a:extLst>
                  <a:ext uri="{FF2B5EF4-FFF2-40B4-BE49-F238E27FC236}">
                    <a16:creationId xmlns:a16="http://schemas.microsoft.com/office/drawing/2014/main" id="{28D8A942-A80E-2B65-D4E6-0677BC15CBB5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9" name="Google Shape;9542;p30">
                <a:extLst>
                  <a:ext uri="{FF2B5EF4-FFF2-40B4-BE49-F238E27FC236}">
                    <a16:creationId xmlns:a16="http://schemas.microsoft.com/office/drawing/2014/main" id="{2732699D-C058-8B44-A9E1-4C4924E37DD7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0" name="Google Shape;9543;p30">
                <a:extLst>
                  <a:ext uri="{FF2B5EF4-FFF2-40B4-BE49-F238E27FC236}">
                    <a16:creationId xmlns:a16="http://schemas.microsoft.com/office/drawing/2014/main" id="{9C608CCA-AB70-D5A9-CFD1-A886B9D12E5D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1" name="Google Shape;9544;p30">
                <a:extLst>
                  <a:ext uri="{FF2B5EF4-FFF2-40B4-BE49-F238E27FC236}">
                    <a16:creationId xmlns:a16="http://schemas.microsoft.com/office/drawing/2014/main" id="{D0EE308F-D7C8-10BB-DDE4-E31AA72B74CB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2" name="Google Shape;9545;p30">
                <a:extLst>
                  <a:ext uri="{FF2B5EF4-FFF2-40B4-BE49-F238E27FC236}">
                    <a16:creationId xmlns:a16="http://schemas.microsoft.com/office/drawing/2014/main" id="{24762AAE-39C9-256B-EB13-86902EB14187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3" name="Google Shape;9546;p30">
                <a:extLst>
                  <a:ext uri="{FF2B5EF4-FFF2-40B4-BE49-F238E27FC236}">
                    <a16:creationId xmlns:a16="http://schemas.microsoft.com/office/drawing/2014/main" id="{3DE31669-79C3-1860-32B0-620A87CE5ABF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4" name="Google Shape;9547;p30">
                <a:extLst>
                  <a:ext uri="{FF2B5EF4-FFF2-40B4-BE49-F238E27FC236}">
                    <a16:creationId xmlns:a16="http://schemas.microsoft.com/office/drawing/2014/main" id="{C0C72C7E-162A-7783-7DFD-6FBC1A64FFD3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5" name="Google Shape;9548;p30">
                <a:extLst>
                  <a:ext uri="{FF2B5EF4-FFF2-40B4-BE49-F238E27FC236}">
                    <a16:creationId xmlns:a16="http://schemas.microsoft.com/office/drawing/2014/main" id="{7CC1B62E-31E8-D5D1-1483-DDB56FB6228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6" name="Google Shape;9549;p30">
                <a:extLst>
                  <a:ext uri="{FF2B5EF4-FFF2-40B4-BE49-F238E27FC236}">
                    <a16:creationId xmlns:a16="http://schemas.microsoft.com/office/drawing/2014/main" id="{E45A3565-5240-F45B-B793-EF6A121B69B4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7" name="Google Shape;9550;p30">
                <a:extLst>
                  <a:ext uri="{FF2B5EF4-FFF2-40B4-BE49-F238E27FC236}">
                    <a16:creationId xmlns:a16="http://schemas.microsoft.com/office/drawing/2014/main" id="{B71567F1-BBCF-09E8-D229-96C76B13DF6F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9551;p30">
                <a:extLst>
                  <a:ext uri="{FF2B5EF4-FFF2-40B4-BE49-F238E27FC236}">
                    <a16:creationId xmlns:a16="http://schemas.microsoft.com/office/drawing/2014/main" id="{CFD4612D-84B4-6058-47FD-AD63145E91C4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9" name="Google Shape;9552;p30">
                <a:extLst>
                  <a:ext uri="{FF2B5EF4-FFF2-40B4-BE49-F238E27FC236}">
                    <a16:creationId xmlns:a16="http://schemas.microsoft.com/office/drawing/2014/main" id="{08A06BD0-6412-5011-B656-421FBF44984C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0" name="Google Shape;9553;p30">
                <a:extLst>
                  <a:ext uri="{FF2B5EF4-FFF2-40B4-BE49-F238E27FC236}">
                    <a16:creationId xmlns:a16="http://schemas.microsoft.com/office/drawing/2014/main" id="{CF12DA5A-B02F-5444-A349-9812D6B312BD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1" name="Google Shape;9554;p30">
                <a:extLst>
                  <a:ext uri="{FF2B5EF4-FFF2-40B4-BE49-F238E27FC236}">
                    <a16:creationId xmlns:a16="http://schemas.microsoft.com/office/drawing/2014/main" id="{E6A11C25-C76C-9B52-4EA2-037284A8774F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2" name="Google Shape;9555;p30">
                <a:extLst>
                  <a:ext uri="{FF2B5EF4-FFF2-40B4-BE49-F238E27FC236}">
                    <a16:creationId xmlns:a16="http://schemas.microsoft.com/office/drawing/2014/main" id="{0A34DC70-564B-5364-D9A7-EEC0E225C365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3" name="Google Shape;9556;p30">
                <a:extLst>
                  <a:ext uri="{FF2B5EF4-FFF2-40B4-BE49-F238E27FC236}">
                    <a16:creationId xmlns:a16="http://schemas.microsoft.com/office/drawing/2014/main" id="{94A51A5C-0C07-049D-515C-3C3EB8746D3F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4" name="Google Shape;9557;p30">
                <a:extLst>
                  <a:ext uri="{FF2B5EF4-FFF2-40B4-BE49-F238E27FC236}">
                    <a16:creationId xmlns:a16="http://schemas.microsoft.com/office/drawing/2014/main" id="{F53D471F-817D-30D2-A61D-58E41AB6A91E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5" name="Google Shape;9558;p30">
                <a:extLst>
                  <a:ext uri="{FF2B5EF4-FFF2-40B4-BE49-F238E27FC236}">
                    <a16:creationId xmlns:a16="http://schemas.microsoft.com/office/drawing/2014/main" id="{A04C1D0B-08EB-9D82-CB2D-91CC9C862251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6" name="Google Shape;9559;p30">
                <a:extLst>
                  <a:ext uri="{FF2B5EF4-FFF2-40B4-BE49-F238E27FC236}">
                    <a16:creationId xmlns:a16="http://schemas.microsoft.com/office/drawing/2014/main" id="{D4FA7CA9-BC17-8493-C020-9E468C98AA79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7" name="Google Shape;9560;p30">
                <a:extLst>
                  <a:ext uri="{FF2B5EF4-FFF2-40B4-BE49-F238E27FC236}">
                    <a16:creationId xmlns:a16="http://schemas.microsoft.com/office/drawing/2014/main" id="{FF89CC7B-6A10-9A0E-56B1-0515661A00DA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8" name="Google Shape;9561;p30">
                <a:extLst>
                  <a:ext uri="{FF2B5EF4-FFF2-40B4-BE49-F238E27FC236}">
                    <a16:creationId xmlns:a16="http://schemas.microsoft.com/office/drawing/2014/main" id="{9A07BCFB-2669-1684-F0F8-A5A3550E8598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9" name="Google Shape;9562;p30">
                <a:extLst>
                  <a:ext uri="{FF2B5EF4-FFF2-40B4-BE49-F238E27FC236}">
                    <a16:creationId xmlns:a16="http://schemas.microsoft.com/office/drawing/2014/main" id="{950A63B2-4A80-724F-8613-32553A362BCD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0" name="Google Shape;9563;p30">
                <a:extLst>
                  <a:ext uri="{FF2B5EF4-FFF2-40B4-BE49-F238E27FC236}">
                    <a16:creationId xmlns:a16="http://schemas.microsoft.com/office/drawing/2014/main" id="{FB0EB556-4CC0-4C35-42F6-ADCE3CE0946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1" name="Google Shape;9564;p30">
                <a:extLst>
                  <a:ext uri="{FF2B5EF4-FFF2-40B4-BE49-F238E27FC236}">
                    <a16:creationId xmlns:a16="http://schemas.microsoft.com/office/drawing/2014/main" id="{FC38CBFE-154C-8EDB-D568-FB197A2D2AB1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2" name="Google Shape;9565;p30">
                <a:extLst>
                  <a:ext uri="{FF2B5EF4-FFF2-40B4-BE49-F238E27FC236}">
                    <a16:creationId xmlns:a16="http://schemas.microsoft.com/office/drawing/2014/main" id="{86230EBF-5006-BF06-C0C9-F95731264FF5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3" name="Google Shape;9566;p30">
                <a:extLst>
                  <a:ext uri="{FF2B5EF4-FFF2-40B4-BE49-F238E27FC236}">
                    <a16:creationId xmlns:a16="http://schemas.microsoft.com/office/drawing/2014/main" id="{D0A7A091-78AD-EECD-E491-B93D681C624D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4" name="Google Shape;9567;p30">
                <a:extLst>
                  <a:ext uri="{FF2B5EF4-FFF2-40B4-BE49-F238E27FC236}">
                    <a16:creationId xmlns:a16="http://schemas.microsoft.com/office/drawing/2014/main" id="{6A6F6D6D-44DE-13AC-C401-FCFBC1D492DE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5" name="Google Shape;9568;p30">
                <a:extLst>
                  <a:ext uri="{FF2B5EF4-FFF2-40B4-BE49-F238E27FC236}">
                    <a16:creationId xmlns:a16="http://schemas.microsoft.com/office/drawing/2014/main" id="{32CE3464-53B5-D048-3697-DEA0F1C552E4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6" name="Google Shape;9569;p30">
                <a:extLst>
                  <a:ext uri="{FF2B5EF4-FFF2-40B4-BE49-F238E27FC236}">
                    <a16:creationId xmlns:a16="http://schemas.microsoft.com/office/drawing/2014/main" id="{2B154086-3073-D630-FD47-34071DC3D212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7" name="Google Shape;9570;p30">
                <a:extLst>
                  <a:ext uri="{FF2B5EF4-FFF2-40B4-BE49-F238E27FC236}">
                    <a16:creationId xmlns:a16="http://schemas.microsoft.com/office/drawing/2014/main" id="{3124DBAF-0BB1-3069-1D5C-EA15DF9D084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8" name="Google Shape;9571;p30">
                <a:extLst>
                  <a:ext uri="{FF2B5EF4-FFF2-40B4-BE49-F238E27FC236}">
                    <a16:creationId xmlns:a16="http://schemas.microsoft.com/office/drawing/2014/main" id="{B0B411EB-1D3E-A1C6-39D8-3BEFADFEF156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9" name="Google Shape;9572;p30">
                <a:extLst>
                  <a:ext uri="{FF2B5EF4-FFF2-40B4-BE49-F238E27FC236}">
                    <a16:creationId xmlns:a16="http://schemas.microsoft.com/office/drawing/2014/main" id="{243432B8-C2D5-58AC-C66B-6900D457FE5F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0" name="Google Shape;9573;p30">
                <a:extLst>
                  <a:ext uri="{FF2B5EF4-FFF2-40B4-BE49-F238E27FC236}">
                    <a16:creationId xmlns:a16="http://schemas.microsoft.com/office/drawing/2014/main" id="{6EF511D2-7DDB-C4F1-9672-E7A8DB80CC4A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1" name="Google Shape;9574;p30">
                <a:extLst>
                  <a:ext uri="{FF2B5EF4-FFF2-40B4-BE49-F238E27FC236}">
                    <a16:creationId xmlns:a16="http://schemas.microsoft.com/office/drawing/2014/main" id="{A2059AE1-3AF4-82AF-8AC6-A7AC4F87294E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2" name="Google Shape;9575;p30">
                <a:extLst>
                  <a:ext uri="{FF2B5EF4-FFF2-40B4-BE49-F238E27FC236}">
                    <a16:creationId xmlns:a16="http://schemas.microsoft.com/office/drawing/2014/main" id="{DDCEE9BD-8411-51CB-BEEB-98D3593F4F8C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3" name="Google Shape;9576;p30">
                <a:extLst>
                  <a:ext uri="{FF2B5EF4-FFF2-40B4-BE49-F238E27FC236}">
                    <a16:creationId xmlns:a16="http://schemas.microsoft.com/office/drawing/2014/main" id="{429D4E67-36F4-859E-9737-402D6D9DBE08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4" name="Google Shape;9577;p30">
                <a:extLst>
                  <a:ext uri="{FF2B5EF4-FFF2-40B4-BE49-F238E27FC236}">
                    <a16:creationId xmlns:a16="http://schemas.microsoft.com/office/drawing/2014/main" id="{E3C1B7A1-6669-E6D9-FCE9-1CD2131385B7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5" name="Google Shape;9578;p30">
                <a:extLst>
                  <a:ext uri="{FF2B5EF4-FFF2-40B4-BE49-F238E27FC236}">
                    <a16:creationId xmlns:a16="http://schemas.microsoft.com/office/drawing/2014/main" id="{4535F7B6-684C-9999-F8ED-BC4CAF6BB00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6" name="Google Shape;9579;p30">
                <a:extLst>
                  <a:ext uri="{FF2B5EF4-FFF2-40B4-BE49-F238E27FC236}">
                    <a16:creationId xmlns:a16="http://schemas.microsoft.com/office/drawing/2014/main" id="{E25EA87A-70B4-7F23-8712-71D18A41029C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7" name="Google Shape;9580;p30">
                <a:extLst>
                  <a:ext uri="{FF2B5EF4-FFF2-40B4-BE49-F238E27FC236}">
                    <a16:creationId xmlns:a16="http://schemas.microsoft.com/office/drawing/2014/main" id="{97AE623F-58A4-9769-51E2-5FDB14C61CDD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8" name="Google Shape;9581;p30">
                <a:extLst>
                  <a:ext uri="{FF2B5EF4-FFF2-40B4-BE49-F238E27FC236}">
                    <a16:creationId xmlns:a16="http://schemas.microsoft.com/office/drawing/2014/main" id="{C8CC615C-50C6-7A7F-4EA5-8CF9ADD54D9C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9" name="Google Shape;9582;p30">
                <a:extLst>
                  <a:ext uri="{FF2B5EF4-FFF2-40B4-BE49-F238E27FC236}">
                    <a16:creationId xmlns:a16="http://schemas.microsoft.com/office/drawing/2014/main" id="{8B3E5E05-9BB5-CACF-7FF1-EEEDB193610A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0" name="Google Shape;9583;p30">
                <a:extLst>
                  <a:ext uri="{FF2B5EF4-FFF2-40B4-BE49-F238E27FC236}">
                    <a16:creationId xmlns:a16="http://schemas.microsoft.com/office/drawing/2014/main" id="{49AC17E9-4565-06D2-682B-518CB2A45466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1" name="Google Shape;9584;p30">
                <a:extLst>
                  <a:ext uri="{FF2B5EF4-FFF2-40B4-BE49-F238E27FC236}">
                    <a16:creationId xmlns:a16="http://schemas.microsoft.com/office/drawing/2014/main" id="{6D23B316-A558-47EE-46AA-4B31C8C71C1F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2" name="Google Shape;9585;p30">
                <a:extLst>
                  <a:ext uri="{FF2B5EF4-FFF2-40B4-BE49-F238E27FC236}">
                    <a16:creationId xmlns:a16="http://schemas.microsoft.com/office/drawing/2014/main" id="{B1A9F6BC-EAD7-E264-3277-3DA8523FE500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3" name="Google Shape;9586;p30">
                <a:extLst>
                  <a:ext uri="{FF2B5EF4-FFF2-40B4-BE49-F238E27FC236}">
                    <a16:creationId xmlns:a16="http://schemas.microsoft.com/office/drawing/2014/main" id="{06BBCF7B-A8AF-2403-3ABB-0C7CBD92D5EB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4" name="Google Shape;9587;p30">
                <a:extLst>
                  <a:ext uri="{FF2B5EF4-FFF2-40B4-BE49-F238E27FC236}">
                    <a16:creationId xmlns:a16="http://schemas.microsoft.com/office/drawing/2014/main" id="{518C0CA8-D6BE-D470-AA3E-B1ED99077F7A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5" name="Google Shape;9588;p30">
                <a:extLst>
                  <a:ext uri="{FF2B5EF4-FFF2-40B4-BE49-F238E27FC236}">
                    <a16:creationId xmlns:a16="http://schemas.microsoft.com/office/drawing/2014/main" id="{8B9D5AB3-3674-AC23-4DE1-EF370DAD892B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6" name="Google Shape;9589;p30">
                <a:extLst>
                  <a:ext uri="{FF2B5EF4-FFF2-40B4-BE49-F238E27FC236}">
                    <a16:creationId xmlns:a16="http://schemas.microsoft.com/office/drawing/2014/main" id="{DEB9594D-EA31-16BF-4D56-7C5157E0C28E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7" name="Google Shape;9590;p30">
                <a:extLst>
                  <a:ext uri="{FF2B5EF4-FFF2-40B4-BE49-F238E27FC236}">
                    <a16:creationId xmlns:a16="http://schemas.microsoft.com/office/drawing/2014/main" id="{454FC60B-8098-3865-A6A7-9C0260CBD8F0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8" name="Google Shape;9591;p30">
                <a:extLst>
                  <a:ext uri="{FF2B5EF4-FFF2-40B4-BE49-F238E27FC236}">
                    <a16:creationId xmlns:a16="http://schemas.microsoft.com/office/drawing/2014/main" id="{EAB000C8-B132-415E-0ADB-F29600C35CA7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9" name="Google Shape;9592;p30">
                <a:extLst>
                  <a:ext uri="{FF2B5EF4-FFF2-40B4-BE49-F238E27FC236}">
                    <a16:creationId xmlns:a16="http://schemas.microsoft.com/office/drawing/2014/main" id="{B0B45EC4-F4AD-221E-A7E6-A02AA1B2CFF0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0" name="Google Shape;9593;p30">
                <a:extLst>
                  <a:ext uri="{FF2B5EF4-FFF2-40B4-BE49-F238E27FC236}">
                    <a16:creationId xmlns:a16="http://schemas.microsoft.com/office/drawing/2014/main" id="{4DEE21DE-4BE2-7CE3-AA4C-40E8E6EBA395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1" name="Google Shape;9594;p30">
                <a:extLst>
                  <a:ext uri="{FF2B5EF4-FFF2-40B4-BE49-F238E27FC236}">
                    <a16:creationId xmlns:a16="http://schemas.microsoft.com/office/drawing/2014/main" id="{E2ACD924-6F99-C013-C000-D4D81719EBE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2" name="Google Shape;9595;p30">
                <a:extLst>
                  <a:ext uri="{FF2B5EF4-FFF2-40B4-BE49-F238E27FC236}">
                    <a16:creationId xmlns:a16="http://schemas.microsoft.com/office/drawing/2014/main" id="{4BCCF3B1-1210-6671-3329-129CE14F83FE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3" name="Google Shape;9596;p30">
                <a:extLst>
                  <a:ext uri="{FF2B5EF4-FFF2-40B4-BE49-F238E27FC236}">
                    <a16:creationId xmlns:a16="http://schemas.microsoft.com/office/drawing/2014/main" id="{81AA8E29-8C4C-6D44-7858-FD9188B3CCFB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4" name="Google Shape;9597;p30">
                <a:extLst>
                  <a:ext uri="{FF2B5EF4-FFF2-40B4-BE49-F238E27FC236}">
                    <a16:creationId xmlns:a16="http://schemas.microsoft.com/office/drawing/2014/main" id="{E8B08366-0BBA-0367-7936-2E32F6EA402E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5" name="Google Shape;9598;p30">
                <a:extLst>
                  <a:ext uri="{FF2B5EF4-FFF2-40B4-BE49-F238E27FC236}">
                    <a16:creationId xmlns:a16="http://schemas.microsoft.com/office/drawing/2014/main" id="{D8FB6879-871B-CA8B-B883-0DC8D50AE130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6" name="Google Shape;9599;p30">
                <a:extLst>
                  <a:ext uri="{FF2B5EF4-FFF2-40B4-BE49-F238E27FC236}">
                    <a16:creationId xmlns:a16="http://schemas.microsoft.com/office/drawing/2014/main" id="{BE95A0A5-E324-7EC5-FD29-16167BFF44A3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7" name="Google Shape;9600;p30">
                <a:extLst>
                  <a:ext uri="{FF2B5EF4-FFF2-40B4-BE49-F238E27FC236}">
                    <a16:creationId xmlns:a16="http://schemas.microsoft.com/office/drawing/2014/main" id="{654F3301-90D3-8113-1270-2B949DFFA2F8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8" name="Google Shape;9601;p30">
                <a:extLst>
                  <a:ext uri="{FF2B5EF4-FFF2-40B4-BE49-F238E27FC236}">
                    <a16:creationId xmlns:a16="http://schemas.microsoft.com/office/drawing/2014/main" id="{B1A7FFFB-EB8F-70D0-B087-C5CFC4B11431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9" name="Google Shape;9602;p30">
                <a:extLst>
                  <a:ext uri="{FF2B5EF4-FFF2-40B4-BE49-F238E27FC236}">
                    <a16:creationId xmlns:a16="http://schemas.microsoft.com/office/drawing/2014/main" id="{54B87E7A-1D96-4173-D33F-DF84E5EDFD23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0" name="Google Shape;9603;p30">
                <a:extLst>
                  <a:ext uri="{FF2B5EF4-FFF2-40B4-BE49-F238E27FC236}">
                    <a16:creationId xmlns:a16="http://schemas.microsoft.com/office/drawing/2014/main" id="{27B97827-0E9D-F7A3-D8CE-0A2BB35DC341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1" name="Google Shape;9604;p30">
                <a:extLst>
                  <a:ext uri="{FF2B5EF4-FFF2-40B4-BE49-F238E27FC236}">
                    <a16:creationId xmlns:a16="http://schemas.microsoft.com/office/drawing/2014/main" id="{E3FB42FF-D234-AFCE-679C-4515D6C34A91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2" name="Google Shape;9605;p30">
                <a:extLst>
                  <a:ext uri="{FF2B5EF4-FFF2-40B4-BE49-F238E27FC236}">
                    <a16:creationId xmlns:a16="http://schemas.microsoft.com/office/drawing/2014/main" id="{CCE0EE36-EFBF-7794-7F06-C6E9779B1584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3" name="Google Shape;9606;p30">
                <a:extLst>
                  <a:ext uri="{FF2B5EF4-FFF2-40B4-BE49-F238E27FC236}">
                    <a16:creationId xmlns:a16="http://schemas.microsoft.com/office/drawing/2014/main" id="{071673F7-8FC8-B09B-900E-8E7FD325E53A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4" name="Google Shape;9607;p30">
                <a:extLst>
                  <a:ext uri="{FF2B5EF4-FFF2-40B4-BE49-F238E27FC236}">
                    <a16:creationId xmlns:a16="http://schemas.microsoft.com/office/drawing/2014/main" id="{3225A291-48F6-A579-4D52-786F2865687E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5" name="Google Shape;9608;p30">
                <a:extLst>
                  <a:ext uri="{FF2B5EF4-FFF2-40B4-BE49-F238E27FC236}">
                    <a16:creationId xmlns:a16="http://schemas.microsoft.com/office/drawing/2014/main" id="{5B04DF98-B9E8-0AF9-4F89-D092258239D3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6" name="Google Shape;9609;p30">
                <a:extLst>
                  <a:ext uri="{FF2B5EF4-FFF2-40B4-BE49-F238E27FC236}">
                    <a16:creationId xmlns:a16="http://schemas.microsoft.com/office/drawing/2014/main" id="{92AFC525-C8C5-FED3-972C-5A343B5B963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7" name="Google Shape;9610;p30">
                <a:extLst>
                  <a:ext uri="{FF2B5EF4-FFF2-40B4-BE49-F238E27FC236}">
                    <a16:creationId xmlns:a16="http://schemas.microsoft.com/office/drawing/2014/main" id="{7CCFB35E-251B-C9A2-01E7-1C510958473B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8" name="Google Shape;9611;p30">
                <a:extLst>
                  <a:ext uri="{FF2B5EF4-FFF2-40B4-BE49-F238E27FC236}">
                    <a16:creationId xmlns:a16="http://schemas.microsoft.com/office/drawing/2014/main" id="{64074F5E-D4F0-BAA8-4AB1-F8EA9118E9D8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9" name="Google Shape;9612;p30">
                <a:extLst>
                  <a:ext uri="{FF2B5EF4-FFF2-40B4-BE49-F238E27FC236}">
                    <a16:creationId xmlns:a16="http://schemas.microsoft.com/office/drawing/2014/main" id="{5E3E24FF-23C4-C81B-82D7-8BD81A331CF7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0" name="Google Shape;9613;p30">
                <a:extLst>
                  <a:ext uri="{FF2B5EF4-FFF2-40B4-BE49-F238E27FC236}">
                    <a16:creationId xmlns:a16="http://schemas.microsoft.com/office/drawing/2014/main" id="{8CDF496B-0143-BDE7-245A-E0048FBE73E6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1" name="Google Shape;9614;p30">
                <a:extLst>
                  <a:ext uri="{FF2B5EF4-FFF2-40B4-BE49-F238E27FC236}">
                    <a16:creationId xmlns:a16="http://schemas.microsoft.com/office/drawing/2014/main" id="{BC70417B-8CDF-F5C7-8F53-453602E5B772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2" name="Google Shape;9615;p30">
                <a:extLst>
                  <a:ext uri="{FF2B5EF4-FFF2-40B4-BE49-F238E27FC236}">
                    <a16:creationId xmlns:a16="http://schemas.microsoft.com/office/drawing/2014/main" id="{C96066FF-A29C-8979-803A-C09FD757586E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3" name="Google Shape;9616;p30">
                <a:extLst>
                  <a:ext uri="{FF2B5EF4-FFF2-40B4-BE49-F238E27FC236}">
                    <a16:creationId xmlns:a16="http://schemas.microsoft.com/office/drawing/2014/main" id="{2C960FB5-5962-000B-9594-796215067670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4" name="Google Shape;9617;p30">
                <a:extLst>
                  <a:ext uri="{FF2B5EF4-FFF2-40B4-BE49-F238E27FC236}">
                    <a16:creationId xmlns:a16="http://schemas.microsoft.com/office/drawing/2014/main" id="{08E79A59-AA78-1FE5-5AD5-B778603F9C46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5" name="Google Shape;9618;p30">
                <a:extLst>
                  <a:ext uri="{FF2B5EF4-FFF2-40B4-BE49-F238E27FC236}">
                    <a16:creationId xmlns:a16="http://schemas.microsoft.com/office/drawing/2014/main" id="{D76FAC21-352D-5434-3C48-9A9ACD11E3DC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6" name="Google Shape;9619;p30">
                <a:extLst>
                  <a:ext uri="{FF2B5EF4-FFF2-40B4-BE49-F238E27FC236}">
                    <a16:creationId xmlns:a16="http://schemas.microsoft.com/office/drawing/2014/main" id="{047EC0C5-C889-2BA8-CC41-EDCEEB3C18C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7" name="Google Shape;9620;p30">
                <a:extLst>
                  <a:ext uri="{FF2B5EF4-FFF2-40B4-BE49-F238E27FC236}">
                    <a16:creationId xmlns:a16="http://schemas.microsoft.com/office/drawing/2014/main" id="{0F1C6581-FCE6-6A11-347E-E4226799FB5B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8" name="Google Shape;9621;p30">
                <a:extLst>
                  <a:ext uri="{FF2B5EF4-FFF2-40B4-BE49-F238E27FC236}">
                    <a16:creationId xmlns:a16="http://schemas.microsoft.com/office/drawing/2014/main" id="{C1845BDB-75F1-0879-A807-E0FFFB0AFF29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9" name="Google Shape;9622;p30">
                <a:extLst>
                  <a:ext uri="{FF2B5EF4-FFF2-40B4-BE49-F238E27FC236}">
                    <a16:creationId xmlns:a16="http://schemas.microsoft.com/office/drawing/2014/main" id="{8B719B66-0DAB-84C0-CA76-09C0C31453A6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0" name="Google Shape;9623;p30">
                <a:extLst>
                  <a:ext uri="{FF2B5EF4-FFF2-40B4-BE49-F238E27FC236}">
                    <a16:creationId xmlns:a16="http://schemas.microsoft.com/office/drawing/2014/main" id="{2E46DE8E-4EDA-F54C-3542-23D428D6EB6E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1" name="Google Shape;9624;p30">
                <a:extLst>
                  <a:ext uri="{FF2B5EF4-FFF2-40B4-BE49-F238E27FC236}">
                    <a16:creationId xmlns:a16="http://schemas.microsoft.com/office/drawing/2014/main" id="{5AB035EA-175F-0B8B-D624-1F42CC249867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2" name="Google Shape;9625;p30">
                <a:extLst>
                  <a:ext uri="{FF2B5EF4-FFF2-40B4-BE49-F238E27FC236}">
                    <a16:creationId xmlns:a16="http://schemas.microsoft.com/office/drawing/2014/main" id="{5454A9EE-64DE-8193-21ED-3A9B170B9F44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3" name="Google Shape;9626;p30">
                <a:extLst>
                  <a:ext uri="{FF2B5EF4-FFF2-40B4-BE49-F238E27FC236}">
                    <a16:creationId xmlns:a16="http://schemas.microsoft.com/office/drawing/2014/main" id="{DB32A986-41B2-3D6F-D4F6-9E7C08E944CE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4" name="Google Shape;9627;p30">
                <a:extLst>
                  <a:ext uri="{FF2B5EF4-FFF2-40B4-BE49-F238E27FC236}">
                    <a16:creationId xmlns:a16="http://schemas.microsoft.com/office/drawing/2014/main" id="{DCBEE6E6-ED8F-6464-5693-DD832D38C9C2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5" name="Google Shape;9628;p30">
                <a:extLst>
                  <a:ext uri="{FF2B5EF4-FFF2-40B4-BE49-F238E27FC236}">
                    <a16:creationId xmlns:a16="http://schemas.microsoft.com/office/drawing/2014/main" id="{A90F2EE1-B9E0-052D-936C-506854DFFE0C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6" name="Google Shape;9629;p30">
                <a:extLst>
                  <a:ext uri="{FF2B5EF4-FFF2-40B4-BE49-F238E27FC236}">
                    <a16:creationId xmlns:a16="http://schemas.microsoft.com/office/drawing/2014/main" id="{18686794-39F8-F17E-63CB-E9506856D0F3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7" name="Google Shape;9630;p30">
                <a:extLst>
                  <a:ext uri="{FF2B5EF4-FFF2-40B4-BE49-F238E27FC236}">
                    <a16:creationId xmlns:a16="http://schemas.microsoft.com/office/drawing/2014/main" id="{AD32F8B2-76C6-C1C3-6851-05ED5D2CC03D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8" name="Google Shape;9631;p30">
                <a:extLst>
                  <a:ext uri="{FF2B5EF4-FFF2-40B4-BE49-F238E27FC236}">
                    <a16:creationId xmlns:a16="http://schemas.microsoft.com/office/drawing/2014/main" id="{B0990515-D0A0-3EED-04D6-A8E6DB69D0C0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9" name="Google Shape;9632;p30">
                <a:extLst>
                  <a:ext uri="{FF2B5EF4-FFF2-40B4-BE49-F238E27FC236}">
                    <a16:creationId xmlns:a16="http://schemas.microsoft.com/office/drawing/2014/main" id="{35540801-FC5E-5324-227E-48099181ED33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0" name="Google Shape;9633;p30">
                <a:extLst>
                  <a:ext uri="{FF2B5EF4-FFF2-40B4-BE49-F238E27FC236}">
                    <a16:creationId xmlns:a16="http://schemas.microsoft.com/office/drawing/2014/main" id="{D24729B5-9A88-226C-79D1-C16B743931B1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1" name="Google Shape;9634;p30">
                <a:extLst>
                  <a:ext uri="{FF2B5EF4-FFF2-40B4-BE49-F238E27FC236}">
                    <a16:creationId xmlns:a16="http://schemas.microsoft.com/office/drawing/2014/main" id="{A28E6387-52D0-F340-77ED-C4197F71FECD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2" name="Google Shape;9635;p30">
                <a:extLst>
                  <a:ext uri="{FF2B5EF4-FFF2-40B4-BE49-F238E27FC236}">
                    <a16:creationId xmlns:a16="http://schemas.microsoft.com/office/drawing/2014/main" id="{57DF7DC8-1DC1-F0CE-9B47-2F9035DE7D6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3" name="Google Shape;9636;p30">
                <a:extLst>
                  <a:ext uri="{FF2B5EF4-FFF2-40B4-BE49-F238E27FC236}">
                    <a16:creationId xmlns:a16="http://schemas.microsoft.com/office/drawing/2014/main" id="{3907FB09-3C32-F7E2-0DB4-68BED59531BE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4" name="Google Shape;9637;p30">
                <a:extLst>
                  <a:ext uri="{FF2B5EF4-FFF2-40B4-BE49-F238E27FC236}">
                    <a16:creationId xmlns:a16="http://schemas.microsoft.com/office/drawing/2014/main" id="{6472612A-AF17-5942-0917-0E05A6394445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5" name="Google Shape;9638;p30">
                <a:extLst>
                  <a:ext uri="{FF2B5EF4-FFF2-40B4-BE49-F238E27FC236}">
                    <a16:creationId xmlns:a16="http://schemas.microsoft.com/office/drawing/2014/main" id="{864D6869-5417-6DD6-155A-07182ECC4D75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6" name="Google Shape;9639;p30">
                <a:extLst>
                  <a:ext uri="{FF2B5EF4-FFF2-40B4-BE49-F238E27FC236}">
                    <a16:creationId xmlns:a16="http://schemas.microsoft.com/office/drawing/2014/main" id="{4FFF33C3-FB92-8A73-2C94-0137B85DA490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7" name="Google Shape;9640;p30">
                <a:extLst>
                  <a:ext uri="{FF2B5EF4-FFF2-40B4-BE49-F238E27FC236}">
                    <a16:creationId xmlns:a16="http://schemas.microsoft.com/office/drawing/2014/main" id="{83CF3466-FB80-E53C-94F5-7A49CC6885CB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8" name="Google Shape;9641;p30">
                <a:extLst>
                  <a:ext uri="{FF2B5EF4-FFF2-40B4-BE49-F238E27FC236}">
                    <a16:creationId xmlns:a16="http://schemas.microsoft.com/office/drawing/2014/main" id="{74DB22A5-3A68-F1AC-7F6F-D0EE1799F550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9" name="Google Shape;9642;p30">
                <a:extLst>
                  <a:ext uri="{FF2B5EF4-FFF2-40B4-BE49-F238E27FC236}">
                    <a16:creationId xmlns:a16="http://schemas.microsoft.com/office/drawing/2014/main" id="{13116E9A-DDA7-5C52-AB7B-8B0087976173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0" name="Google Shape;9643;p30">
                <a:extLst>
                  <a:ext uri="{FF2B5EF4-FFF2-40B4-BE49-F238E27FC236}">
                    <a16:creationId xmlns:a16="http://schemas.microsoft.com/office/drawing/2014/main" id="{6AC36634-7A14-B564-9C37-9328CC6A774F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1" name="Google Shape;9644;p30">
                <a:extLst>
                  <a:ext uri="{FF2B5EF4-FFF2-40B4-BE49-F238E27FC236}">
                    <a16:creationId xmlns:a16="http://schemas.microsoft.com/office/drawing/2014/main" id="{A944B289-B8A1-0E4E-9078-424477F3E63D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2" name="Google Shape;9645;p30">
                <a:extLst>
                  <a:ext uri="{FF2B5EF4-FFF2-40B4-BE49-F238E27FC236}">
                    <a16:creationId xmlns:a16="http://schemas.microsoft.com/office/drawing/2014/main" id="{CA26ACEC-2439-F308-A859-BBC7E071F486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3" name="Google Shape;9646;p30">
                <a:extLst>
                  <a:ext uri="{FF2B5EF4-FFF2-40B4-BE49-F238E27FC236}">
                    <a16:creationId xmlns:a16="http://schemas.microsoft.com/office/drawing/2014/main" id="{5024FF64-FB3B-0A29-E9F7-D17D21FD948D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4" name="Google Shape;9647;p30">
                <a:extLst>
                  <a:ext uri="{FF2B5EF4-FFF2-40B4-BE49-F238E27FC236}">
                    <a16:creationId xmlns:a16="http://schemas.microsoft.com/office/drawing/2014/main" id="{09E93E5D-6F4C-4C3B-F060-8F22D3E6066F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5" name="Google Shape;9648;p30">
                <a:extLst>
                  <a:ext uri="{FF2B5EF4-FFF2-40B4-BE49-F238E27FC236}">
                    <a16:creationId xmlns:a16="http://schemas.microsoft.com/office/drawing/2014/main" id="{BDE7A799-6CA9-B81F-C5D8-9E747B54A847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6" name="Google Shape;9649;p30">
                <a:extLst>
                  <a:ext uri="{FF2B5EF4-FFF2-40B4-BE49-F238E27FC236}">
                    <a16:creationId xmlns:a16="http://schemas.microsoft.com/office/drawing/2014/main" id="{E5D28F04-3971-25B1-1E1A-BCA49EA2EA95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7" name="Google Shape;9650;p30">
                <a:extLst>
                  <a:ext uri="{FF2B5EF4-FFF2-40B4-BE49-F238E27FC236}">
                    <a16:creationId xmlns:a16="http://schemas.microsoft.com/office/drawing/2014/main" id="{153E41D4-9CCB-AEAC-D41E-9294B5A93212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8" name="Google Shape;9651;p30">
                <a:extLst>
                  <a:ext uri="{FF2B5EF4-FFF2-40B4-BE49-F238E27FC236}">
                    <a16:creationId xmlns:a16="http://schemas.microsoft.com/office/drawing/2014/main" id="{AB0F343F-95BF-40B2-F2E2-0B5F9C24FCDD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9" name="Google Shape;9652;p30">
                <a:extLst>
                  <a:ext uri="{FF2B5EF4-FFF2-40B4-BE49-F238E27FC236}">
                    <a16:creationId xmlns:a16="http://schemas.microsoft.com/office/drawing/2014/main" id="{BF91E528-32D5-D7BF-69A8-63CB32381F8D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0" name="Google Shape;9653;p30">
                <a:extLst>
                  <a:ext uri="{FF2B5EF4-FFF2-40B4-BE49-F238E27FC236}">
                    <a16:creationId xmlns:a16="http://schemas.microsoft.com/office/drawing/2014/main" id="{24DD0206-6E19-F7E2-FA3A-61711847958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1" name="Google Shape;9654;p30">
                <a:extLst>
                  <a:ext uri="{FF2B5EF4-FFF2-40B4-BE49-F238E27FC236}">
                    <a16:creationId xmlns:a16="http://schemas.microsoft.com/office/drawing/2014/main" id="{E37BD9BE-6DBA-1BAD-7E48-B1CBE356EB39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2" name="Google Shape;9655;p30">
                <a:extLst>
                  <a:ext uri="{FF2B5EF4-FFF2-40B4-BE49-F238E27FC236}">
                    <a16:creationId xmlns:a16="http://schemas.microsoft.com/office/drawing/2014/main" id="{35A13933-319C-5D8D-93D1-395F10B36F37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3" name="Google Shape;9656;p30">
                <a:extLst>
                  <a:ext uri="{FF2B5EF4-FFF2-40B4-BE49-F238E27FC236}">
                    <a16:creationId xmlns:a16="http://schemas.microsoft.com/office/drawing/2014/main" id="{91470002-7372-8BDB-1F2C-D9904D51DB7E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4" name="Google Shape;9657;p30">
                <a:extLst>
                  <a:ext uri="{FF2B5EF4-FFF2-40B4-BE49-F238E27FC236}">
                    <a16:creationId xmlns:a16="http://schemas.microsoft.com/office/drawing/2014/main" id="{DDA924F8-FE3D-B08C-5A1F-3C9FFC4B1C1E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5" name="Google Shape;9658;p30">
                <a:extLst>
                  <a:ext uri="{FF2B5EF4-FFF2-40B4-BE49-F238E27FC236}">
                    <a16:creationId xmlns:a16="http://schemas.microsoft.com/office/drawing/2014/main" id="{39C42653-E1C5-130D-8418-95465009C028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6" name="Google Shape;9659;p30">
                <a:extLst>
                  <a:ext uri="{FF2B5EF4-FFF2-40B4-BE49-F238E27FC236}">
                    <a16:creationId xmlns:a16="http://schemas.microsoft.com/office/drawing/2014/main" id="{D02D8322-3614-8CB5-09BF-9D7CAAA24AFD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7" name="Google Shape;9660;p30">
                <a:extLst>
                  <a:ext uri="{FF2B5EF4-FFF2-40B4-BE49-F238E27FC236}">
                    <a16:creationId xmlns:a16="http://schemas.microsoft.com/office/drawing/2014/main" id="{A2D5924C-5B47-5CC0-4A5D-B9147F2B1816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8" name="Google Shape;9661;p30">
                <a:extLst>
                  <a:ext uri="{FF2B5EF4-FFF2-40B4-BE49-F238E27FC236}">
                    <a16:creationId xmlns:a16="http://schemas.microsoft.com/office/drawing/2014/main" id="{AE1BEAFF-C40B-403C-CA36-2AA453189D81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9" name="Google Shape;9662;p30">
                <a:extLst>
                  <a:ext uri="{FF2B5EF4-FFF2-40B4-BE49-F238E27FC236}">
                    <a16:creationId xmlns:a16="http://schemas.microsoft.com/office/drawing/2014/main" id="{C1DB5871-F1A5-66D7-A278-ECC59E6D43C3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0" name="Google Shape;9663;p30">
                <a:extLst>
                  <a:ext uri="{FF2B5EF4-FFF2-40B4-BE49-F238E27FC236}">
                    <a16:creationId xmlns:a16="http://schemas.microsoft.com/office/drawing/2014/main" id="{864A331C-B632-0066-370B-F845B08764DB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1" name="Google Shape;9664;p30">
                <a:extLst>
                  <a:ext uri="{FF2B5EF4-FFF2-40B4-BE49-F238E27FC236}">
                    <a16:creationId xmlns:a16="http://schemas.microsoft.com/office/drawing/2014/main" id="{03D541C8-253C-E1E3-0951-93B26978EA30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2" name="Google Shape;9665;p30">
                <a:extLst>
                  <a:ext uri="{FF2B5EF4-FFF2-40B4-BE49-F238E27FC236}">
                    <a16:creationId xmlns:a16="http://schemas.microsoft.com/office/drawing/2014/main" id="{10575562-70F5-877D-2395-37AD444E1B4A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3" name="Google Shape;9666;p30">
                <a:extLst>
                  <a:ext uri="{FF2B5EF4-FFF2-40B4-BE49-F238E27FC236}">
                    <a16:creationId xmlns:a16="http://schemas.microsoft.com/office/drawing/2014/main" id="{B0AB5FD1-2CB8-5344-ACBB-3719A2C01A96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4" name="Google Shape;9667;p30">
                <a:extLst>
                  <a:ext uri="{FF2B5EF4-FFF2-40B4-BE49-F238E27FC236}">
                    <a16:creationId xmlns:a16="http://schemas.microsoft.com/office/drawing/2014/main" id="{4768BB28-69F0-0F95-5C94-8D7A96AB701A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5" name="Google Shape;9668;p30">
                <a:extLst>
                  <a:ext uri="{FF2B5EF4-FFF2-40B4-BE49-F238E27FC236}">
                    <a16:creationId xmlns:a16="http://schemas.microsoft.com/office/drawing/2014/main" id="{326BA494-2A9F-4729-AC2F-2C3DA8ECC3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6" name="Google Shape;9669;p30">
                <a:extLst>
                  <a:ext uri="{FF2B5EF4-FFF2-40B4-BE49-F238E27FC236}">
                    <a16:creationId xmlns:a16="http://schemas.microsoft.com/office/drawing/2014/main" id="{2CE4A1EE-9CF4-D0E8-F69C-9625FAD20318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7" name="Google Shape;9670;p30">
                <a:extLst>
                  <a:ext uri="{FF2B5EF4-FFF2-40B4-BE49-F238E27FC236}">
                    <a16:creationId xmlns:a16="http://schemas.microsoft.com/office/drawing/2014/main" id="{3368C3DA-0050-2297-654A-96897D2E5D6F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8" name="Google Shape;9671;p30">
                <a:extLst>
                  <a:ext uri="{FF2B5EF4-FFF2-40B4-BE49-F238E27FC236}">
                    <a16:creationId xmlns:a16="http://schemas.microsoft.com/office/drawing/2014/main" id="{55BF7076-3B40-929C-C52A-6D0E49A9935D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9" name="Google Shape;9672;p30">
                <a:extLst>
                  <a:ext uri="{FF2B5EF4-FFF2-40B4-BE49-F238E27FC236}">
                    <a16:creationId xmlns:a16="http://schemas.microsoft.com/office/drawing/2014/main" id="{1076CFFE-067E-FC29-F878-2C08533DF899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0" name="Google Shape;9673;p30">
                <a:extLst>
                  <a:ext uri="{FF2B5EF4-FFF2-40B4-BE49-F238E27FC236}">
                    <a16:creationId xmlns:a16="http://schemas.microsoft.com/office/drawing/2014/main" id="{266562C9-0195-E524-9AA7-6A3041743D0D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1" name="Google Shape;9674;p30">
                <a:extLst>
                  <a:ext uri="{FF2B5EF4-FFF2-40B4-BE49-F238E27FC236}">
                    <a16:creationId xmlns:a16="http://schemas.microsoft.com/office/drawing/2014/main" id="{294016D2-ADA0-5DDF-212F-7152FC5C98E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2" name="Google Shape;9675;p30">
                <a:extLst>
                  <a:ext uri="{FF2B5EF4-FFF2-40B4-BE49-F238E27FC236}">
                    <a16:creationId xmlns:a16="http://schemas.microsoft.com/office/drawing/2014/main" id="{FBAF1987-F1EA-F09B-3A0E-C6CB88FACF83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3" name="Google Shape;9676;p30">
                <a:extLst>
                  <a:ext uri="{FF2B5EF4-FFF2-40B4-BE49-F238E27FC236}">
                    <a16:creationId xmlns:a16="http://schemas.microsoft.com/office/drawing/2014/main" id="{9E3AA41C-42B5-AFCA-EEA0-828F65DDD329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4" name="Google Shape;9677;p30">
                <a:extLst>
                  <a:ext uri="{FF2B5EF4-FFF2-40B4-BE49-F238E27FC236}">
                    <a16:creationId xmlns:a16="http://schemas.microsoft.com/office/drawing/2014/main" id="{4E1BC27F-27B8-8D89-30DA-ECC065C0C34D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5" name="Google Shape;9678;p30">
                <a:extLst>
                  <a:ext uri="{FF2B5EF4-FFF2-40B4-BE49-F238E27FC236}">
                    <a16:creationId xmlns:a16="http://schemas.microsoft.com/office/drawing/2014/main" id="{619A224D-4701-F895-D0B5-0800072950E0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6" name="Google Shape;9679;p30">
                <a:extLst>
                  <a:ext uri="{FF2B5EF4-FFF2-40B4-BE49-F238E27FC236}">
                    <a16:creationId xmlns:a16="http://schemas.microsoft.com/office/drawing/2014/main" id="{92E1A2E6-D6AB-EB03-763C-495BED9E3B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7" name="Google Shape;9680;p30">
                <a:extLst>
                  <a:ext uri="{FF2B5EF4-FFF2-40B4-BE49-F238E27FC236}">
                    <a16:creationId xmlns:a16="http://schemas.microsoft.com/office/drawing/2014/main" id="{C5B7DCF5-7AEB-82EF-2550-A172B86D4CC3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8" name="Google Shape;9681;p30">
                <a:extLst>
                  <a:ext uri="{FF2B5EF4-FFF2-40B4-BE49-F238E27FC236}">
                    <a16:creationId xmlns:a16="http://schemas.microsoft.com/office/drawing/2014/main" id="{89B3522A-F8B6-79B6-3192-468331F3AA0A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9" name="Google Shape;9682;p30">
                <a:extLst>
                  <a:ext uri="{FF2B5EF4-FFF2-40B4-BE49-F238E27FC236}">
                    <a16:creationId xmlns:a16="http://schemas.microsoft.com/office/drawing/2014/main" id="{0152480A-AD6A-C633-2E08-CA8420624D36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0" name="Google Shape;9683;p30">
                <a:extLst>
                  <a:ext uri="{FF2B5EF4-FFF2-40B4-BE49-F238E27FC236}">
                    <a16:creationId xmlns:a16="http://schemas.microsoft.com/office/drawing/2014/main" id="{A0CFBAAC-3C4C-6A20-7980-8DFD97C94634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1" name="Google Shape;9684;p30">
                <a:extLst>
                  <a:ext uri="{FF2B5EF4-FFF2-40B4-BE49-F238E27FC236}">
                    <a16:creationId xmlns:a16="http://schemas.microsoft.com/office/drawing/2014/main" id="{B96254BC-3045-5C4D-7558-89F97F4A2F39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2" name="Google Shape;9685;p30">
                <a:extLst>
                  <a:ext uri="{FF2B5EF4-FFF2-40B4-BE49-F238E27FC236}">
                    <a16:creationId xmlns:a16="http://schemas.microsoft.com/office/drawing/2014/main" id="{9620CE09-8812-516C-6E26-F6E0A54B941F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3" name="Google Shape;9686;p30">
                <a:extLst>
                  <a:ext uri="{FF2B5EF4-FFF2-40B4-BE49-F238E27FC236}">
                    <a16:creationId xmlns:a16="http://schemas.microsoft.com/office/drawing/2014/main" id="{31F96AF6-6423-2BAF-A150-E3F9D00159AF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4" name="Google Shape;9687;p30">
                <a:extLst>
                  <a:ext uri="{FF2B5EF4-FFF2-40B4-BE49-F238E27FC236}">
                    <a16:creationId xmlns:a16="http://schemas.microsoft.com/office/drawing/2014/main" id="{0181BC64-D254-1CB6-95DE-B3270E4C6D4C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5" name="Google Shape;9688;p30">
                <a:extLst>
                  <a:ext uri="{FF2B5EF4-FFF2-40B4-BE49-F238E27FC236}">
                    <a16:creationId xmlns:a16="http://schemas.microsoft.com/office/drawing/2014/main" id="{64233E75-A076-1FA6-1F80-F345AA1977E7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6" name="Google Shape;9689;p30">
                <a:extLst>
                  <a:ext uri="{FF2B5EF4-FFF2-40B4-BE49-F238E27FC236}">
                    <a16:creationId xmlns:a16="http://schemas.microsoft.com/office/drawing/2014/main" id="{CD824716-0B92-015A-BB1A-BA7180A9FEF3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7" name="Google Shape;9690;p30">
                <a:extLst>
                  <a:ext uri="{FF2B5EF4-FFF2-40B4-BE49-F238E27FC236}">
                    <a16:creationId xmlns:a16="http://schemas.microsoft.com/office/drawing/2014/main" id="{26967918-10C6-67EB-7194-982C80EEC554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8" name="Google Shape;9691;p30">
                <a:extLst>
                  <a:ext uri="{FF2B5EF4-FFF2-40B4-BE49-F238E27FC236}">
                    <a16:creationId xmlns:a16="http://schemas.microsoft.com/office/drawing/2014/main" id="{73AEEE66-5C6B-451F-39BE-654F7725AE53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9" name="Google Shape;9692;p30">
                <a:extLst>
                  <a:ext uri="{FF2B5EF4-FFF2-40B4-BE49-F238E27FC236}">
                    <a16:creationId xmlns:a16="http://schemas.microsoft.com/office/drawing/2014/main" id="{77A6C615-F399-847F-6AF5-BB8E4E4C9AB8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0" name="Google Shape;9693;p30">
                <a:extLst>
                  <a:ext uri="{FF2B5EF4-FFF2-40B4-BE49-F238E27FC236}">
                    <a16:creationId xmlns:a16="http://schemas.microsoft.com/office/drawing/2014/main" id="{ECD57F73-9F2B-07B5-BDC7-BD93C57F3FC0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1" name="Google Shape;9694;p30">
                <a:extLst>
                  <a:ext uri="{FF2B5EF4-FFF2-40B4-BE49-F238E27FC236}">
                    <a16:creationId xmlns:a16="http://schemas.microsoft.com/office/drawing/2014/main" id="{02565D78-8A6E-A827-7380-BFB12CC5FB4F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2" name="Google Shape;9695;p30">
                <a:extLst>
                  <a:ext uri="{FF2B5EF4-FFF2-40B4-BE49-F238E27FC236}">
                    <a16:creationId xmlns:a16="http://schemas.microsoft.com/office/drawing/2014/main" id="{8FE2E864-941B-A0B0-B36D-CE211DDC9944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3" name="Google Shape;9696;p30">
                <a:extLst>
                  <a:ext uri="{FF2B5EF4-FFF2-40B4-BE49-F238E27FC236}">
                    <a16:creationId xmlns:a16="http://schemas.microsoft.com/office/drawing/2014/main" id="{8C3862DB-F932-6B05-4B08-6AA44BAF7568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4" name="Google Shape;9697;p30">
                <a:extLst>
                  <a:ext uri="{FF2B5EF4-FFF2-40B4-BE49-F238E27FC236}">
                    <a16:creationId xmlns:a16="http://schemas.microsoft.com/office/drawing/2014/main" id="{8B3F6022-D2AC-55C5-E27E-06CF6A63A5C3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5" name="Google Shape;9698;p30">
                <a:extLst>
                  <a:ext uri="{FF2B5EF4-FFF2-40B4-BE49-F238E27FC236}">
                    <a16:creationId xmlns:a16="http://schemas.microsoft.com/office/drawing/2014/main" id="{1830BE0D-BE9A-ABD2-431F-791BF362DD1D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6" name="Google Shape;9699;p30">
                <a:extLst>
                  <a:ext uri="{FF2B5EF4-FFF2-40B4-BE49-F238E27FC236}">
                    <a16:creationId xmlns:a16="http://schemas.microsoft.com/office/drawing/2014/main" id="{B150D5FA-9D02-A005-611F-088DAA0DB96E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7" name="Google Shape;9700;p30">
                <a:extLst>
                  <a:ext uri="{FF2B5EF4-FFF2-40B4-BE49-F238E27FC236}">
                    <a16:creationId xmlns:a16="http://schemas.microsoft.com/office/drawing/2014/main" id="{2D0C0519-295C-3F7A-764F-11E54C7484B2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8" name="Google Shape;9701;p30">
                <a:extLst>
                  <a:ext uri="{FF2B5EF4-FFF2-40B4-BE49-F238E27FC236}">
                    <a16:creationId xmlns:a16="http://schemas.microsoft.com/office/drawing/2014/main" id="{7C58F8AA-635C-D7E3-5521-42BFE16AE390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9" name="Google Shape;9702;p30">
                <a:extLst>
                  <a:ext uri="{FF2B5EF4-FFF2-40B4-BE49-F238E27FC236}">
                    <a16:creationId xmlns:a16="http://schemas.microsoft.com/office/drawing/2014/main" id="{EE66DADC-836C-D906-0C16-5DAFEEC7C09E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0" name="Google Shape;9703;p30">
                <a:extLst>
                  <a:ext uri="{FF2B5EF4-FFF2-40B4-BE49-F238E27FC236}">
                    <a16:creationId xmlns:a16="http://schemas.microsoft.com/office/drawing/2014/main" id="{D4F95C45-02EC-4934-1165-7EC101010916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1" name="Google Shape;9704;p30">
                <a:extLst>
                  <a:ext uri="{FF2B5EF4-FFF2-40B4-BE49-F238E27FC236}">
                    <a16:creationId xmlns:a16="http://schemas.microsoft.com/office/drawing/2014/main" id="{21E9E10E-2C8D-873E-D098-4AAFBD560FAF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2" name="Google Shape;9705;p30">
                <a:extLst>
                  <a:ext uri="{FF2B5EF4-FFF2-40B4-BE49-F238E27FC236}">
                    <a16:creationId xmlns:a16="http://schemas.microsoft.com/office/drawing/2014/main" id="{8AD90137-CB3A-6BB4-0AF5-44350C9B6484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3" name="Google Shape;9706;p30">
                <a:extLst>
                  <a:ext uri="{FF2B5EF4-FFF2-40B4-BE49-F238E27FC236}">
                    <a16:creationId xmlns:a16="http://schemas.microsoft.com/office/drawing/2014/main" id="{EA6485E5-F716-B26C-631E-9A3E1EBE94BD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4" name="Google Shape;9707;p30">
                <a:extLst>
                  <a:ext uri="{FF2B5EF4-FFF2-40B4-BE49-F238E27FC236}">
                    <a16:creationId xmlns:a16="http://schemas.microsoft.com/office/drawing/2014/main" id="{A73D7979-7F78-A2D5-BEE9-983E4FE84E4A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5" name="Google Shape;9708;p30">
                <a:extLst>
                  <a:ext uri="{FF2B5EF4-FFF2-40B4-BE49-F238E27FC236}">
                    <a16:creationId xmlns:a16="http://schemas.microsoft.com/office/drawing/2014/main" id="{5458931E-6838-88FE-4D88-AE0ABA5F0FE6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6" name="Google Shape;9709;p30">
                <a:extLst>
                  <a:ext uri="{FF2B5EF4-FFF2-40B4-BE49-F238E27FC236}">
                    <a16:creationId xmlns:a16="http://schemas.microsoft.com/office/drawing/2014/main" id="{9884D9DE-7F73-C197-0EA8-AF0ADD5824FD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7" name="Google Shape;9710;p30">
                <a:extLst>
                  <a:ext uri="{FF2B5EF4-FFF2-40B4-BE49-F238E27FC236}">
                    <a16:creationId xmlns:a16="http://schemas.microsoft.com/office/drawing/2014/main" id="{98CBBC2E-F6E0-D5CF-B64B-3073B5C54AB0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8" name="Google Shape;9711;p30">
                <a:extLst>
                  <a:ext uri="{FF2B5EF4-FFF2-40B4-BE49-F238E27FC236}">
                    <a16:creationId xmlns:a16="http://schemas.microsoft.com/office/drawing/2014/main" id="{282C4BAB-8B03-875E-D138-B404265132EC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9" name="Google Shape;9712;p30">
                <a:extLst>
                  <a:ext uri="{FF2B5EF4-FFF2-40B4-BE49-F238E27FC236}">
                    <a16:creationId xmlns:a16="http://schemas.microsoft.com/office/drawing/2014/main" id="{B9798B64-E4F8-F40B-93BC-327CB70D6C28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0" name="Google Shape;9713;p30">
                <a:extLst>
                  <a:ext uri="{FF2B5EF4-FFF2-40B4-BE49-F238E27FC236}">
                    <a16:creationId xmlns:a16="http://schemas.microsoft.com/office/drawing/2014/main" id="{08412FCD-503B-DC99-05D6-F5EB27C5209D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1" name="Google Shape;9714;p30">
                <a:extLst>
                  <a:ext uri="{FF2B5EF4-FFF2-40B4-BE49-F238E27FC236}">
                    <a16:creationId xmlns:a16="http://schemas.microsoft.com/office/drawing/2014/main" id="{BBC13254-5DF0-B960-9C7C-3B8D09F12F1F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2" name="Google Shape;9715;p30">
                <a:extLst>
                  <a:ext uri="{FF2B5EF4-FFF2-40B4-BE49-F238E27FC236}">
                    <a16:creationId xmlns:a16="http://schemas.microsoft.com/office/drawing/2014/main" id="{6EAEBE99-EF69-61BF-91C0-DCC159BF7DFB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3" name="Google Shape;9716;p30">
                <a:extLst>
                  <a:ext uri="{FF2B5EF4-FFF2-40B4-BE49-F238E27FC236}">
                    <a16:creationId xmlns:a16="http://schemas.microsoft.com/office/drawing/2014/main" id="{70BBA0CC-B96A-6FA5-7749-03A4D8359932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4" name="Google Shape;9717;p30">
                <a:extLst>
                  <a:ext uri="{FF2B5EF4-FFF2-40B4-BE49-F238E27FC236}">
                    <a16:creationId xmlns:a16="http://schemas.microsoft.com/office/drawing/2014/main" id="{DA14751D-E535-6866-2613-35AA47CB6F2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5" name="Google Shape;9718;p30">
                <a:extLst>
                  <a:ext uri="{FF2B5EF4-FFF2-40B4-BE49-F238E27FC236}">
                    <a16:creationId xmlns:a16="http://schemas.microsoft.com/office/drawing/2014/main" id="{D39F28E5-19ED-9628-6711-E7A940A49B55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6" name="Google Shape;9719;p30">
                <a:extLst>
                  <a:ext uri="{FF2B5EF4-FFF2-40B4-BE49-F238E27FC236}">
                    <a16:creationId xmlns:a16="http://schemas.microsoft.com/office/drawing/2014/main" id="{A82A0903-6D92-F695-B9FC-3D0BC4C4C8A5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7" name="Google Shape;9720;p30">
                <a:extLst>
                  <a:ext uri="{FF2B5EF4-FFF2-40B4-BE49-F238E27FC236}">
                    <a16:creationId xmlns:a16="http://schemas.microsoft.com/office/drawing/2014/main" id="{C41B2D60-81A5-CB0F-C4D4-EBD93CFADE41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8" name="Google Shape;9721;p30">
                <a:extLst>
                  <a:ext uri="{FF2B5EF4-FFF2-40B4-BE49-F238E27FC236}">
                    <a16:creationId xmlns:a16="http://schemas.microsoft.com/office/drawing/2014/main" id="{59E2CB53-4587-46F7-E7E1-7C2573827020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9" name="Google Shape;9722;p30">
                <a:extLst>
                  <a:ext uri="{FF2B5EF4-FFF2-40B4-BE49-F238E27FC236}">
                    <a16:creationId xmlns:a16="http://schemas.microsoft.com/office/drawing/2014/main" id="{741B7819-0C0A-6F44-475F-A22A4784F6A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0" name="Google Shape;9723;p30">
                <a:extLst>
                  <a:ext uri="{FF2B5EF4-FFF2-40B4-BE49-F238E27FC236}">
                    <a16:creationId xmlns:a16="http://schemas.microsoft.com/office/drawing/2014/main" id="{C22CE31F-0307-1EAF-B6F4-344234E07FCB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1" name="Google Shape;9724;p30">
                <a:extLst>
                  <a:ext uri="{FF2B5EF4-FFF2-40B4-BE49-F238E27FC236}">
                    <a16:creationId xmlns:a16="http://schemas.microsoft.com/office/drawing/2014/main" id="{68F778FD-38C2-97DF-BE7D-77967E08226E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2" name="Google Shape;9725;p30">
                <a:extLst>
                  <a:ext uri="{FF2B5EF4-FFF2-40B4-BE49-F238E27FC236}">
                    <a16:creationId xmlns:a16="http://schemas.microsoft.com/office/drawing/2014/main" id="{5AC60105-C767-033C-8B1C-F2ECD527D44D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3" name="Google Shape;9726;p30">
                <a:extLst>
                  <a:ext uri="{FF2B5EF4-FFF2-40B4-BE49-F238E27FC236}">
                    <a16:creationId xmlns:a16="http://schemas.microsoft.com/office/drawing/2014/main" id="{3EF61C38-6514-961F-B043-899ADB3AA320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4" name="Google Shape;9727;p30">
                <a:extLst>
                  <a:ext uri="{FF2B5EF4-FFF2-40B4-BE49-F238E27FC236}">
                    <a16:creationId xmlns:a16="http://schemas.microsoft.com/office/drawing/2014/main" id="{6CFAF02C-3BF8-322E-7795-78C6C16BD4C3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5" name="Google Shape;9728;p30">
                <a:extLst>
                  <a:ext uri="{FF2B5EF4-FFF2-40B4-BE49-F238E27FC236}">
                    <a16:creationId xmlns:a16="http://schemas.microsoft.com/office/drawing/2014/main" id="{F0674272-C731-647B-1957-D51BE8452D97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6" name="Google Shape;9729;p30">
              <a:extLst>
                <a:ext uri="{FF2B5EF4-FFF2-40B4-BE49-F238E27FC236}">
                  <a16:creationId xmlns:a16="http://schemas.microsoft.com/office/drawing/2014/main" id="{4BE98D4F-BFF6-5CA2-96CA-66195BF93C66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4047" name="Google Shape;9730;p30">
                <a:extLst>
                  <a:ext uri="{FF2B5EF4-FFF2-40B4-BE49-F238E27FC236}">
                    <a16:creationId xmlns:a16="http://schemas.microsoft.com/office/drawing/2014/main" id="{228DAD7A-AE40-8A36-C94A-1F1CA0E47E5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8" name="Google Shape;9731;p30">
                <a:extLst>
                  <a:ext uri="{FF2B5EF4-FFF2-40B4-BE49-F238E27FC236}">
                    <a16:creationId xmlns:a16="http://schemas.microsoft.com/office/drawing/2014/main" id="{B201096C-0942-DA68-E3A4-55EA67190911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9" name="Google Shape;9732;p30">
                <a:extLst>
                  <a:ext uri="{FF2B5EF4-FFF2-40B4-BE49-F238E27FC236}">
                    <a16:creationId xmlns:a16="http://schemas.microsoft.com/office/drawing/2014/main" id="{F1DCE962-A0A4-AE17-7FF3-D75EA9AA936E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0" name="Google Shape;9733;p30">
                <a:extLst>
                  <a:ext uri="{FF2B5EF4-FFF2-40B4-BE49-F238E27FC236}">
                    <a16:creationId xmlns:a16="http://schemas.microsoft.com/office/drawing/2014/main" id="{D80CC858-5DDC-0742-E0FE-855B8AEB5830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1" name="Google Shape;9734;p30">
                <a:extLst>
                  <a:ext uri="{FF2B5EF4-FFF2-40B4-BE49-F238E27FC236}">
                    <a16:creationId xmlns:a16="http://schemas.microsoft.com/office/drawing/2014/main" id="{5F07D738-4D33-B146-3B37-205A6F07FF6E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2" name="Google Shape;9735;p30">
                <a:extLst>
                  <a:ext uri="{FF2B5EF4-FFF2-40B4-BE49-F238E27FC236}">
                    <a16:creationId xmlns:a16="http://schemas.microsoft.com/office/drawing/2014/main" id="{5C3CBE35-1982-5307-D861-C4BCFF92838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3" name="Google Shape;9736;p30">
                <a:extLst>
                  <a:ext uri="{FF2B5EF4-FFF2-40B4-BE49-F238E27FC236}">
                    <a16:creationId xmlns:a16="http://schemas.microsoft.com/office/drawing/2014/main" id="{25131865-808A-C68C-5A7E-86A778CF1487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4" name="Google Shape;9737;p30">
                <a:extLst>
                  <a:ext uri="{FF2B5EF4-FFF2-40B4-BE49-F238E27FC236}">
                    <a16:creationId xmlns:a16="http://schemas.microsoft.com/office/drawing/2014/main" id="{FB0DFE73-801C-A6B8-2A52-BC9A26BAA0BA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5" name="Google Shape;9738;p30">
                <a:extLst>
                  <a:ext uri="{FF2B5EF4-FFF2-40B4-BE49-F238E27FC236}">
                    <a16:creationId xmlns:a16="http://schemas.microsoft.com/office/drawing/2014/main" id="{CD92BD17-EA59-C052-6DB6-ADC9566DE70D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6" name="Google Shape;9739;p30">
                <a:extLst>
                  <a:ext uri="{FF2B5EF4-FFF2-40B4-BE49-F238E27FC236}">
                    <a16:creationId xmlns:a16="http://schemas.microsoft.com/office/drawing/2014/main" id="{F401E97D-FF7C-0695-E7A5-E82B16CC596D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7" name="Google Shape;9740;p30">
                <a:extLst>
                  <a:ext uri="{FF2B5EF4-FFF2-40B4-BE49-F238E27FC236}">
                    <a16:creationId xmlns:a16="http://schemas.microsoft.com/office/drawing/2014/main" id="{5D110848-66CF-F786-2120-DB59B16BE0F6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8" name="Google Shape;9741;p30">
                <a:extLst>
                  <a:ext uri="{FF2B5EF4-FFF2-40B4-BE49-F238E27FC236}">
                    <a16:creationId xmlns:a16="http://schemas.microsoft.com/office/drawing/2014/main" id="{D5BE24CE-DB9D-02DA-D3A4-2F3A030C9432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9" name="Google Shape;9742;p30">
                <a:extLst>
                  <a:ext uri="{FF2B5EF4-FFF2-40B4-BE49-F238E27FC236}">
                    <a16:creationId xmlns:a16="http://schemas.microsoft.com/office/drawing/2014/main" id="{815F3041-3B7F-3169-D30C-F976804B902F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0" name="Google Shape;9743;p30">
                <a:extLst>
                  <a:ext uri="{FF2B5EF4-FFF2-40B4-BE49-F238E27FC236}">
                    <a16:creationId xmlns:a16="http://schemas.microsoft.com/office/drawing/2014/main" id="{14C4FB3D-B066-C9BA-6442-AF5038070219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1" name="Google Shape;9744;p30">
                <a:extLst>
                  <a:ext uri="{FF2B5EF4-FFF2-40B4-BE49-F238E27FC236}">
                    <a16:creationId xmlns:a16="http://schemas.microsoft.com/office/drawing/2014/main" id="{E3B6B1F5-DB3A-270D-98FC-DF4FDE36302B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2" name="Google Shape;9745;p30">
                <a:extLst>
                  <a:ext uri="{FF2B5EF4-FFF2-40B4-BE49-F238E27FC236}">
                    <a16:creationId xmlns:a16="http://schemas.microsoft.com/office/drawing/2014/main" id="{2BEB0F0A-CD24-733B-873B-E58E3AF2FEE6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3" name="Google Shape;9746;p30">
                <a:extLst>
                  <a:ext uri="{FF2B5EF4-FFF2-40B4-BE49-F238E27FC236}">
                    <a16:creationId xmlns:a16="http://schemas.microsoft.com/office/drawing/2014/main" id="{F48B5553-2084-042F-02AF-E53AB711E51D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4" name="Google Shape;9747;p30">
                <a:extLst>
                  <a:ext uri="{FF2B5EF4-FFF2-40B4-BE49-F238E27FC236}">
                    <a16:creationId xmlns:a16="http://schemas.microsoft.com/office/drawing/2014/main" id="{4E6F5EDE-18D8-EEDA-DFFB-599ABF729361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5" name="Google Shape;9748;p30">
                <a:extLst>
                  <a:ext uri="{FF2B5EF4-FFF2-40B4-BE49-F238E27FC236}">
                    <a16:creationId xmlns:a16="http://schemas.microsoft.com/office/drawing/2014/main" id="{EBB23037-D571-059D-7693-25FBD366E929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6" name="Google Shape;9749;p30">
                <a:extLst>
                  <a:ext uri="{FF2B5EF4-FFF2-40B4-BE49-F238E27FC236}">
                    <a16:creationId xmlns:a16="http://schemas.microsoft.com/office/drawing/2014/main" id="{5B1F3194-AA1F-27C8-97A0-163971E93DA4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7" name="Google Shape;9750;p30">
                <a:extLst>
                  <a:ext uri="{FF2B5EF4-FFF2-40B4-BE49-F238E27FC236}">
                    <a16:creationId xmlns:a16="http://schemas.microsoft.com/office/drawing/2014/main" id="{F8BA85C6-FB0A-D149-A290-F3956E416068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8" name="Google Shape;9751;p30">
                <a:extLst>
                  <a:ext uri="{FF2B5EF4-FFF2-40B4-BE49-F238E27FC236}">
                    <a16:creationId xmlns:a16="http://schemas.microsoft.com/office/drawing/2014/main" id="{8CEFCEC5-8A59-B944-F349-02B6402362BF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9" name="Google Shape;9752;p30">
                <a:extLst>
                  <a:ext uri="{FF2B5EF4-FFF2-40B4-BE49-F238E27FC236}">
                    <a16:creationId xmlns:a16="http://schemas.microsoft.com/office/drawing/2014/main" id="{A9D061D3-2C3F-CFA8-FE42-4247FF9CCAFD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0" name="Google Shape;9753;p30">
                <a:extLst>
                  <a:ext uri="{FF2B5EF4-FFF2-40B4-BE49-F238E27FC236}">
                    <a16:creationId xmlns:a16="http://schemas.microsoft.com/office/drawing/2014/main" id="{2ECD0208-16F4-2097-B884-574994B85A5B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1" name="Google Shape;9754;p30">
                <a:extLst>
                  <a:ext uri="{FF2B5EF4-FFF2-40B4-BE49-F238E27FC236}">
                    <a16:creationId xmlns:a16="http://schemas.microsoft.com/office/drawing/2014/main" id="{DAD7A292-2B4B-FF34-9D6E-97A86C47F492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2" name="Google Shape;9755;p30">
                <a:extLst>
                  <a:ext uri="{FF2B5EF4-FFF2-40B4-BE49-F238E27FC236}">
                    <a16:creationId xmlns:a16="http://schemas.microsoft.com/office/drawing/2014/main" id="{E6B67C2B-0AB3-31AC-DB74-41631FC4912F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3" name="Google Shape;9756;p30">
                <a:extLst>
                  <a:ext uri="{FF2B5EF4-FFF2-40B4-BE49-F238E27FC236}">
                    <a16:creationId xmlns:a16="http://schemas.microsoft.com/office/drawing/2014/main" id="{57DF1451-2042-5207-05B2-23CF6568ADD4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4" name="Google Shape;9757;p30">
                <a:extLst>
                  <a:ext uri="{FF2B5EF4-FFF2-40B4-BE49-F238E27FC236}">
                    <a16:creationId xmlns:a16="http://schemas.microsoft.com/office/drawing/2014/main" id="{36CA126B-64BA-D0A4-D8E4-29AADDE29E3B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5" name="Google Shape;9758;p30">
                <a:extLst>
                  <a:ext uri="{FF2B5EF4-FFF2-40B4-BE49-F238E27FC236}">
                    <a16:creationId xmlns:a16="http://schemas.microsoft.com/office/drawing/2014/main" id="{1DD08232-0A46-E965-1656-8DC13CD6444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6" name="Google Shape;9759;p30">
                <a:extLst>
                  <a:ext uri="{FF2B5EF4-FFF2-40B4-BE49-F238E27FC236}">
                    <a16:creationId xmlns:a16="http://schemas.microsoft.com/office/drawing/2014/main" id="{E7D0CC33-8157-1436-A472-7A4857AE2921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7" name="Google Shape;9760;p30">
                <a:extLst>
                  <a:ext uri="{FF2B5EF4-FFF2-40B4-BE49-F238E27FC236}">
                    <a16:creationId xmlns:a16="http://schemas.microsoft.com/office/drawing/2014/main" id="{F305B574-4990-DFB7-6020-20BA49584B40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8" name="Google Shape;9761;p30">
                <a:extLst>
                  <a:ext uri="{FF2B5EF4-FFF2-40B4-BE49-F238E27FC236}">
                    <a16:creationId xmlns:a16="http://schemas.microsoft.com/office/drawing/2014/main" id="{7E1057B8-551B-3622-B198-8E9CA5513976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9" name="Google Shape;9762;p30">
                <a:extLst>
                  <a:ext uri="{FF2B5EF4-FFF2-40B4-BE49-F238E27FC236}">
                    <a16:creationId xmlns:a16="http://schemas.microsoft.com/office/drawing/2014/main" id="{DB1F172E-E818-D5FD-5D05-FDD3BCBAF7E4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0" name="Google Shape;9763;p30">
                <a:extLst>
                  <a:ext uri="{FF2B5EF4-FFF2-40B4-BE49-F238E27FC236}">
                    <a16:creationId xmlns:a16="http://schemas.microsoft.com/office/drawing/2014/main" id="{67AEE3CB-C3EA-96D7-E41F-71F4F898730F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1" name="Google Shape;9764;p30">
                <a:extLst>
                  <a:ext uri="{FF2B5EF4-FFF2-40B4-BE49-F238E27FC236}">
                    <a16:creationId xmlns:a16="http://schemas.microsoft.com/office/drawing/2014/main" id="{CD031576-9458-821F-A3C1-8FD05989634A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2" name="Google Shape;9765;p30">
                <a:extLst>
                  <a:ext uri="{FF2B5EF4-FFF2-40B4-BE49-F238E27FC236}">
                    <a16:creationId xmlns:a16="http://schemas.microsoft.com/office/drawing/2014/main" id="{A4FC9B7B-830A-E306-89EA-071E47E3FDE8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3" name="Google Shape;9766;p30">
                <a:extLst>
                  <a:ext uri="{FF2B5EF4-FFF2-40B4-BE49-F238E27FC236}">
                    <a16:creationId xmlns:a16="http://schemas.microsoft.com/office/drawing/2014/main" id="{35F6FFD6-CA57-2334-79E8-A923EA4C83DB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4" name="Google Shape;9767;p30">
                <a:extLst>
                  <a:ext uri="{FF2B5EF4-FFF2-40B4-BE49-F238E27FC236}">
                    <a16:creationId xmlns:a16="http://schemas.microsoft.com/office/drawing/2014/main" id="{77299E85-D852-E6BC-24C4-96F01BF4EC11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5" name="Google Shape;9768;p30">
                <a:extLst>
                  <a:ext uri="{FF2B5EF4-FFF2-40B4-BE49-F238E27FC236}">
                    <a16:creationId xmlns:a16="http://schemas.microsoft.com/office/drawing/2014/main" id="{2E208B7A-6577-4964-DBB0-A228704185A6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6" name="Google Shape;9769;p30">
                <a:extLst>
                  <a:ext uri="{FF2B5EF4-FFF2-40B4-BE49-F238E27FC236}">
                    <a16:creationId xmlns:a16="http://schemas.microsoft.com/office/drawing/2014/main" id="{D417653D-4CDB-7527-88AA-42287AA78396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7" name="Google Shape;9770;p30">
                <a:extLst>
                  <a:ext uri="{FF2B5EF4-FFF2-40B4-BE49-F238E27FC236}">
                    <a16:creationId xmlns:a16="http://schemas.microsoft.com/office/drawing/2014/main" id="{28072886-8637-FACE-3D6A-C7291013F735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8" name="Google Shape;9771;p30">
                <a:extLst>
                  <a:ext uri="{FF2B5EF4-FFF2-40B4-BE49-F238E27FC236}">
                    <a16:creationId xmlns:a16="http://schemas.microsoft.com/office/drawing/2014/main" id="{25CC894B-A1A9-3F1C-B9AC-393222BF5464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9" name="Google Shape;9772;p30">
                <a:extLst>
                  <a:ext uri="{FF2B5EF4-FFF2-40B4-BE49-F238E27FC236}">
                    <a16:creationId xmlns:a16="http://schemas.microsoft.com/office/drawing/2014/main" id="{BD9E044D-E4FF-9C58-F6E4-8426876963A0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0" name="Google Shape;9773;p30">
                <a:extLst>
                  <a:ext uri="{FF2B5EF4-FFF2-40B4-BE49-F238E27FC236}">
                    <a16:creationId xmlns:a16="http://schemas.microsoft.com/office/drawing/2014/main" id="{30972265-A188-6333-DC42-37E098685115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1" name="Google Shape;9774;p30">
                <a:extLst>
                  <a:ext uri="{FF2B5EF4-FFF2-40B4-BE49-F238E27FC236}">
                    <a16:creationId xmlns:a16="http://schemas.microsoft.com/office/drawing/2014/main" id="{09788A0E-60D9-5FBE-B01D-EC836EE3B651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2" name="Google Shape;9775;p30">
                <a:extLst>
                  <a:ext uri="{FF2B5EF4-FFF2-40B4-BE49-F238E27FC236}">
                    <a16:creationId xmlns:a16="http://schemas.microsoft.com/office/drawing/2014/main" id="{16CB1BEE-6EB2-8BBF-B45E-62BEE01CCD84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3" name="Google Shape;9776;p30">
                <a:extLst>
                  <a:ext uri="{FF2B5EF4-FFF2-40B4-BE49-F238E27FC236}">
                    <a16:creationId xmlns:a16="http://schemas.microsoft.com/office/drawing/2014/main" id="{6FB25622-591A-298D-E2AA-F47F2FD82725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4" name="Google Shape;9777;p30">
                <a:extLst>
                  <a:ext uri="{FF2B5EF4-FFF2-40B4-BE49-F238E27FC236}">
                    <a16:creationId xmlns:a16="http://schemas.microsoft.com/office/drawing/2014/main" id="{8C561636-F52C-82B7-9090-AC9831E1E963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5" name="Google Shape;9778;p30">
                <a:extLst>
                  <a:ext uri="{FF2B5EF4-FFF2-40B4-BE49-F238E27FC236}">
                    <a16:creationId xmlns:a16="http://schemas.microsoft.com/office/drawing/2014/main" id="{A57471F9-FD9B-A93B-E2F6-2EE38FA259B5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6" name="Google Shape;9779;p30">
                <a:extLst>
                  <a:ext uri="{FF2B5EF4-FFF2-40B4-BE49-F238E27FC236}">
                    <a16:creationId xmlns:a16="http://schemas.microsoft.com/office/drawing/2014/main" id="{A8DE5CC3-BCA0-B10C-EBA4-D8442BC3B13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7" name="Google Shape;9780;p30">
                <a:extLst>
                  <a:ext uri="{FF2B5EF4-FFF2-40B4-BE49-F238E27FC236}">
                    <a16:creationId xmlns:a16="http://schemas.microsoft.com/office/drawing/2014/main" id="{A89F531A-478B-E27E-0F97-9F8A1AA92C36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8" name="Google Shape;9781;p30">
                <a:extLst>
                  <a:ext uri="{FF2B5EF4-FFF2-40B4-BE49-F238E27FC236}">
                    <a16:creationId xmlns:a16="http://schemas.microsoft.com/office/drawing/2014/main" id="{2E17EC9D-18BC-D36F-F6E9-116BF8581870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9" name="Google Shape;9782;p30">
                <a:extLst>
                  <a:ext uri="{FF2B5EF4-FFF2-40B4-BE49-F238E27FC236}">
                    <a16:creationId xmlns:a16="http://schemas.microsoft.com/office/drawing/2014/main" id="{042B2EA3-FEEC-68B1-3BDD-585476EE167C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0" name="Google Shape;9783;p30">
                <a:extLst>
                  <a:ext uri="{FF2B5EF4-FFF2-40B4-BE49-F238E27FC236}">
                    <a16:creationId xmlns:a16="http://schemas.microsoft.com/office/drawing/2014/main" id="{C753D4BD-3DF8-3949-6AFF-5136188DE54C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1" name="Google Shape;9784;p30">
                <a:extLst>
                  <a:ext uri="{FF2B5EF4-FFF2-40B4-BE49-F238E27FC236}">
                    <a16:creationId xmlns:a16="http://schemas.microsoft.com/office/drawing/2014/main" id="{6644481F-A5CD-CA71-18A4-6CE65973A2EF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2" name="Google Shape;9785;p30">
                <a:extLst>
                  <a:ext uri="{FF2B5EF4-FFF2-40B4-BE49-F238E27FC236}">
                    <a16:creationId xmlns:a16="http://schemas.microsoft.com/office/drawing/2014/main" id="{590229E1-EBE6-CB65-9ADA-B280147BA50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3" name="Google Shape;9786;p30">
                <a:extLst>
                  <a:ext uri="{FF2B5EF4-FFF2-40B4-BE49-F238E27FC236}">
                    <a16:creationId xmlns:a16="http://schemas.microsoft.com/office/drawing/2014/main" id="{75E57618-16A8-7BBC-05A1-D21E4263B8C6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4" name="Google Shape;9787;p30">
                <a:extLst>
                  <a:ext uri="{FF2B5EF4-FFF2-40B4-BE49-F238E27FC236}">
                    <a16:creationId xmlns:a16="http://schemas.microsoft.com/office/drawing/2014/main" id="{379125B3-F3D6-FF97-7877-48107F6BD84C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5" name="Google Shape;9788;p30">
                <a:extLst>
                  <a:ext uri="{FF2B5EF4-FFF2-40B4-BE49-F238E27FC236}">
                    <a16:creationId xmlns:a16="http://schemas.microsoft.com/office/drawing/2014/main" id="{D4516D28-0047-BF60-24B1-04AFD684EDCB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6" name="Google Shape;9789;p30">
                <a:extLst>
                  <a:ext uri="{FF2B5EF4-FFF2-40B4-BE49-F238E27FC236}">
                    <a16:creationId xmlns:a16="http://schemas.microsoft.com/office/drawing/2014/main" id="{485ADEBE-3DC1-7B17-6626-D3442FB02C0F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7" name="Google Shape;9790;p30">
                <a:extLst>
                  <a:ext uri="{FF2B5EF4-FFF2-40B4-BE49-F238E27FC236}">
                    <a16:creationId xmlns:a16="http://schemas.microsoft.com/office/drawing/2014/main" id="{91401175-76C8-E28F-E70D-4BE0448BFD2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8" name="Google Shape;9791;p30">
                <a:extLst>
                  <a:ext uri="{FF2B5EF4-FFF2-40B4-BE49-F238E27FC236}">
                    <a16:creationId xmlns:a16="http://schemas.microsoft.com/office/drawing/2014/main" id="{83D30395-62ED-6A59-33B1-610B4D4088DA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9" name="Google Shape;9792;p30">
                <a:extLst>
                  <a:ext uri="{FF2B5EF4-FFF2-40B4-BE49-F238E27FC236}">
                    <a16:creationId xmlns:a16="http://schemas.microsoft.com/office/drawing/2014/main" id="{AB001928-11A8-FA01-3706-5D6656BAB55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0" name="Google Shape;9793;p30">
                <a:extLst>
                  <a:ext uri="{FF2B5EF4-FFF2-40B4-BE49-F238E27FC236}">
                    <a16:creationId xmlns:a16="http://schemas.microsoft.com/office/drawing/2014/main" id="{27A8ABE8-5C83-6076-E5FF-02D0339A9479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1" name="Google Shape;9794;p30">
                <a:extLst>
                  <a:ext uri="{FF2B5EF4-FFF2-40B4-BE49-F238E27FC236}">
                    <a16:creationId xmlns:a16="http://schemas.microsoft.com/office/drawing/2014/main" id="{521B671E-9E83-FE66-5D04-4900A4B2A904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2" name="Google Shape;9795;p30">
                <a:extLst>
                  <a:ext uri="{FF2B5EF4-FFF2-40B4-BE49-F238E27FC236}">
                    <a16:creationId xmlns:a16="http://schemas.microsoft.com/office/drawing/2014/main" id="{D03216E3-914C-61D8-15D6-70966B03FFE7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3" name="Google Shape;9796;p30">
                <a:extLst>
                  <a:ext uri="{FF2B5EF4-FFF2-40B4-BE49-F238E27FC236}">
                    <a16:creationId xmlns:a16="http://schemas.microsoft.com/office/drawing/2014/main" id="{44FED9E8-C5CE-F56D-FF8B-4A8942645ACA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4" name="Google Shape;9797;p30">
                <a:extLst>
                  <a:ext uri="{FF2B5EF4-FFF2-40B4-BE49-F238E27FC236}">
                    <a16:creationId xmlns:a16="http://schemas.microsoft.com/office/drawing/2014/main" id="{9075BFAC-3708-E7F8-4ED4-C506E5A996B8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5" name="Google Shape;9798;p30">
                <a:extLst>
                  <a:ext uri="{FF2B5EF4-FFF2-40B4-BE49-F238E27FC236}">
                    <a16:creationId xmlns:a16="http://schemas.microsoft.com/office/drawing/2014/main" id="{5FAAA1A0-EABA-4D98-CD57-F5176BF43FF7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6" name="Google Shape;9799;p30">
                <a:extLst>
                  <a:ext uri="{FF2B5EF4-FFF2-40B4-BE49-F238E27FC236}">
                    <a16:creationId xmlns:a16="http://schemas.microsoft.com/office/drawing/2014/main" id="{1486B57D-CCCD-E73D-536C-22C28EF4F28F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7" name="Google Shape;9800;p30">
                <a:extLst>
                  <a:ext uri="{FF2B5EF4-FFF2-40B4-BE49-F238E27FC236}">
                    <a16:creationId xmlns:a16="http://schemas.microsoft.com/office/drawing/2014/main" id="{D05DBA8B-3D04-512A-E48E-3152356A0805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8" name="Google Shape;9801;p30">
                <a:extLst>
                  <a:ext uri="{FF2B5EF4-FFF2-40B4-BE49-F238E27FC236}">
                    <a16:creationId xmlns:a16="http://schemas.microsoft.com/office/drawing/2014/main" id="{21B07968-B2B7-7F1D-6F29-D65EB16C20F9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9" name="Google Shape;9802;p30">
                <a:extLst>
                  <a:ext uri="{FF2B5EF4-FFF2-40B4-BE49-F238E27FC236}">
                    <a16:creationId xmlns:a16="http://schemas.microsoft.com/office/drawing/2014/main" id="{9DB088AD-0D77-7A50-E33C-1B711F72A4EE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0" name="Google Shape;9803;p30">
                <a:extLst>
                  <a:ext uri="{FF2B5EF4-FFF2-40B4-BE49-F238E27FC236}">
                    <a16:creationId xmlns:a16="http://schemas.microsoft.com/office/drawing/2014/main" id="{D85629A1-51EE-7D2D-085A-2D3C25E6B7C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1" name="Google Shape;9804;p30">
                <a:extLst>
                  <a:ext uri="{FF2B5EF4-FFF2-40B4-BE49-F238E27FC236}">
                    <a16:creationId xmlns:a16="http://schemas.microsoft.com/office/drawing/2014/main" id="{B4380F3B-3CEE-6330-7D5F-94814653779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2" name="Google Shape;9805;p30">
                <a:extLst>
                  <a:ext uri="{FF2B5EF4-FFF2-40B4-BE49-F238E27FC236}">
                    <a16:creationId xmlns:a16="http://schemas.microsoft.com/office/drawing/2014/main" id="{92B38FE2-7917-6D1A-7B5A-7A95B66031A7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3" name="Google Shape;9806;p30">
                <a:extLst>
                  <a:ext uri="{FF2B5EF4-FFF2-40B4-BE49-F238E27FC236}">
                    <a16:creationId xmlns:a16="http://schemas.microsoft.com/office/drawing/2014/main" id="{8EF1E46E-3413-6FFB-39B8-36FB07AD2190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4" name="Google Shape;9807;p30">
                <a:extLst>
                  <a:ext uri="{FF2B5EF4-FFF2-40B4-BE49-F238E27FC236}">
                    <a16:creationId xmlns:a16="http://schemas.microsoft.com/office/drawing/2014/main" id="{AA5510D9-06F7-062B-987E-9AC70B93E4A0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5" name="Google Shape;9808;p30">
                <a:extLst>
                  <a:ext uri="{FF2B5EF4-FFF2-40B4-BE49-F238E27FC236}">
                    <a16:creationId xmlns:a16="http://schemas.microsoft.com/office/drawing/2014/main" id="{E40A68BE-DF27-0FAB-39BD-8AD27EE1C7B8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6" name="Google Shape;9809;p30">
                <a:extLst>
                  <a:ext uri="{FF2B5EF4-FFF2-40B4-BE49-F238E27FC236}">
                    <a16:creationId xmlns:a16="http://schemas.microsoft.com/office/drawing/2014/main" id="{2FE61BC6-9542-8981-15C5-81C4CBA74518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7" name="Google Shape;9810;p30">
                <a:extLst>
                  <a:ext uri="{FF2B5EF4-FFF2-40B4-BE49-F238E27FC236}">
                    <a16:creationId xmlns:a16="http://schemas.microsoft.com/office/drawing/2014/main" id="{553C3539-AA35-1ADB-5267-D6391F071A8D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8" name="Google Shape;9811;p30">
                <a:extLst>
                  <a:ext uri="{FF2B5EF4-FFF2-40B4-BE49-F238E27FC236}">
                    <a16:creationId xmlns:a16="http://schemas.microsoft.com/office/drawing/2014/main" id="{7204AF88-AEA5-93C9-F3EF-BD12A8F63C60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9" name="Google Shape;9812;p30">
                <a:extLst>
                  <a:ext uri="{FF2B5EF4-FFF2-40B4-BE49-F238E27FC236}">
                    <a16:creationId xmlns:a16="http://schemas.microsoft.com/office/drawing/2014/main" id="{054649E3-6A22-5A70-63AD-A30460D67141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0" name="Google Shape;9813;p30">
                <a:extLst>
                  <a:ext uri="{FF2B5EF4-FFF2-40B4-BE49-F238E27FC236}">
                    <a16:creationId xmlns:a16="http://schemas.microsoft.com/office/drawing/2014/main" id="{81666298-9337-9A38-2633-4259629D1E1D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1" name="Google Shape;9814;p30">
                <a:extLst>
                  <a:ext uri="{FF2B5EF4-FFF2-40B4-BE49-F238E27FC236}">
                    <a16:creationId xmlns:a16="http://schemas.microsoft.com/office/drawing/2014/main" id="{8ADCA450-6305-9D26-CB90-C589901B7C7E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2" name="Google Shape;9815;p30">
                <a:extLst>
                  <a:ext uri="{FF2B5EF4-FFF2-40B4-BE49-F238E27FC236}">
                    <a16:creationId xmlns:a16="http://schemas.microsoft.com/office/drawing/2014/main" id="{B9352687-AE48-CD20-069B-ECA75F02CF6D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3" name="Google Shape;9816;p30">
                <a:extLst>
                  <a:ext uri="{FF2B5EF4-FFF2-40B4-BE49-F238E27FC236}">
                    <a16:creationId xmlns:a16="http://schemas.microsoft.com/office/drawing/2014/main" id="{AA9A90D5-27A8-DED2-FDD9-F92DA30650D9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4" name="Google Shape;9817;p30">
                <a:extLst>
                  <a:ext uri="{FF2B5EF4-FFF2-40B4-BE49-F238E27FC236}">
                    <a16:creationId xmlns:a16="http://schemas.microsoft.com/office/drawing/2014/main" id="{BA88CE2D-0587-2A36-B0A8-57ED4B0174B7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5" name="Google Shape;9818;p30">
                <a:extLst>
                  <a:ext uri="{FF2B5EF4-FFF2-40B4-BE49-F238E27FC236}">
                    <a16:creationId xmlns:a16="http://schemas.microsoft.com/office/drawing/2014/main" id="{768F7C5C-AB91-8FD7-B7F2-47C1833887D5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6" name="Google Shape;9819;p30">
                <a:extLst>
                  <a:ext uri="{FF2B5EF4-FFF2-40B4-BE49-F238E27FC236}">
                    <a16:creationId xmlns:a16="http://schemas.microsoft.com/office/drawing/2014/main" id="{2A826C52-5E46-4387-1B66-743652EA93BC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7" name="Google Shape;9820;p30">
                <a:extLst>
                  <a:ext uri="{FF2B5EF4-FFF2-40B4-BE49-F238E27FC236}">
                    <a16:creationId xmlns:a16="http://schemas.microsoft.com/office/drawing/2014/main" id="{97668625-1C7F-0EDB-D128-B142CFBC7E18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8" name="Google Shape;9821;p30">
                <a:extLst>
                  <a:ext uri="{FF2B5EF4-FFF2-40B4-BE49-F238E27FC236}">
                    <a16:creationId xmlns:a16="http://schemas.microsoft.com/office/drawing/2014/main" id="{CD03378E-1DF5-9EEA-88A1-FE06CCC1388F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9" name="Google Shape;9822;p30">
                <a:extLst>
                  <a:ext uri="{FF2B5EF4-FFF2-40B4-BE49-F238E27FC236}">
                    <a16:creationId xmlns:a16="http://schemas.microsoft.com/office/drawing/2014/main" id="{F95D7513-3DBB-4A5C-23D5-045C73B8A9CB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0" name="Google Shape;9823;p30">
                <a:extLst>
                  <a:ext uri="{FF2B5EF4-FFF2-40B4-BE49-F238E27FC236}">
                    <a16:creationId xmlns:a16="http://schemas.microsoft.com/office/drawing/2014/main" id="{5CC392A7-34DC-13E5-B7AF-693FA769EE85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1" name="Google Shape;9824;p30">
                <a:extLst>
                  <a:ext uri="{FF2B5EF4-FFF2-40B4-BE49-F238E27FC236}">
                    <a16:creationId xmlns:a16="http://schemas.microsoft.com/office/drawing/2014/main" id="{E8F318F9-56B9-D88F-96BD-5C8B6E98460E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2" name="Google Shape;9825;p30">
                <a:extLst>
                  <a:ext uri="{FF2B5EF4-FFF2-40B4-BE49-F238E27FC236}">
                    <a16:creationId xmlns:a16="http://schemas.microsoft.com/office/drawing/2014/main" id="{5EFB5505-2387-6911-6560-ECADA1C1B2F7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3" name="Google Shape;9826;p30">
                <a:extLst>
                  <a:ext uri="{FF2B5EF4-FFF2-40B4-BE49-F238E27FC236}">
                    <a16:creationId xmlns:a16="http://schemas.microsoft.com/office/drawing/2014/main" id="{54A1F5B8-D0A1-7502-039C-81F00AC68E09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4" name="Google Shape;9827;p30">
                <a:extLst>
                  <a:ext uri="{FF2B5EF4-FFF2-40B4-BE49-F238E27FC236}">
                    <a16:creationId xmlns:a16="http://schemas.microsoft.com/office/drawing/2014/main" id="{DBAC25DE-2EF5-D8F7-7170-8B4007525214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5" name="Google Shape;9828;p30">
                <a:extLst>
                  <a:ext uri="{FF2B5EF4-FFF2-40B4-BE49-F238E27FC236}">
                    <a16:creationId xmlns:a16="http://schemas.microsoft.com/office/drawing/2014/main" id="{9576E212-772E-2087-73BB-2E0D41BB1354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6" name="Google Shape;9829;p30">
                <a:extLst>
                  <a:ext uri="{FF2B5EF4-FFF2-40B4-BE49-F238E27FC236}">
                    <a16:creationId xmlns:a16="http://schemas.microsoft.com/office/drawing/2014/main" id="{A72D7408-3810-A662-D0D9-8ADEB7B228B4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7" name="Google Shape;9830;p30">
                <a:extLst>
                  <a:ext uri="{FF2B5EF4-FFF2-40B4-BE49-F238E27FC236}">
                    <a16:creationId xmlns:a16="http://schemas.microsoft.com/office/drawing/2014/main" id="{B0AE295B-055C-0D16-1807-59A80264CF72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8" name="Google Shape;9831;p30">
                <a:extLst>
                  <a:ext uri="{FF2B5EF4-FFF2-40B4-BE49-F238E27FC236}">
                    <a16:creationId xmlns:a16="http://schemas.microsoft.com/office/drawing/2014/main" id="{6D1FA778-59CE-8087-74D6-B9005571B48E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9" name="Google Shape;9832;p30">
                <a:extLst>
                  <a:ext uri="{FF2B5EF4-FFF2-40B4-BE49-F238E27FC236}">
                    <a16:creationId xmlns:a16="http://schemas.microsoft.com/office/drawing/2014/main" id="{8ECC5996-153B-B841-E0DB-C768BEE8419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.41%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3109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p="http://schemas.openxmlformats.org/presentationml/2006/main" xmlns:r="http://schemas.openxmlformats.org/officeDocument/2006/relationships" xmlns:a="http://schemas.openxmlformats.org/drawingml/2006/main">
      <p:transition spd="slow">
        <p:fade/>
      </p:transition>
    </mc:Fallback>
  </mc:AlternateContent>
</p:sld>
</file>

<file path=ppt/theme/theme1.xml><?xml version="1.0" encoding="utf-8"?>
<a:theme xmlns:a="http://purl.oclc.org/ooxml/drawingml/main" name="The phases of the moon by Slidesgo">
  <a:themeElements>
    <a:clrScheme name="Simple Light">
      <a:dk1>
        <a:srgbClr val="C7A65F"/>
      </a:dk1>
      <a:lt1>
        <a:srgbClr val="1E1620"/>
      </a:lt1>
      <a:dk2>
        <a:srgbClr val="6D301D"/>
      </a:dk2>
      <a:lt2>
        <a:srgbClr val="41211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C7A65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tint val="100%"/>
                <a:shade val="100%"/>
                <a:satMod val="130%"/>
              </a:schemeClr>
            </a:gs>
            <a:gs pos="100%">
              <a:schemeClr val="phClr">
                <a:tint val="50%"/>
                <a:shade val="100%"/>
                <a:satMod val="350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l="50%" t="-80%" r="50%" b="1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l="50%" t="50%" r="50%" b="50%"/>
          </a:path>
        </a:gradFill>
      </a:bgFillStyleLst>
    </a:fmtScheme>
  </a:themeElements>
  <a:objectDefaults/>
  <a:extraClrSchemeLst/>
</a:theme>
</file>

<file path=ppt/theme/theme2.xml><?xml version="1.0" encoding="utf-8"?>
<a:theme xmlns:a="http://purl.oclc.org/ooxml/drawingml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tint val="100%"/>
                <a:shade val="100%"/>
                <a:satMod val="130%"/>
              </a:schemeClr>
            </a:gs>
            <a:gs pos="100%">
              <a:schemeClr val="phClr">
                <a:tint val="50%"/>
                <a:shade val="100%"/>
                <a:satMod val="350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l="50%" t="-80%" r="50%" b="1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l="50%" t="50%" r="50%" b="50%"/>
          </a:path>
        </a:gradFill>
      </a:bgFillStyleLst>
    </a:fmtScheme>
  </a:themeElements>
  <a:objectDefaults/>
  <a:extraClrSchemeLst/>
</a:theme>
</file>

<file path=docProps/app.xml><?xml version="1.0" encoding="utf-8"?>
<Properties xmlns="http://purl.oclc.org/ooxml/officeDocument/extendedProperties" xmlns:vt="http://purl.oclc.org/ooxml/officeDocument/docPropsVTypes">
  <TotalTime>278</TotalTime>
  <Words>536</Words>
  <Application>Microsoft Office PowerPoint</Application>
  <PresentationFormat>Presentazione su schermo (16:9)</PresentationFormat>
  <Paragraphs>91</Paragraphs>
  <Slides>9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4" baseType="lpstr">
      <vt:lpstr>Arial</vt:lpstr>
      <vt:lpstr>Bebas Neue</vt:lpstr>
      <vt:lpstr>Lato</vt:lpstr>
      <vt:lpstr>Poppins</vt:lpstr>
      <vt:lpstr>The phases of the moon by Slidesgo</vt:lpstr>
      <vt:lpstr>Esperienza PCTO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Phases of the Moon</dc:title>
  <dc:creator>Vicix</dc:creator>
  <cp:lastModifiedBy>BlackHole00 Vicix</cp:lastModifiedBy>
  <cp:revision>10</cp:revision>
  <dcterms:modified xsi:type="dcterms:W3CDTF">2023-04-13T19:04:41Z</dcterms:modified>
</cp:coreProperties>
</file>